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761C3-460E-4335-99CF-5EDB5635E388}" type="datetimeFigureOut">
              <a:rPr lang="en-US" smtClean="0"/>
              <a:t>3/15/2012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2F2506-4632-4126-A20F-544F982427B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95999-BF1F-4284-BA60-ABEA7FB7C4BB}" type="slidenum">
              <a:rPr lang="en-US"/>
              <a:pPr/>
              <a:t>1</a:t>
            </a:fld>
            <a:endParaRPr lang="en-US"/>
          </a:p>
        </p:txBody>
      </p:sp>
      <p:sp>
        <p:nvSpPr>
          <p:cNvPr id="385026" name="Rectangle 2"/>
          <p:cNvSpPr>
            <a:spLocks noRot="1" noChangeArrowheads="1" noTextEdit="1"/>
          </p:cNvSpPr>
          <p:nvPr>
            <p:ph type="sldImg"/>
          </p:nvPr>
        </p:nvSpPr>
        <p:spPr>
          <a:xfrm>
            <a:off x="1143000" y="685800"/>
            <a:ext cx="4573588" cy="3429000"/>
          </a:xfrm>
          <a:ln/>
        </p:spPr>
      </p:sp>
      <p:sp>
        <p:nvSpPr>
          <p:cNvPr id="3850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6317B-C005-4CC9-B34D-95B9083DE114}" type="slidenum">
              <a:rPr lang="en-US"/>
              <a:pPr/>
              <a:t>34</a:t>
            </a:fld>
            <a:endParaRPr lang="en-US"/>
          </a:p>
        </p:txBody>
      </p:sp>
      <p:sp>
        <p:nvSpPr>
          <p:cNvPr id="769026" name="Rectangle 2"/>
          <p:cNvSpPr>
            <a:spLocks noRot="1" noChangeArrowheads="1" noTextEdit="1"/>
          </p:cNvSpPr>
          <p:nvPr>
            <p:ph type="sldImg"/>
          </p:nvPr>
        </p:nvSpPr>
        <p:spPr>
          <a:xfrm>
            <a:off x="1143000" y="685800"/>
            <a:ext cx="4572000" cy="3429000"/>
          </a:xfrm>
          <a:ln/>
        </p:spPr>
      </p:sp>
      <p:sp>
        <p:nvSpPr>
          <p:cNvPr id="7690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7B607-ECD1-4BC0-8780-FE48AF26F506}" type="slidenum">
              <a:rPr lang="en-US"/>
              <a:pPr/>
              <a:t>35</a:t>
            </a:fld>
            <a:endParaRPr lang="en-US"/>
          </a:p>
        </p:txBody>
      </p:sp>
      <p:sp>
        <p:nvSpPr>
          <p:cNvPr id="773122" name="Rectangle 2"/>
          <p:cNvSpPr>
            <a:spLocks noRot="1" noChangeArrowheads="1" noTextEdit="1"/>
          </p:cNvSpPr>
          <p:nvPr>
            <p:ph type="sldImg"/>
          </p:nvPr>
        </p:nvSpPr>
        <p:spPr>
          <a:xfrm>
            <a:off x="1143000" y="685800"/>
            <a:ext cx="4572000" cy="3429000"/>
          </a:xfrm>
          <a:ln/>
        </p:spPr>
      </p:sp>
      <p:sp>
        <p:nvSpPr>
          <p:cNvPr id="7731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B595A-EE51-4B66-8639-F291013E8035}" type="slidenum">
              <a:rPr lang="en-US"/>
              <a:pPr/>
              <a:t>36</a:t>
            </a:fld>
            <a:endParaRPr lang="en-US"/>
          </a:p>
        </p:txBody>
      </p:sp>
      <p:sp>
        <p:nvSpPr>
          <p:cNvPr id="775170" name="Rectangle 2"/>
          <p:cNvSpPr>
            <a:spLocks noRot="1" noChangeArrowheads="1" noTextEdit="1"/>
          </p:cNvSpPr>
          <p:nvPr>
            <p:ph type="sldImg"/>
          </p:nvPr>
        </p:nvSpPr>
        <p:spPr>
          <a:xfrm>
            <a:off x="1143000" y="685800"/>
            <a:ext cx="4572000" cy="3429000"/>
          </a:xfrm>
          <a:ln/>
        </p:spPr>
      </p:sp>
      <p:sp>
        <p:nvSpPr>
          <p:cNvPr id="775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F1E30-F16E-4CD4-9D1C-F21EF7DB67E3}" type="slidenum">
              <a:rPr lang="en-US"/>
              <a:pPr/>
              <a:t>37</a:t>
            </a:fld>
            <a:endParaRPr lang="en-US"/>
          </a:p>
        </p:txBody>
      </p:sp>
      <p:sp>
        <p:nvSpPr>
          <p:cNvPr id="777218" name="Rectangle 2"/>
          <p:cNvSpPr>
            <a:spLocks noRot="1" noChangeArrowheads="1" noTextEdit="1"/>
          </p:cNvSpPr>
          <p:nvPr>
            <p:ph type="sldImg"/>
          </p:nvPr>
        </p:nvSpPr>
        <p:spPr>
          <a:xfrm>
            <a:off x="1143000" y="685800"/>
            <a:ext cx="4572000" cy="3429000"/>
          </a:xfrm>
          <a:ln/>
        </p:spPr>
      </p:sp>
      <p:sp>
        <p:nvSpPr>
          <p:cNvPr id="7772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2D833-C357-4694-9409-6343B555EEBB}" type="slidenum">
              <a:rPr lang="en-US"/>
              <a:pPr/>
              <a:t>40</a:t>
            </a:fld>
            <a:endParaRPr lang="en-US"/>
          </a:p>
        </p:txBody>
      </p:sp>
      <p:sp>
        <p:nvSpPr>
          <p:cNvPr id="807938" name="Rectangle 2"/>
          <p:cNvSpPr>
            <a:spLocks noRot="1" noChangeArrowheads="1" noTextEdit="1"/>
          </p:cNvSpPr>
          <p:nvPr>
            <p:ph type="sldImg"/>
          </p:nvPr>
        </p:nvSpPr>
        <p:spPr>
          <a:xfrm>
            <a:off x="1152525" y="692150"/>
            <a:ext cx="4554538" cy="3416300"/>
          </a:xfrm>
          <a:ln/>
        </p:spPr>
      </p:sp>
      <p:sp>
        <p:nvSpPr>
          <p:cNvPr id="807939" name="Rectangle 3"/>
          <p:cNvSpPr>
            <a:spLocks noGrp="1" noChangeArrowheads="1"/>
          </p:cNvSpPr>
          <p:nvPr>
            <p:ph type="body" idx="1"/>
          </p:nvPr>
        </p:nvSpPr>
        <p:spPr>
          <a:xfrm>
            <a:off x="913761" y="4343510"/>
            <a:ext cx="5030478" cy="4114289"/>
          </a:xfrm>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FE481-B8CF-4EDC-B4D6-A42189028080}" type="slidenum">
              <a:rPr lang="en-US"/>
              <a:pPr/>
              <a:t>41</a:t>
            </a:fld>
            <a:endParaRPr lang="en-US"/>
          </a:p>
        </p:txBody>
      </p:sp>
      <p:sp>
        <p:nvSpPr>
          <p:cNvPr id="399362" name="Rectangle 2"/>
          <p:cNvSpPr>
            <a:spLocks noRot="1" noChangeArrowheads="1" noTextEdit="1"/>
          </p:cNvSpPr>
          <p:nvPr>
            <p:ph type="sldImg"/>
          </p:nvPr>
        </p:nvSpPr>
        <p:spPr>
          <a:xfrm>
            <a:off x="1143000" y="685800"/>
            <a:ext cx="4572000" cy="3429000"/>
          </a:xfrm>
          <a:ln/>
        </p:spPr>
      </p:sp>
      <p:sp>
        <p:nvSpPr>
          <p:cNvPr id="3993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F4C3D-D910-4A2D-8ABF-0FD92D6F7388}" type="slidenum">
              <a:rPr lang="en-US"/>
              <a:pPr/>
              <a:t>43</a:t>
            </a:fld>
            <a:endParaRPr lang="en-US"/>
          </a:p>
        </p:txBody>
      </p:sp>
      <p:sp>
        <p:nvSpPr>
          <p:cNvPr id="766978" name="Rectangle 2"/>
          <p:cNvSpPr>
            <a:spLocks noRot="1" noChangeArrowheads="1" noTextEdit="1"/>
          </p:cNvSpPr>
          <p:nvPr>
            <p:ph type="sldImg"/>
          </p:nvPr>
        </p:nvSpPr>
        <p:spPr>
          <a:xfrm>
            <a:off x="1143000" y="685800"/>
            <a:ext cx="4572000" cy="3429000"/>
          </a:xfrm>
          <a:ln/>
        </p:spPr>
      </p:sp>
      <p:sp>
        <p:nvSpPr>
          <p:cNvPr id="7669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DB93E-3639-4313-9015-B51F5ADD3C6A}" type="slidenum">
              <a:rPr lang="en-US"/>
              <a:pPr/>
              <a:t>44</a:t>
            </a:fld>
            <a:endParaRPr lang="en-US"/>
          </a:p>
        </p:txBody>
      </p:sp>
      <p:sp>
        <p:nvSpPr>
          <p:cNvPr id="400386" name="Rectangle 2"/>
          <p:cNvSpPr>
            <a:spLocks noRot="1" noChangeArrowheads="1" noTextEdit="1"/>
          </p:cNvSpPr>
          <p:nvPr>
            <p:ph type="sldImg"/>
          </p:nvPr>
        </p:nvSpPr>
        <p:spPr>
          <a:xfrm>
            <a:off x="1143000" y="685800"/>
            <a:ext cx="4572000" cy="3429000"/>
          </a:xfrm>
          <a:ln/>
        </p:spPr>
      </p:sp>
      <p:sp>
        <p:nvSpPr>
          <p:cNvPr id="400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E9AB3-AB40-4542-88A0-EA6A6400A715}" type="slidenum">
              <a:rPr lang="en-US"/>
              <a:pPr/>
              <a:t>45</a:t>
            </a:fld>
            <a:endParaRPr lang="en-US"/>
          </a:p>
        </p:txBody>
      </p:sp>
      <p:sp>
        <p:nvSpPr>
          <p:cNvPr id="401410" name="Rectangle 2"/>
          <p:cNvSpPr>
            <a:spLocks noRo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303CE-F526-441C-95B2-ACD5C223ACE8}" type="slidenum">
              <a:rPr lang="en-US"/>
              <a:pPr/>
              <a:t>47</a:t>
            </a:fld>
            <a:endParaRPr lang="en-US"/>
          </a:p>
        </p:txBody>
      </p:sp>
      <p:sp>
        <p:nvSpPr>
          <p:cNvPr id="404482" name="Rectangle 2"/>
          <p:cNvSpPr>
            <a:spLocks noRot="1" noChangeArrowheads="1" noTextEdit="1"/>
          </p:cNvSpPr>
          <p:nvPr>
            <p:ph type="sldImg"/>
          </p:nvPr>
        </p:nvSpPr>
        <p:spPr>
          <a:xfrm>
            <a:off x="1143000" y="685800"/>
            <a:ext cx="4572000" cy="3429000"/>
          </a:xfrm>
          <a:ln/>
        </p:spPr>
      </p:sp>
      <p:sp>
        <p:nvSpPr>
          <p:cNvPr id="4044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A819D-5E91-429A-B1E1-BB276E7AEB90}" type="slidenum">
              <a:rPr lang="en-US"/>
              <a:pPr/>
              <a:t>2</a:t>
            </a:fld>
            <a:endParaRPr lang="en-US"/>
          </a:p>
        </p:txBody>
      </p:sp>
      <p:sp>
        <p:nvSpPr>
          <p:cNvPr id="390146" name="Rectangle 2"/>
          <p:cNvSpPr>
            <a:spLocks noRot="1" noChangeArrowheads="1" noTextEdit="1"/>
          </p:cNvSpPr>
          <p:nvPr>
            <p:ph type="sldImg"/>
          </p:nvPr>
        </p:nvSpPr>
        <p:spPr>
          <a:xfrm>
            <a:off x="1143000" y="685800"/>
            <a:ext cx="4573588" cy="3429000"/>
          </a:xfrm>
          <a:ln/>
        </p:spPr>
      </p:sp>
      <p:sp>
        <p:nvSpPr>
          <p:cNvPr id="3901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CFFD5-8B09-499F-BFE1-D6A462F6BE5C}" type="slidenum">
              <a:rPr lang="en-US"/>
              <a:pPr/>
              <a:t>48</a:t>
            </a:fld>
            <a:endParaRPr lang="en-US"/>
          </a:p>
        </p:txBody>
      </p:sp>
      <p:sp>
        <p:nvSpPr>
          <p:cNvPr id="405506" name="Rectangle 2"/>
          <p:cNvSpPr>
            <a:spLocks noRot="1" noChangeArrowheads="1" noTextEdit="1"/>
          </p:cNvSpPr>
          <p:nvPr>
            <p:ph type="sldImg"/>
          </p:nvPr>
        </p:nvSpPr>
        <p:spPr>
          <a:xfrm>
            <a:off x="1143000" y="685800"/>
            <a:ext cx="4572000" cy="3429000"/>
          </a:xfrm>
          <a:ln/>
        </p:spPr>
      </p:sp>
      <p:sp>
        <p:nvSpPr>
          <p:cNvPr id="405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0F718-042F-4C03-835E-5D1B58A4D062}" type="slidenum">
              <a:rPr lang="en-US"/>
              <a:pPr/>
              <a:t>49</a:t>
            </a:fld>
            <a:endParaRPr lang="en-US"/>
          </a:p>
        </p:txBody>
      </p:sp>
      <p:sp>
        <p:nvSpPr>
          <p:cNvPr id="406530" name="Rectangle 2"/>
          <p:cNvSpPr>
            <a:spLocks noRot="1" noChangeArrowheads="1" noTextEdit="1"/>
          </p:cNvSpPr>
          <p:nvPr>
            <p:ph type="sldImg"/>
          </p:nvPr>
        </p:nvSpPr>
        <p:spPr>
          <a:xfrm>
            <a:off x="1143000" y="685800"/>
            <a:ext cx="4572000" cy="3429000"/>
          </a:xfrm>
          <a:ln/>
        </p:spPr>
      </p:sp>
      <p:sp>
        <p:nvSpPr>
          <p:cNvPr id="406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B3ED8-D4E9-4622-83E2-F7654388AD9F}" type="slidenum">
              <a:rPr lang="en-US"/>
              <a:pPr/>
              <a:t>50</a:t>
            </a:fld>
            <a:endParaRPr lang="en-US"/>
          </a:p>
        </p:txBody>
      </p:sp>
      <p:sp>
        <p:nvSpPr>
          <p:cNvPr id="407554" name="Rectangle 2"/>
          <p:cNvSpPr>
            <a:spLocks noRot="1" noChangeArrowheads="1" noTextEdit="1"/>
          </p:cNvSpPr>
          <p:nvPr>
            <p:ph type="sldImg"/>
          </p:nvPr>
        </p:nvSpPr>
        <p:spPr>
          <a:xfrm>
            <a:off x="1143000" y="685800"/>
            <a:ext cx="4572000" cy="3429000"/>
          </a:xfrm>
          <a:ln/>
        </p:spPr>
      </p:sp>
      <p:sp>
        <p:nvSpPr>
          <p:cNvPr id="407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7847A-E7DC-440C-8F52-70A224C21C96}" type="slidenum">
              <a:rPr lang="en-US"/>
              <a:pPr/>
              <a:t>51</a:t>
            </a:fld>
            <a:endParaRPr lang="en-US"/>
          </a:p>
        </p:txBody>
      </p:sp>
      <p:sp>
        <p:nvSpPr>
          <p:cNvPr id="408578" name="Rectangle 2"/>
          <p:cNvSpPr>
            <a:spLocks noRot="1" noChangeArrowheads="1" noTextEdit="1"/>
          </p:cNvSpPr>
          <p:nvPr>
            <p:ph type="sldImg"/>
          </p:nvPr>
        </p:nvSpPr>
        <p:spPr>
          <a:xfrm>
            <a:off x="1143000" y="685800"/>
            <a:ext cx="4572000" cy="3429000"/>
          </a:xfrm>
          <a:ln/>
        </p:spPr>
      </p:sp>
      <p:sp>
        <p:nvSpPr>
          <p:cNvPr id="4085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E663A-BAE1-44EC-82FF-8820149BDC41}" type="slidenum">
              <a:rPr lang="en-US"/>
              <a:pPr/>
              <a:t>52</a:t>
            </a:fld>
            <a:endParaRPr lang="en-US"/>
          </a:p>
        </p:txBody>
      </p:sp>
      <p:sp>
        <p:nvSpPr>
          <p:cNvPr id="409602" name="Rectangle 2"/>
          <p:cNvSpPr>
            <a:spLocks noRot="1" noChangeArrowheads="1" noTextEdit="1"/>
          </p:cNvSpPr>
          <p:nvPr>
            <p:ph type="sldImg"/>
          </p:nvPr>
        </p:nvSpPr>
        <p:spPr>
          <a:xfrm>
            <a:off x="1143000" y="685800"/>
            <a:ext cx="4572000" cy="3429000"/>
          </a:xfrm>
          <a:ln/>
        </p:spPr>
      </p:sp>
      <p:sp>
        <p:nvSpPr>
          <p:cNvPr id="4096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7812C8-3574-47E9-9B63-D97E4E7083B2}" type="slidenum">
              <a:rPr lang="en-US"/>
              <a:pPr/>
              <a:t>53</a:t>
            </a:fld>
            <a:endParaRPr lang="en-US"/>
          </a:p>
        </p:txBody>
      </p:sp>
      <p:sp>
        <p:nvSpPr>
          <p:cNvPr id="410626" name="Rectangle 2"/>
          <p:cNvSpPr>
            <a:spLocks noRot="1" noChangeArrowheads="1" noTextEdit="1"/>
          </p:cNvSpPr>
          <p:nvPr>
            <p:ph type="sldImg"/>
          </p:nvPr>
        </p:nvSpPr>
        <p:spPr>
          <a:xfrm>
            <a:off x="1143000" y="685800"/>
            <a:ext cx="4572000" cy="3429000"/>
          </a:xfrm>
          <a:ln/>
        </p:spPr>
      </p:sp>
      <p:sp>
        <p:nvSpPr>
          <p:cNvPr id="4106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D0C67-4A56-4C18-AF02-C1DBA40081EF}" type="slidenum">
              <a:rPr lang="en-US"/>
              <a:pPr/>
              <a:t>54</a:t>
            </a:fld>
            <a:endParaRPr lang="en-US"/>
          </a:p>
        </p:txBody>
      </p:sp>
      <p:sp>
        <p:nvSpPr>
          <p:cNvPr id="411650" name="Rectangle 2"/>
          <p:cNvSpPr>
            <a:spLocks noRot="1" noChangeArrowheads="1" noTextEdit="1"/>
          </p:cNvSpPr>
          <p:nvPr>
            <p:ph type="sldImg"/>
          </p:nvPr>
        </p:nvSpPr>
        <p:spPr>
          <a:xfrm>
            <a:off x="1143000" y="685800"/>
            <a:ext cx="4572000" cy="3429000"/>
          </a:xfrm>
          <a:ln/>
        </p:spPr>
      </p:sp>
      <p:sp>
        <p:nvSpPr>
          <p:cNvPr id="411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AE1DB3-FDF9-4521-BD93-37776F7C82F3}" type="slidenum">
              <a:rPr lang="en-US"/>
              <a:pPr/>
              <a:t>55</a:t>
            </a:fld>
            <a:endParaRPr lang="en-US"/>
          </a:p>
        </p:txBody>
      </p:sp>
      <p:sp>
        <p:nvSpPr>
          <p:cNvPr id="412674" name="Rectangle 2"/>
          <p:cNvSpPr>
            <a:spLocks noRot="1" noChangeArrowheads="1" noTextEdit="1"/>
          </p:cNvSpPr>
          <p:nvPr>
            <p:ph type="sldImg"/>
          </p:nvPr>
        </p:nvSpPr>
        <p:spPr>
          <a:xfrm>
            <a:off x="1143000" y="685800"/>
            <a:ext cx="4572000" cy="3429000"/>
          </a:xfrm>
          <a:ln/>
        </p:spPr>
      </p:sp>
      <p:sp>
        <p:nvSpPr>
          <p:cNvPr id="4126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C0376-467B-412D-9705-737EC6A87FA9}" type="slidenum">
              <a:rPr lang="en-US"/>
              <a:pPr/>
              <a:t>56</a:t>
            </a:fld>
            <a:endParaRPr lang="en-US"/>
          </a:p>
        </p:txBody>
      </p:sp>
      <p:sp>
        <p:nvSpPr>
          <p:cNvPr id="850946" name="Rectangle 2"/>
          <p:cNvSpPr>
            <a:spLocks noRot="1" noChangeArrowheads="1" noTextEdit="1"/>
          </p:cNvSpPr>
          <p:nvPr>
            <p:ph type="sldImg"/>
          </p:nvPr>
        </p:nvSpPr>
        <p:spPr>
          <a:xfrm>
            <a:off x="1152525" y="692150"/>
            <a:ext cx="4554538" cy="3416300"/>
          </a:xfrm>
          <a:ln/>
        </p:spPr>
      </p:sp>
      <p:sp>
        <p:nvSpPr>
          <p:cNvPr id="850947" name="Rectangle 3"/>
          <p:cNvSpPr>
            <a:spLocks noGrp="1" noChangeArrowheads="1"/>
          </p:cNvSpPr>
          <p:nvPr>
            <p:ph type="body" idx="1"/>
          </p:nvPr>
        </p:nvSpPr>
        <p:spPr>
          <a:xfrm>
            <a:off x="913761" y="4343510"/>
            <a:ext cx="5030478" cy="4114289"/>
          </a:xfrm>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0A286-5B0C-44D7-9868-A575CA4683DB}" type="slidenum">
              <a:rPr lang="en-US"/>
              <a:pPr/>
              <a:t>58</a:t>
            </a:fld>
            <a:endParaRPr lang="en-US"/>
          </a:p>
        </p:txBody>
      </p:sp>
      <p:sp>
        <p:nvSpPr>
          <p:cNvPr id="413698" name="Rectangle 2"/>
          <p:cNvSpPr>
            <a:spLocks noRot="1" noChangeArrowheads="1" noTextEdit="1"/>
          </p:cNvSpPr>
          <p:nvPr>
            <p:ph type="sldImg"/>
          </p:nvPr>
        </p:nvSpPr>
        <p:spPr>
          <a:xfrm>
            <a:off x="1143000" y="685800"/>
            <a:ext cx="4572000" cy="3429000"/>
          </a:xfrm>
          <a:ln/>
        </p:spPr>
      </p:sp>
      <p:sp>
        <p:nvSpPr>
          <p:cNvPr id="413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991077-F601-45ED-AD0D-D819C0194913}" type="slidenum">
              <a:rPr lang="en-US"/>
              <a:pPr/>
              <a:t>3</a:t>
            </a:fld>
            <a:endParaRPr lang="en-US"/>
          </a:p>
        </p:txBody>
      </p:sp>
      <p:sp>
        <p:nvSpPr>
          <p:cNvPr id="391170" name="Rectangle 2"/>
          <p:cNvSpPr>
            <a:spLocks noRot="1" noChangeArrowheads="1" noTextEdit="1"/>
          </p:cNvSpPr>
          <p:nvPr>
            <p:ph type="sldImg"/>
          </p:nvPr>
        </p:nvSpPr>
        <p:spPr>
          <a:xfrm>
            <a:off x="1143000" y="685800"/>
            <a:ext cx="4573588" cy="3429000"/>
          </a:xfrm>
          <a:ln/>
        </p:spPr>
      </p:sp>
      <p:sp>
        <p:nvSpPr>
          <p:cNvPr id="391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A2FC0-DA38-4D8F-AD4B-DCFA9CB00D1F}" type="slidenum">
              <a:rPr lang="en-US"/>
              <a:pPr/>
              <a:t>60</a:t>
            </a:fld>
            <a:endParaRPr lang="en-US"/>
          </a:p>
        </p:txBody>
      </p:sp>
      <p:sp>
        <p:nvSpPr>
          <p:cNvPr id="414722" name="Rectangle 2"/>
          <p:cNvSpPr>
            <a:spLocks noRot="1" noChangeArrowheads="1" noTextEdit="1"/>
          </p:cNvSpPr>
          <p:nvPr>
            <p:ph type="sldImg"/>
          </p:nvPr>
        </p:nvSpPr>
        <p:spPr>
          <a:xfrm>
            <a:off x="1143000" y="685800"/>
            <a:ext cx="4572000" cy="3429000"/>
          </a:xfrm>
          <a:ln/>
        </p:spPr>
      </p:sp>
      <p:sp>
        <p:nvSpPr>
          <p:cNvPr id="4147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C496D-DE22-49A3-A53B-3F95C9C615DD}" type="slidenum">
              <a:rPr lang="en-US"/>
              <a:pPr/>
              <a:t>65</a:t>
            </a:fld>
            <a:endParaRPr lang="en-US"/>
          </a:p>
        </p:txBody>
      </p:sp>
      <p:sp>
        <p:nvSpPr>
          <p:cNvPr id="416770" name="Rectangle 2"/>
          <p:cNvSpPr>
            <a:spLocks noRot="1" noChangeArrowheads="1" noTextEdit="1"/>
          </p:cNvSpPr>
          <p:nvPr>
            <p:ph type="sldImg"/>
          </p:nvPr>
        </p:nvSpPr>
        <p:spPr>
          <a:xfrm>
            <a:off x="1143000" y="685800"/>
            <a:ext cx="4572000" cy="3429000"/>
          </a:xfrm>
          <a:ln/>
        </p:spPr>
      </p:sp>
      <p:sp>
        <p:nvSpPr>
          <p:cNvPr id="4167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67800-3077-4FA5-AD6B-E8E7CF28E5E9}" type="slidenum">
              <a:rPr lang="en-US"/>
              <a:pPr/>
              <a:t>66</a:t>
            </a:fld>
            <a:endParaRPr lang="en-US"/>
          </a:p>
        </p:txBody>
      </p:sp>
      <p:sp>
        <p:nvSpPr>
          <p:cNvPr id="417794" name="Rectangle 2"/>
          <p:cNvSpPr>
            <a:spLocks noRot="1" noChangeArrowheads="1" noTextEdit="1"/>
          </p:cNvSpPr>
          <p:nvPr>
            <p:ph type="sldImg"/>
          </p:nvPr>
        </p:nvSpPr>
        <p:spPr>
          <a:xfrm>
            <a:off x="1143000" y="685800"/>
            <a:ext cx="4572000" cy="3429000"/>
          </a:xfrm>
          <a:ln/>
        </p:spPr>
      </p:sp>
      <p:sp>
        <p:nvSpPr>
          <p:cNvPr id="417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205FF-D037-4F57-8848-89410FBC1D5A}" type="slidenum">
              <a:rPr lang="en-US"/>
              <a:pPr/>
              <a:t>67</a:t>
            </a:fld>
            <a:endParaRPr lang="en-US"/>
          </a:p>
        </p:txBody>
      </p:sp>
      <p:sp>
        <p:nvSpPr>
          <p:cNvPr id="418818" name="Rectangle 2"/>
          <p:cNvSpPr>
            <a:spLocks noRot="1" noChangeArrowheads="1" noTextEdit="1"/>
          </p:cNvSpPr>
          <p:nvPr>
            <p:ph type="sldImg"/>
          </p:nvPr>
        </p:nvSpPr>
        <p:spPr>
          <a:xfrm>
            <a:off x="1143000" y="685800"/>
            <a:ext cx="4572000" cy="3429000"/>
          </a:xfrm>
          <a:ln/>
        </p:spPr>
      </p:sp>
      <p:sp>
        <p:nvSpPr>
          <p:cNvPr id="4188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AAE01-C8C1-43C1-ADE6-60657BE80407}" type="slidenum">
              <a:rPr lang="en-US"/>
              <a:pPr/>
              <a:t>68</a:t>
            </a:fld>
            <a:endParaRPr lang="en-US"/>
          </a:p>
        </p:txBody>
      </p:sp>
      <p:sp>
        <p:nvSpPr>
          <p:cNvPr id="419842" name="Rectangle 2"/>
          <p:cNvSpPr>
            <a:spLocks noRot="1" noChangeArrowheads="1" noTextEdit="1"/>
          </p:cNvSpPr>
          <p:nvPr>
            <p:ph type="sldImg"/>
          </p:nvPr>
        </p:nvSpPr>
        <p:spPr>
          <a:xfrm>
            <a:off x="1143000" y="685800"/>
            <a:ext cx="4572000" cy="3429000"/>
          </a:xfrm>
          <a:ln/>
        </p:spPr>
      </p:sp>
      <p:sp>
        <p:nvSpPr>
          <p:cNvPr id="4198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CF7F2-57C2-4B84-AC13-B6D79AB74297}" type="slidenum">
              <a:rPr lang="en-US"/>
              <a:pPr/>
              <a:t>69</a:t>
            </a:fld>
            <a:endParaRPr lang="en-US"/>
          </a:p>
        </p:txBody>
      </p:sp>
      <p:sp>
        <p:nvSpPr>
          <p:cNvPr id="420866" name="Rectangle 2"/>
          <p:cNvSpPr>
            <a:spLocks noRot="1" noChangeArrowheads="1" noTextEdit="1"/>
          </p:cNvSpPr>
          <p:nvPr>
            <p:ph type="sldImg"/>
          </p:nvPr>
        </p:nvSpPr>
        <p:spPr>
          <a:xfrm>
            <a:off x="1143000" y="685800"/>
            <a:ext cx="4572000" cy="3429000"/>
          </a:xfrm>
          <a:ln/>
        </p:spPr>
      </p:sp>
      <p:sp>
        <p:nvSpPr>
          <p:cNvPr id="4208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D02CF-B81B-4FA1-A701-7530C111256B}" type="slidenum">
              <a:rPr lang="en-US"/>
              <a:pPr/>
              <a:t>70</a:t>
            </a:fld>
            <a:endParaRPr lang="en-US"/>
          </a:p>
        </p:txBody>
      </p:sp>
      <p:sp>
        <p:nvSpPr>
          <p:cNvPr id="421890" name="Rectangle 2"/>
          <p:cNvSpPr>
            <a:spLocks noRo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B9421-4CE7-46D3-8326-D818BEE1F4E5}" type="slidenum">
              <a:rPr lang="en-US"/>
              <a:pPr/>
              <a:t>71</a:t>
            </a:fld>
            <a:endParaRPr lang="en-US"/>
          </a:p>
        </p:txBody>
      </p:sp>
      <p:sp>
        <p:nvSpPr>
          <p:cNvPr id="422914" name="Rectangle 2"/>
          <p:cNvSpPr>
            <a:spLocks noRo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EC4643-6B0D-450B-8BCE-A7893CCC6DBC}" type="slidenum">
              <a:rPr lang="en-US"/>
              <a:pPr/>
              <a:t>72</a:t>
            </a:fld>
            <a:endParaRPr lang="en-US"/>
          </a:p>
        </p:txBody>
      </p:sp>
      <p:sp>
        <p:nvSpPr>
          <p:cNvPr id="423938" name="Rectangle 2"/>
          <p:cNvSpPr>
            <a:spLocks noRo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329FD-24A2-4D4A-ABC8-686D3EC2E9F3}" type="slidenum">
              <a:rPr lang="en-US"/>
              <a:pPr/>
              <a:t>73</a:t>
            </a:fld>
            <a:endParaRPr lang="en-US"/>
          </a:p>
        </p:txBody>
      </p:sp>
      <p:sp>
        <p:nvSpPr>
          <p:cNvPr id="424962" name="Rectangle 2"/>
          <p:cNvSpPr>
            <a:spLocks noRo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398D1-616B-4462-8531-F0E933CD8934}" type="slidenum">
              <a:rPr lang="en-US"/>
              <a:pPr/>
              <a:t>4</a:t>
            </a:fld>
            <a:endParaRPr lang="en-US"/>
          </a:p>
        </p:txBody>
      </p:sp>
      <p:sp>
        <p:nvSpPr>
          <p:cNvPr id="392194" name="Rectangle 2"/>
          <p:cNvSpPr>
            <a:spLocks noRot="1" noChangeArrowheads="1" noTextEdit="1"/>
          </p:cNvSpPr>
          <p:nvPr>
            <p:ph type="sldImg"/>
          </p:nvPr>
        </p:nvSpPr>
        <p:spPr>
          <a:xfrm>
            <a:off x="1143000" y="685800"/>
            <a:ext cx="4573588" cy="3429000"/>
          </a:xfrm>
          <a:ln/>
        </p:spPr>
      </p:sp>
      <p:sp>
        <p:nvSpPr>
          <p:cNvPr id="3921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42EE6-1D60-4174-88A4-9A37E9F188F8}" type="slidenum">
              <a:rPr lang="en-US"/>
              <a:pPr/>
              <a:t>74</a:t>
            </a:fld>
            <a:endParaRPr lang="en-US"/>
          </a:p>
        </p:txBody>
      </p:sp>
      <p:sp>
        <p:nvSpPr>
          <p:cNvPr id="427010" name="Rectangle 2"/>
          <p:cNvSpPr>
            <a:spLocks noRot="1"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9E164-14F0-43F6-9F0F-DAB95AEDC546}" type="slidenum">
              <a:rPr lang="en-US"/>
              <a:pPr/>
              <a:t>75</a:t>
            </a:fld>
            <a:endParaRPr lang="en-US"/>
          </a:p>
        </p:txBody>
      </p:sp>
      <p:sp>
        <p:nvSpPr>
          <p:cNvPr id="429058" name="Rectangle 2"/>
          <p:cNvSpPr>
            <a:spLocks noRo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62999-C175-47AB-BA9A-7DEDBDB0C813}" type="slidenum">
              <a:rPr lang="en-US"/>
              <a:pPr/>
              <a:t>76</a:t>
            </a:fld>
            <a:endParaRPr lang="en-US"/>
          </a:p>
        </p:txBody>
      </p:sp>
      <p:sp>
        <p:nvSpPr>
          <p:cNvPr id="430082" name="Rectangle 2"/>
          <p:cNvSpPr>
            <a:spLocks noRo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3C8DC-A1FE-4B36-A9A7-74E838DA008B}" type="slidenum">
              <a:rPr lang="en-US"/>
              <a:pPr/>
              <a:t>77</a:t>
            </a:fld>
            <a:endParaRPr lang="en-US"/>
          </a:p>
        </p:txBody>
      </p:sp>
      <p:sp>
        <p:nvSpPr>
          <p:cNvPr id="431106" name="Rectangle 2"/>
          <p:cNvSpPr>
            <a:spLocks noRo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1E45F-90CD-4B95-85E1-C735BF9AA244}" type="slidenum">
              <a:rPr lang="en-US"/>
              <a:pPr/>
              <a:t>79</a:t>
            </a:fld>
            <a:endParaRPr lang="en-US"/>
          </a:p>
        </p:txBody>
      </p:sp>
      <p:sp>
        <p:nvSpPr>
          <p:cNvPr id="433154" name="Rectangle 2"/>
          <p:cNvSpPr>
            <a:spLocks noRo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0E63A9-1DDA-4170-94BE-9DA59D45E519}" type="slidenum">
              <a:rPr lang="en-US"/>
              <a:pPr/>
              <a:t>80</a:t>
            </a:fld>
            <a:endParaRPr lang="en-US"/>
          </a:p>
        </p:txBody>
      </p:sp>
      <p:sp>
        <p:nvSpPr>
          <p:cNvPr id="434178" name="Rectangle 2"/>
          <p:cNvSpPr>
            <a:spLocks noRot="1"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D7C98-960E-407B-9BCB-DC41EEF10CB0}" type="slidenum">
              <a:rPr lang="en-US"/>
              <a:pPr/>
              <a:t>82</a:t>
            </a:fld>
            <a:endParaRPr lang="en-US"/>
          </a:p>
        </p:txBody>
      </p:sp>
      <p:sp>
        <p:nvSpPr>
          <p:cNvPr id="1055746" name="Rectangle 2"/>
          <p:cNvSpPr>
            <a:spLocks noRot="1" noChangeArrowheads="1" noTextEdit="1"/>
          </p:cNvSpPr>
          <p:nvPr>
            <p:ph type="sldImg"/>
          </p:nvPr>
        </p:nvSpPr>
        <p:spPr>
          <a:ln/>
        </p:spPr>
      </p:sp>
      <p:sp>
        <p:nvSpPr>
          <p:cNvPr id="10557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BE8AC-1E96-4AE8-A8B3-50F919499CA1}" type="slidenum">
              <a:rPr lang="en-US"/>
              <a:pPr/>
              <a:t>83</a:t>
            </a:fld>
            <a:endParaRPr lang="en-US"/>
          </a:p>
        </p:txBody>
      </p:sp>
      <p:sp>
        <p:nvSpPr>
          <p:cNvPr id="436226" name="Rectangle 2"/>
          <p:cNvSpPr>
            <a:spLocks noRo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8A106-F58D-4990-B605-441A46C85B53}" type="slidenum">
              <a:rPr lang="en-US"/>
              <a:pPr/>
              <a:t>85</a:t>
            </a:fld>
            <a:endParaRPr lang="en-US"/>
          </a:p>
        </p:txBody>
      </p:sp>
      <p:sp>
        <p:nvSpPr>
          <p:cNvPr id="439298" name="Rectangle 2"/>
          <p:cNvSpPr>
            <a:spLocks noRo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10AD0-5CE8-4173-8128-FE3F04A26D27}" type="slidenum">
              <a:rPr lang="en-US"/>
              <a:pPr/>
              <a:t>86</a:t>
            </a:fld>
            <a:endParaRPr lang="en-US"/>
          </a:p>
        </p:txBody>
      </p:sp>
      <p:sp>
        <p:nvSpPr>
          <p:cNvPr id="440322" name="Rectangle 2"/>
          <p:cNvSpPr>
            <a:spLocks noRo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AEECC-51F1-4EDF-AC07-454541508FFC}" type="slidenum">
              <a:rPr lang="en-US"/>
              <a:pPr/>
              <a:t>5</a:t>
            </a:fld>
            <a:endParaRPr lang="en-US"/>
          </a:p>
        </p:txBody>
      </p:sp>
      <p:sp>
        <p:nvSpPr>
          <p:cNvPr id="393218" name="Rectangle 2"/>
          <p:cNvSpPr>
            <a:spLocks noRot="1" noChangeArrowheads="1" noTextEdit="1"/>
          </p:cNvSpPr>
          <p:nvPr>
            <p:ph type="sldImg"/>
          </p:nvPr>
        </p:nvSpPr>
        <p:spPr>
          <a:xfrm>
            <a:off x="1143000" y="685800"/>
            <a:ext cx="4573588" cy="3429000"/>
          </a:xfrm>
          <a:ln/>
        </p:spPr>
      </p:sp>
      <p:sp>
        <p:nvSpPr>
          <p:cNvPr id="3932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3700C-BCE3-43C9-BEF5-1EA3E6A79BEA}" type="slidenum">
              <a:rPr lang="en-US"/>
              <a:pPr/>
              <a:t>87</a:t>
            </a:fld>
            <a:endParaRPr lang="en-US"/>
          </a:p>
        </p:txBody>
      </p:sp>
      <p:sp>
        <p:nvSpPr>
          <p:cNvPr id="1052674" name="Rectangle 2"/>
          <p:cNvSpPr>
            <a:spLocks noRot="1" noChangeArrowheads="1" noTextEdit="1"/>
          </p:cNvSpPr>
          <p:nvPr>
            <p:ph type="sldImg"/>
          </p:nvPr>
        </p:nvSpPr>
        <p:spPr>
          <a:ln/>
        </p:spPr>
      </p:sp>
      <p:sp>
        <p:nvSpPr>
          <p:cNvPr id="10526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2B4DB-550D-4A0E-BC6D-3C9BA0F2A0A0}" type="slidenum">
              <a:rPr lang="en-US"/>
              <a:pPr/>
              <a:t>88</a:t>
            </a:fld>
            <a:endParaRPr lang="en-US"/>
          </a:p>
        </p:txBody>
      </p:sp>
      <p:sp>
        <p:nvSpPr>
          <p:cNvPr id="442370" name="Rectangle 2"/>
          <p:cNvSpPr>
            <a:spLocks noRo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916E72-A0BA-49DC-AB27-38CD05715F5B}" type="slidenum">
              <a:rPr lang="en-US"/>
              <a:pPr/>
              <a:t>89</a:t>
            </a:fld>
            <a:endParaRPr lang="en-US"/>
          </a:p>
        </p:txBody>
      </p:sp>
      <p:sp>
        <p:nvSpPr>
          <p:cNvPr id="621570" name="Rectangle 2"/>
          <p:cNvSpPr>
            <a:spLocks noRot="1" noChangeArrowheads="1" noTextEdit="1"/>
          </p:cNvSpPr>
          <p:nvPr>
            <p:ph type="sldImg"/>
          </p:nvPr>
        </p:nvSpPr>
        <p:spPr>
          <a:ln/>
        </p:spPr>
      </p:sp>
      <p:sp>
        <p:nvSpPr>
          <p:cNvPr id="621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D7125-82E9-4AB9-B7CA-A7A44697507D}" type="slidenum">
              <a:rPr lang="en-US"/>
              <a:pPr/>
              <a:t>90</a:t>
            </a:fld>
            <a:endParaRPr lang="en-US"/>
          </a:p>
        </p:txBody>
      </p:sp>
      <p:sp>
        <p:nvSpPr>
          <p:cNvPr id="443394" name="Rectangle 2"/>
          <p:cNvSpPr>
            <a:spLocks noRo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A07DD-3F51-4212-80A3-E2D44730D63E}" type="slidenum">
              <a:rPr lang="en-US"/>
              <a:pPr/>
              <a:t>91</a:t>
            </a:fld>
            <a:endParaRPr lang="en-US"/>
          </a:p>
        </p:txBody>
      </p:sp>
      <p:sp>
        <p:nvSpPr>
          <p:cNvPr id="622594" name="Rectangle 2"/>
          <p:cNvSpPr>
            <a:spLocks noRo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E8AD9-3684-441E-AC2F-ED668FBCB134}" type="slidenum">
              <a:rPr lang="en-US"/>
              <a:pPr/>
              <a:t>92</a:t>
            </a:fld>
            <a:endParaRPr lang="en-US"/>
          </a:p>
        </p:txBody>
      </p:sp>
      <p:sp>
        <p:nvSpPr>
          <p:cNvPr id="445442" name="Rectangle 2"/>
          <p:cNvSpPr>
            <a:spLocks noRo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CA90C-E4AB-4468-9DDE-6E5A43234B74}" type="slidenum">
              <a:rPr lang="en-US"/>
              <a:pPr/>
              <a:t>93</a:t>
            </a:fld>
            <a:endParaRPr lang="en-US"/>
          </a:p>
        </p:txBody>
      </p:sp>
      <p:sp>
        <p:nvSpPr>
          <p:cNvPr id="446466" name="Rectangle 2"/>
          <p:cNvSpPr>
            <a:spLocks noRo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F6496-BD8A-4EE7-B5E9-E5DD99CF24B9}" type="slidenum">
              <a:rPr lang="en-US"/>
              <a:pPr/>
              <a:t>94</a:t>
            </a:fld>
            <a:endParaRPr lang="en-US"/>
          </a:p>
        </p:txBody>
      </p:sp>
      <p:sp>
        <p:nvSpPr>
          <p:cNvPr id="623618" name="Rectangle 2"/>
          <p:cNvSpPr>
            <a:spLocks noRo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48E51-19B5-4029-815A-85F35DAD0CB6}" type="slidenum">
              <a:rPr lang="en-US"/>
              <a:pPr/>
              <a:t>95</a:t>
            </a:fld>
            <a:endParaRPr lang="en-US"/>
          </a:p>
        </p:txBody>
      </p:sp>
      <p:sp>
        <p:nvSpPr>
          <p:cNvPr id="624642" name="Rectangle 2"/>
          <p:cNvSpPr>
            <a:spLocks noRo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E516A-E0BB-48B9-BAA0-5515B74E9E6B}" type="slidenum">
              <a:rPr lang="en-US"/>
              <a:pPr/>
              <a:t>96</a:t>
            </a:fld>
            <a:endParaRPr lang="en-US"/>
          </a:p>
        </p:txBody>
      </p:sp>
      <p:sp>
        <p:nvSpPr>
          <p:cNvPr id="625666" name="Rectangle 2"/>
          <p:cNvSpPr>
            <a:spLocks noRo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6FBDA-ADF6-40C2-B318-07AEDB688F16}" type="slidenum">
              <a:rPr lang="en-US"/>
              <a:pPr/>
              <a:t>6</a:t>
            </a:fld>
            <a:endParaRPr lang="en-US"/>
          </a:p>
        </p:txBody>
      </p:sp>
      <p:sp>
        <p:nvSpPr>
          <p:cNvPr id="394242" name="Rectangle 2"/>
          <p:cNvSpPr>
            <a:spLocks noRot="1" noChangeArrowheads="1" noTextEdit="1"/>
          </p:cNvSpPr>
          <p:nvPr>
            <p:ph type="sldImg"/>
          </p:nvPr>
        </p:nvSpPr>
        <p:spPr>
          <a:xfrm>
            <a:off x="1143000" y="685800"/>
            <a:ext cx="4573588" cy="3429000"/>
          </a:xfrm>
          <a:ln/>
        </p:spPr>
      </p:sp>
      <p:sp>
        <p:nvSpPr>
          <p:cNvPr id="394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7E877-D395-4273-9157-D3DEB2D13B89}" type="slidenum">
              <a:rPr lang="en-US"/>
              <a:pPr/>
              <a:t>97</a:t>
            </a:fld>
            <a:endParaRPr lang="en-US"/>
          </a:p>
        </p:txBody>
      </p:sp>
      <p:sp>
        <p:nvSpPr>
          <p:cNvPr id="626690" name="Rectangle 2"/>
          <p:cNvSpPr>
            <a:spLocks noRo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ABB20-0437-4B9B-81B7-073AC5B50269}" type="slidenum">
              <a:rPr lang="en-US"/>
              <a:pPr/>
              <a:t>98</a:t>
            </a:fld>
            <a:endParaRPr lang="en-US"/>
          </a:p>
        </p:txBody>
      </p:sp>
      <p:sp>
        <p:nvSpPr>
          <p:cNvPr id="627714" name="Rectangle 2"/>
          <p:cNvSpPr>
            <a:spLocks noRo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7F6BB-14D2-4397-97F5-ABA7B546E2C6}" type="slidenum">
              <a:rPr lang="en-US"/>
              <a:pPr/>
              <a:t>99</a:t>
            </a:fld>
            <a:endParaRPr lang="en-US"/>
          </a:p>
        </p:txBody>
      </p:sp>
      <p:sp>
        <p:nvSpPr>
          <p:cNvPr id="447490" name="Rectangle 2"/>
          <p:cNvSpPr>
            <a:spLocks noRo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8C663-27BB-49EB-9FCB-28E166CA07CF}" type="slidenum">
              <a:rPr lang="en-US"/>
              <a:pPr/>
              <a:t>100</a:t>
            </a:fld>
            <a:endParaRPr lang="en-US"/>
          </a:p>
        </p:txBody>
      </p:sp>
      <p:sp>
        <p:nvSpPr>
          <p:cNvPr id="448514" name="Rectangle 2"/>
          <p:cNvSpPr>
            <a:spLocks noRo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3BAEE-B07A-47F2-990A-CBAF0CB1E223}" type="slidenum">
              <a:rPr lang="en-US"/>
              <a:pPr/>
              <a:t>101</a:t>
            </a:fld>
            <a:endParaRPr lang="en-US"/>
          </a:p>
        </p:txBody>
      </p:sp>
      <p:sp>
        <p:nvSpPr>
          <p:cNvPr id="450562" name="Rectangle 2"/>
          <p:cNvSpPr>
            <a:spLocks noRo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904CE-9B0E-4D70-A3B3-CD1065E9A6B3}" type="slidenum">
              <a:rPr lang="en-US"/>
              <a:pPr/>
              <a:t>102</a:t>
            </a:fld>
            <a:endParaRPr lang="en-US"/>
          </a:p>
        </p:txBody>
      </p:sp>
      <p:sp>
        <p:nvSpPr>
          <p:cNvPr id="451586" name="Rectangle 2"/>
          <p:cNvSpPr>
            <a:spLocks noRo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01FB39-7881-4955-B60D-E4EFF20FC927}" type="slidenum">
              <a:rPr lang="en-US"/>
              <a:pPr/>
              <a:t>103</a:t>
            </a:fld>
            <a:endParaRPr lang="en-US"/>
          </a:p>
        </p:txBody>
      </p:sp>
      <p:sp>
        <p:nvSpPr>
          <p:cNvPr id="848898" name="Rectangle 2"/>
          <p:cNvSpPr>
            <a:spLocks noRot="1" noChangeArrowheads="1" noTextEdit="1"/>
          </p:cNvSpPr>
          <p:nvPr>
            <p:ph type="sldImg"/>
          </p:nvPr>
        </p:nvSpPr>
        <p:spPr>
          <a:xfrm>
            <a:off x="1152525" y="692150"/>
            <a:ext cx="4554538" cy="3416300"/>
          </a:xfrm>
          <a:ln/>
        </p:spPr>
      </p:sp>
      <p:sp>
        <p:nvSpPr>
          <p:cNvPr id="848899" name="Rectangle 3"/>
          <p:cNvSpPr>
            <a:spLocks noGrp="1" noChangeArrowheads="1"/>
          </p:cNvSpPr>
          <p:nvPr>
            <p:ph type="body" idx="1"/>
          </p:nvPr>
        </p:nvSpPr>
        <p:spPr>
          <a:xfrm>
            <a:off x="913761" y="4343510"/>
            <a:ext cx="5030478" cy="4114289"/>
          </a:xfrm>
        </p:spPr>
        <p:txBody>
          <a:bodyPr/>
          <a:lstStyle/>
          <a:p>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AE6378-A24A-4AC8-8D92-EBBFAE876A38}" type="slidenum">
              <a:rPr lang="en-US"/>
              <a:pPr/>
              <a:t>104</a:t>
            </a:fld>
            <a:endParaRPr lang="en-US"/>
          </a:p>
        </p:txBody>
      </p:sp>
      <p:sp>
        <p:nvSpPr>
          <p:cNvPr id="628738" name="Rectangle 2"/>
          <p:cNvSpPr>
            <a:spLocks noRo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CECE20-52AA-4365-95FC-0FEA149A4F7F}" type="slidenum">
              <a:rPr lang="en-US"/>
              <a:pPr/>
              <a:t>105</a:t>
            </a:fld>
            <a:endParaRPr lang="en-US"/>
          </a:p>
        </p:txBody>
      </p:sp>
      <p:sp>
        <p:nvSpPr>
          <p:cNvPr id="629762" name="Rectangle 2"/>
          <p:cNvSpPr>
            <a:spLocks noRot="1" noChangeArrowheads="1" noTextEdit="1"/>
          </p:cNvSpPr>
          <p:nvPr>
            <p:ph type="sldImg"/>
          </p:nvPr>
        </p:nvSpPr>
        <p:spPr>
          <a:ln/>
        </p:spPr>
      </p:sp>
      <p:sp>
        <p:nvSpPr>
          <p:cNvPr id="629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C6F0A-6740-442B-B3F9-5B57B62C8BBF}" type="slidenum">
              <a:rPr lang="en-US"/>
              <a:pPr/>
              <a:t>106</a:t>
            </a:fld>
            <a:endParaRPr lang="en-US"/>
          </a:p>
        </p:txBody>
      </p:sp>
      <p:sp>
        <p:nvSpPr>
          <p:cNvPr id="452610" name="Rectangle 2"/>
          <p:cNvSpPr>
            <a:spLocks noRo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3F7DF-CC23-4E05-BEAC-1C6F25198577}" type="slidenum">
              <a:rPr lang="en-US"/>
              <a:pPr/>
              <a:t>7</a:t>
            </a:fld>
            <a:endParaRPr lang="en-US"/>
          </a:p>
        </p:txBody>
      </p:sp>
      <p:sp>
        <p:nvSpPr>
          <p:cNvPr id="809986" name="Rectangle 2"/>
          <p:cNvSpPr>
            <a:spLocks noRot="1" noChangeArrowheads="1" noTextEdit="1"/>
          </p:cNvSpPr>
          <p:nvPr>
            <p:ph type="sldImg"/>
          </p:nvPr>
        </p:nvSpPr>
        <p:spPr>
          <a:xfrm>
            <a:off x="1143000" y="685800"/>
            <a:ext cx="4573588" cy="3429000"/>
          </a:xfrm>
          <a:ln/>
        </p:spPr>
      </p:sp>
      <p:sp>
        <p:nvSpPr>
          <p:cNvPr id="8099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5C81F-7AB8-44A8-9B55-3F0FB720A87F}" type="slidenum">
              <a:rPr lang="en-US"/>
              <a:pPr/>
              <a:t>107</a:t>
            </a:fld>
            <a:endParaRPr lang="en-US"/>
          </a:p>
        </p:txBody>
      </p:sp>
      <p:sp>
        <p:nvSpPr>
          <p:cNvPr id="630786" name="Rectangle 2"/>
          <p:cNvSpPr>
            <a:spLocks noRo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F6E48-6386-401F-953B-45CFC36647BC}" type="slidenum">
              <a:rPr lang="en-US"/>
              <a:pPr/>
              <a:t>108</a:t>
            </a:fld>
            <a:endParaRPr lang="en-US"/>
          </a:p>
        </p:txBody>
      </p:sp>
      <p:sp>
        <p:nvSpPr>
          <p:cNvPr id="631810" name="Rectangle 2"/>
          <p:cNvSpPr>
            <a:spLocks noRo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ACCFA-0BF5-4D1A-83A9-0A87C2CB0735}" type="slidenum">
              <a:rPr lang="en-US"/>
              <a:pPr/>
              <a:t>109</a:t>
            </a:fld>
            <a:endParaRPr lang="en-US"/>
          </a:p>
        </p:txBody>
      </p:sp>
      <p:sp>
        <p:nvSpPr>
          <p:cNvPr id="632834" name="Rectangle 2"/>
          <p:cNvSpPr>
            <a:spLocks noRo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C5406-BE29-4991-A7E6-419133F3A543}" type="slidenum">
              <a:rPr lang="en-US"/>
              <a:pPr/>
              <a:t>110</a:t>
            </a:fld>
            <a:endParaRPr lang="en-US"/>
          </a:p>
        </p:txBody>
      </p:sp>
      <p:sp>
        <p:nvSpPr>
          <p:cNvPr id="531458" name="Rectangle 2"/>
          <p:cNvSpPr>
            <a:spLocks noRo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EF70A-FA2B-48A3-A2B2-ACA6B3BA220F}" type="slidenum">
              <a:rPr lang="en-US"/>
              <a:pPr/>
              <a:t>111</a:t>
            </a:fld>
            <a:endParaRPr lang="en-US"/>
          </a:p>
        </p:txBody>
      </p:sp>
      <p:sp>
        <p:nvSpPr>
          <p:cNvPr id="533506" name="Rectangle 2"/>
          <p:cNvSpPr>
            <a:spLocks noRo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7EFF7-91CE-4C6C-A060-970CB0C6E390}" type="slidenum">
              <a:rPr lang="en-US"/>
              <a:pPr/>
              <a:t>112</a:t>
            </a:fld>
            <a:endParaRPr lang="en-US"/>
          </a:p>
        </p:txBody>
      </p:sp>
      <p:sp>
        <p:nvSpPr>
          <p:cNvPr id="525314" name="Rectangle 2"/>
          <p:cNvSpPr>
            <a:spLocks noRo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54BFF-727B-46E4-A01F-B29FAB649076}" type="slidenum">
              <a:rPr lang="en-US"/>
              <a:pPr/>
              <a:t>113</a:t>
            </a:fld>
            <a:endParaRPr lang="en-US"/>
          </a:p>
        </p:txBody>
      </p:sp>
      <p:sp>
        <p:nvSpPr>
          <p:cNvPr id="633858" name="Rectangle 2"/>
          <p:cNvSpPr>
            <a:spLocks noRot="1"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AF7E5-B3EF-4A37-8A7F-0104373F3BAE}" type="slidenum">
              <a:rPr lang="en-US"/>
              <a:pPr/>
              <a:t>114</a:t>
            </a:fld>
            <a:endParaRPr lang="en-US"/>
          </a:p>
        </p:txBody>
      </p:sp>
      <p:sp>
        <p:nvSpPr>
          <p:cNvPr id="634882" name="Rectangle 2"/>
          <p:cNvSpPr>
            <a:spLocks noRo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BC6F4-B251-492B-9006-F249A9595A67}" type="slidenum">
              <a:rPr lang="en-US"/>
              <a:pPr/>
              <a:t>115</a:t>
            </a:fld>
            <a:endParaRPr lang="en-US"/>
          </a:p>
        </p:txBody>
      </p:sp>
      <p:sp>
        <p:nvSpPr>
          <p:cNvPr id="460802" name="Rectangle 2"/>
          <p:cNvSpPr>
            <a:spLocks noRo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B3D26-6E10-4E0B-8390-557722A2036C}" type="slidenum">
              <a:rPr lang="en-US"/>
              <a:pPr/>
              <a:t>8</a:t>
            </a:fld>
            <a:endParaRPr lang="en-US"/>
          </a:p>
        </p:txBody>
      </p:sp>
      <p:sp>
        <p:nvSpPr>
          <p:cNvPr id="814082" name="Rectangle 2"/>
          <p:cNvSpPr>
            <a:spLocks noRot="1" noChangeArrowheads="1" noTextEdit="1"/>
          </p:cNvSpPr>
          <p:nvPr>
            <p:ph type="sldImg"/>
          </p:nvPr>
        </p:nvSpPr>
        <p:spPr>
          <a:xfrm>
            <a:off x="1143000" y="685800"/>
            <a:ext cx="4573588" cy="3429000"/>
          </a:xfrm>
          <a:ln/>
        </p:spPr>
      </p:sp>
      <p:sp>
        <p:nvSpPr>
          <p:cNvPr id="8140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CB9AD3C-DFB6-459F-B774-1D0BCBD43FCD}" type="slidenum">
              <a:rPr lang="en-US"/>
              <a:pPr/>
              <a:t>12</a:t>
            </a:fld>
            <a:endParaRPr lang="en-US"/>
          </a:p>
        </p:txBody>
      </p:sp>
      <p:sp>
        <p:nvSpPr>
          <p:cNvPr id="789506" name="Folienbildplatzhalter 1"/>
          <p:cNvSpPr>
            <a:spLocks noGrp="1" noRot="1" noChangeAspect="1" noTextEdit="1"/>
          </p:cNvSpPr>
          <p:nvPr>
            <p:ph type="sldImg"/>
          </p:nvPr>
        </p:nvSpPr>
        <p:spPr>
          <a:xfrm>
            <a:off x="1143000" y="685800"/>
            <a:ext cx="4573588" cy="3429000"/>
          </a:xfrm>
          <a:ln/>
        </p:spPr>
      </p:sp>
      <p:sp>
        <p:nvSpPr>
          <p:cNvPr id="789507" name="Notizenplatzhalter 2"/>
          <p:cNvSpPr>
            <a:spLocks noGrp="1"/>
          </p:cNvSpPr>
          <p:nvPr>
            <p:ph type="body" idx="1"/>
          </p:nvPr>
        </p:nvSpPr>
        <p:spPr/>
        <p:txBody>
          <a:bodyPr/>
          <a:lstStyle/>
          <a:p>
            <a:pPr>
              <a:spcBef>
                <a:spcPct val="0"/>
              </a:spcBef>
            </a:pPr>
            <a:endParaRPr lang="de-AT"/>
          </a:p>
        </p:txBody>
      </p:sp>
      <p:sp>
        <p:nvSpPr>
          <p:cNvPr id="160772" name="Foliennummernplatzhalter 3"/>
          <p:cNvSpPr txBox="1">
            <a:spLocks noGrp="1"/>
          </p:cNvSpPr>
          <p:nvPr/>
        </p:nvSpPr>
        <p:spPr bwMode="auto">
          <a:xfrm>
            <a:off x="3885081" y="8685559"/>
            <a:ext cx="2971321" cy="456981"/>
          </a:xfrm>
          <a:prstGeom prst="rect">
            <a:avLst/>
          </a:prstGeom>
          <a:noFill/>
          <a:ln>
            <a:miter lim="800000"/>
            <a:headEnd/>
            <a:tailEnd/>
          </a:ln>
        </p:spPr>
        <p:txBody>
          <a:bodyPr anchor="b"/>
          <a:lstStyle/>
          <a:p>
            <a:pPr algn="r">
              <a:defRPr/>
            </a:pPr>
            <a:fld id="{E9A8FCC4-49B5-4C00-B323-6BF61BE5E97A}" type="slidenum">
              <a:rPr lang="de-AT" sz="1200" b="0" baseline="0">
                <a:latin typeface="+mn-lt"/>
              </a:rPr>
              <a:pPr algn="r">
                <a:defRPr/>
              </a:pPr>
              <a:t>12</a:t>
            </a:fld>
            <a:endParaRPr lang="de-AT" sz="1200" b="0" baseline="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80578" name="Freeform 2"/>
          <p:cNvSpPr>
            <a:spLocks/>
          </p:cNvSpPr>
          <p:nvPr/>
        </p:nvSpPr>
        <p:spPr bwMode="blackWhite">
          <a:xfrm>
            <a:off x="20516" y="12707"/>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28057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GB"/>
              <a:t>Click to edit Master title style</a:t>
            </a:r>
          </a:p>
        </p:txBody>
      </p:sp>
      <p:sp>
        <p:nvSpPr>
          <p:cNvPr id="280580" name="Rectangle 4"/>
          <p:cNvSpPr>
            <a:spLocks noGrp="1" noChangeArrowheads="1"/>
          </p:cNvSpPr>
          <p:nvPr>
            <p:ph type="subTitle" idx="1"/>
          </p:nvPr>
        </p:nvSpPr>
        <p:spPr>
          <a:xfrm>
            <a:off x="1548912" y="4051300"/>
            <a:ext cx="6032988" cy="1003300"/>
          </a:xfrm>
        </p:spPr>
        <p:txBody>
          <a:bodyPr/>
          <a:lstStyle>
            <a:lvl1pPr marL="0" indent="0" algn="ctr">
              <a:buFontTx/>
              <a:buNone/>
              <a:defRPr sz="2800">
                <a:effectLst>
                  <a:outerShdw blurRad="38100" dist="38100" dir="2700000" algn="tl">
                    <a:srgbClr val="C0C0C0"/>
                  </a:outerShdw>
                </a:effectLst>
              </a:defRPr>
            </a:lvl1pPr>
          </a:lstStyle>
          <a:p>
            <a:r>
              <a:rPr lang="en-GB"/>
              <a:t>Click to edit Master subtitle style</a:t>
            </a:r>
          </a:p>
        </p:txBody>
      </p:sp>
      <p:sp>
        <p:nvSpPr>
          <p:cNvPr id="280581" name="Rectangle 5"/>
          <p:cNvSpPr>
            <a:spLocks noGrp="1" noChangeArrowheads="1"/>
          </p:cNvSpPr>
          <p:nvPr>
            <p:ph type="dt" sz="half" idx="2"/>
          </p:nvPr>
        </p:nvSpPr>
        <p:spPr>
          <a:xfrm>
            <a:off x="685800" y="6248400"/>
            <a:ext cx="1905000" cy="457200"/>
          </a:xfrm>
        </p:spPr>
        <p:txBody>
          <a:bodyPr/>
          <a:lstStyle>
            <a:lvl1pPr>
              <a:defRPr/>
            </a:lvl1pPr>
          </a:lstStyle>
          <a:p>
            <a:r>
              <a:rPr lang="en-US"/>
              <a:t>2011</a:t>
            </a:r>
            <a:endParaRPr lang="en-GB"/>
          </a:p>
        </p:txBody>
      </p:sp>
      <p:sp>
        <p:nvSpPr>
          <p:cNvPr id="280582" name="Rectangle 6"/>
          <p:cNvSpPr>
            <a:spLocks noGrp="1" noChangeArrowheads="1"/>
          </p:cNvSpPr>
          <p:nvPr>
            <p:ph type="ftr" sz="quarter" idx="3"/>
          </p:nvPr>
        </p:nvSpPr>
        <p:spPr>
          <a:xfrm>
            <a:off x="3124200" y="6248400"/>
            <a:ext cx="2895600" cy="457200"/>
          </a:xfrm>
        </p:spPr>
        <p:txBody>
          <a:bodyPr/>
          <a:lstStyle>
            <a:lvl1pPr>
              <a:defRPr/>
            </a:lvl1pPr>
          </a:lstStyle>
          <a:p>
            <a:endParaRPr lang="en-GB"/>
          </a:p>
        </p:txBody>
      </p:sp>
      <p:sp>
        <p:nvSpPr>
          <p:cNvPr id="280583" name="Rectangle 7"/>
          <p:cNvSpPr>
            <a:spLocks noGrp="1" noChangeArrowheads="1"/>
          </p:cNvSpPr>
          <p:nvPr>
            <p:ph type="sldNum" sz="quarter" idx="4"/>
          </p:nvPr>
        </p:nvSpPr>
        <p:spPr>
          <a:xfrm>
            <a:off x="6553200" y="6248400"/>
            <a:ext cx="1905000" cy="457200"/>
          </a:xfrm>
        </p:spPr>
        <p:txBody>
          <a:bodyPr/>
          <a:lstStyle>
            <a:lvl1pPr>
              <a:defRPr/>
            </a:lvl1pPr>
          </a:lstStyle>
          <a:p>
            <a:fld id="{A73F908C-23C3-448F-A385-6784B8E9A1AB}" type="slidenum">
              <a:rPr lang="en-GB"/>
              <a:pPr/>
              <a:t>‹#›</a:t>
            </a:fld>
            <a:endParaRPr lang="en-GB"/>
          </a:p>
        </p:txBody>
      </p:sp>
      <p:grpSp>
        <p:nvGrpSpPr>
          <p:cNvPr id="2" name="Group 8"/>
          <p:cNvGrpSpPr>
            <a:grpSpLocks/>
          </p:cNvGrpSpPr>
          <p:nvPr/>
        </p:nvGrpSpPr>
        <p:grpSpPr bwMode="auto">
          <a:xfrm>
            <a:off x="194900" y="234950"/>
            <a:ext cx="3788019" cy="1778000"/>
            <a:chOff x="123" y="148"/>
            <a:chExt cx="2386" cy="1120"/>
          </a:xfrm>
        </p:grpSpPr>
        <p:sp>
          <p:nvSpPr>
            <p:cNvPr id="280585"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280586"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280587"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3" name="Group 12"/>
            <p:cNvGrpSpPr>
              <a:grpSpLocks/>
            </p:cNvGrpSpPr>
            <p:nvPr userDrawn="1"/>
          </p:nvGrpSpPr>
          <p:grpSpPr bwMode="auto">
            <a:xfrm>
              <a:off x="123" y="148"/>
              <a:ext cx="2386" cy="1081"/>
              <a:chOff x="123" y="148"/>
              <a:chExt cx="2386" cy="1081"/>
            </a:xfrm>
          </p:grpSpPr>
          <p:sp>
            <p:nvSpPr>
              <p:cNvPr id="280589"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280590"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280591"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280592"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280593"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4" name="Group 18"/>
          <p:cNvGrpSpPr>
            <a:grpSpLocks/>
          </p:cNvGrpSpPr>
          <p:nvPr/>
        </p:nvGrpSpPr>
        <p:grpSpPr bwMode="auto">
          <a:xfrm>
            <a:off x="7916008" y="4368807"/>
            <a:ext cx="742950" cy="1058863"/>
            <a:chOff x="4986" y="2752"/>
            <a:chExt cx="468" cy="667"/>
          </a:xfrm>
        </p:grpSpPr>
        <p:sp>
          <p:nvSpPr>
            <p:cNvPr id="280595"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280596"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280597"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5" name="Group 22"/>
            <p:cNvGrpSpPr>
              <a:grpSpLocks/>
            </p:cNvGrpSpPr>
            <p:nvPr userDrawn="1"/>
          </p:nvGrpSpPr>
          <p:grpSpPr bwMode="auto">
            <a:xfrm>
              <a:off x="4986" y="2752"/>
              <a:ext cx="468" cy="667"/>
              <a:chOff x="4986" y="2752"/>
              <a:chExt cx="468" cy="667"/>
            </a:xfrm>
          </p:grpSpPr>
          <p:sp>
            <p:nvSpPr>
              <p:cNvPr id="280599"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280600"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280601"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280602"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280603"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280604" name="Freeform 28"/>
          <p:cNvSpPr>
            <a:spLocks/>
          </p:cNvSpPr>
          <p:nvPr/>
        </p:nvSpPr>
        <p:spPr bwMode="auto">
          <a:xfrm>
            <a:off x="901215" y="5054607"/>
            <a:ext cx="6808177"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280605" name="Freeform 29"/>
          <p:cNvSpPr>
            <a:spLocks/>
          </p:cNvSpPr>
          <p:nvPr/>
        </p:nvSpPr>
        <p:spPr bwMode="auto">
          <a:xfrm>
            <a:off x="4076703" y="1930400"/>
            <a:ext cx="889489"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0579"/>
                                        </p:tgtEl>
                                        <p:attrNameLst>
                                          <p:attrName>style.visibility</p:attrName>
                                        </p:attrNameLst>
                                      </p:cBhvr>
                                      <p:to>
                                        <p:strVal val="visible"/>
                                      </p:to>
                                    </p:set>
                                    <p:animEffect transition="in" filter="fade">
                                      <p:cBhvr>
                                        <p:cTn id="7" dur="2000"/>
                                        <p:tgtEl>
                                          <p:spTgt spid="2805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0580">
                                            <p:txEl>
                                              <p:pRg st="0" end="0"/>
                                            </p:txEl>
                                          </p:spTgt>
                                        </p:tgtEl>
                                        <p:attrNameLst>
                                          <p:attrName>style.visibility</p:attrName>
                                        </p:attrNameLst>
                                      </p:cBhvr>
                                      <p:to>
                                        <p:strVal val="visible"/>
                                      </p:to>
                                    </p:set>
                                    <p:animEffect transition="in" filter="fade">
                                      <p:cBhvr>
                                        <p:cTn id="12" dur="2000"/>
                                        <p:tgtEl>
                                          <p:spTgt spid="280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p:bldP spid="280580" grpId="0" build="p">
        <p:tmplLst>
          <p:tmpl lvl="1">
            <p:tnLst>
              <p:par>
                <p:cTn presetID="10" presetClass="entr" presetSubtype="0" fill="hold" nodeType="clickEffect">
                  <p:stCondLst>
                    <p:cond delay="0"/>
                  </p:stCondLst>
                  <p:childTnLst>
                    <p:set>
                      <p:cBhvr>
                        <p:cTn dur="1" fill="hold">
                          <p:stCondLst>
                            <p:cond delay="0"/>
                          </p:stCondLst>
                        </p:cTn>
                        <p:tgtEl>
                          <p:spTgt spid="280580"/>
                        </p:tgtEl>
                        <p:attrNameLst>
                          <p:attrName>style.visibility</p:attrName>
                        </p:attrNameLst>
                      </p:cBhvr>
                      <p:to>
                        <p:strVal val="visible"/>
                      </p:to>
                    </p:set>
                    <p:animEffect transition="in" filter="fade">
                      <p:cBhvr>
                        <p:cTn dur="2000"/>
                        <p:tgtEl>
                          <p:spTgt spid="28058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2011</a:t>
            </a:r>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7D3EB8A-3CDA-4299-9ABF-37442E5111B6}" type="slidenum">
              <a:rPr lang="en-GB"/>
              <a:pPr/>
              <a:t>‹#›</a:t>
            </a:fld>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2011</a:t>
            </a:r>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D3E9598-FBCC-45F7-82F7-D0D1F1459BD4}" type="slidenum">
              <a:rPr lang="en-GB"/>
              <a:pPr/>
              <a:t>‹#›</a:t>
            </a:fld>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7762"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4239" y="1828800"/>
            <a:ext cx="3777762"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2011</a:t>
            </a:r>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1B56998-79AA-4982-AE71-A2EA58151E87}" type="slidenum">
              <a:rPr lang="en-GB"/>
              <a:pPr/>
              <a:t>‹#›</a:t>
            </a:fld>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2011</a:t>
            </a:r>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E74B360F-A492-4C63-9758-E7E15D7708AD}" type="slidenum">
              <a:rPr lang="en-GB"/>
              <a:pPr/>
              <a:t>‹#›</a:t>
            </a:fld>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2011</a:t>
            </a:r>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23A23456-3817-4E57-A198-786D34396C23}" type="slidenum">
              <a:rPr lang="en-GB"/>
              <a:pPr/>
              <a:t>‹#›</a:t>
            </a:fld>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2011</a:t>
            </a:r>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7588662-F2F4-4DCD-A1E4-2CAC48BEA015}" type="slidenum">
              <a:rPr lang="en-GB"/>
              <a:pPr/>
              <a:t>‹#›</a:t>
            </a:fld>
            <a:endParaRPr lang="en-GB"/>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2011</a:t>
            </a:r>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4932F5C-441C-4B35-AA20-D74E81718D82}" type="slidenum">
              <a:rPr lang="en-GB"/>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2011</a:t>
            </a:r>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6CB0A29-60A3-4553-AC39-C80E3F9EB4B6}" type="slidenum">
              <a:rPr lang="en-GB"/>
              <a:pPr/>
              <a:t>‹#›</a:t>
            </a:fld>
            <a:endParaRPr lang="en-GB"/>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2011</a:t>
            </a:r>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70BD64C-D909-4119-AF8A-BE5C0C23B9F0}" type="slidenum">
              <a:rPr lang="en-GB"/>
              <a:pPr/>
              <a:t>‹#›</a:t>
            </a:fld>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1"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31474"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2011</a:t>
            </a:r>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94642D2-FB55-4488-8C5D-1CA147B99D3B}" type="slidenum">
              <a:rPr lang="en-GB"/>
              <a:pPr/>
              <a:t>‹#›</a:t>
            </a:fld>
            <a:endParaRPr lang="en-GB"/>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905000" cy="457200"/>
          </a:xfrm>
        </p:spPr>
        <p:txBody>
          <a:bodyPr/>
          <a:lstStyle>
            <a:lvl1pPr>
              <a:defRPr/>
            </a:lvl1pPr>
          </a:lstStyle>
          <a:p>
            <a:r>
              <a:rPr lang="en-US"/>
              <a:t>2011</a:t>
            </a:r>
            <a:endParaRPr lang="en-GB"/>
          </a:p>
        </p:txBody>
      </p:sp>
      <p:sp>
        <p:nvSpPr>
          <p:cNvPr id="4" name="Footer Placeholder 3"/>
          <p:cNvSpPr>
            <a:spLocks noGrp="1"/>
          </p:cNvSpPr>
          <p:nvPr>
            <p:ph type="ftr" sz="quarter" idx="11"/>
          </p:nvPr>
        </p:nvSpPr>
        <p:spPr>
          <a:xfrm>
            <a:off x="3556489" y="6248400"/>
            <a:ext cx="2895600" cy="457200"/>
          </a:xfrm>
        </p:spPr>
        <p:txBody>
          <a:bodyPr/>
          <a:lstStyle>
            <a:lvl1pPr>
              <a:defRPr/>
            </a:lvl1pPr>
          </a:lstStyle>
          <a:p>
            <a:endParaRPr lang="en-GB"/>
          </a:p>
        </p:txBody>
      </p:sp>
      <p:sp>
        <p:nvSpPr>
          <p:cNvPr id="5" name="Slide Number Placeholder 4"/>
          <p:cNvSpPr>
            <a:spLocks noGrp="1"/>
          </p:cNvSpPr>
          <p:nvPr>
            <p:ph type="sldNum" sz="quarter" idx="12"/>
          </p:nvPr>
        </p:nvSpPr>
        <p:spPr>
          <a:xfrm>
            <a:off x="6718789" y="6248400"/>
            <a:ext cx="1905000" cy="457200"/>
          </a:xfrm>
        </p:spPr>
        <p:txBody>
          <a:bodyPr/>
          <a:lstStyle>
            <a:lvl1pPr>
              <a:defRPr/>
            </a:lvl1pPr>
          </a:lstStyle>
          <a:p>
            <a:fld id="{8B90EFB0-2D38-47C6-9393-3F92621CE17E}" type="slidenum">
              <a:rPr lang="en-GB"/>
              <a:pPr/>
              <a:t>‹#›</a:t>
            </a:fld>
            <a:endParaRPr lang="en-GB"/>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3" y="152400"/>
            <a:ext cx="6871189"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7762"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4239" y="1828800"/>
            <a:ext cx="3777762"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71600" y="6248400"/>
            <a:ext cx="1905000" cy="457200"/>
          </a:xfrm>
        </p:spPr>
        <p:txBody>
          <a:bodyPr/>
          <a:lstStyle>
            <a:lvl1pPr>
              <a:defRPr/>
            </a:lvl1pPr>
          </a:lstStyle>
          <a:p>
            <a:r>
              <a:rPr lang="en-US"/>
              <a:t>2011</a:t>
            </a:r>
            <a:endParaRPr lang="en-GB"/>
          </a:p>
        </p:txBody>
      </p:sp>
      <p:sp>
        <p:nvSpPr>
          <p:cNvPr id="6" name="Footer Placeholder 5"/>
          <p:cNvSpPr>
            <a:spLocks noGrp="1"/>
          </p:cNvSpPr>
          <p:nvPr>
            <p:ph type="ftr" sz="quarter" idx="11"/>
          </p:nvPr>
        </p:nvSpPr>
        <p:spPr>
          <a:xfrm>
            <a:off x="3556489"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718789" y="6248400"/>
            <a:ext cx="1905000" cy="457200"/>
          </a:xfrm>
        </p:spPr>
        <p:txBody>
          <a:bodyPr/>
          <a:lstStyle>
            <a:lvl1pPr>
              <a:defRPr/>
            </a:lvl1pPr>
          </a:lstStyle>
          <a:p>
            <a:fld id="{4A33D380-6B2D-44A6-8140-AE2DB906F7F7}" type="slidenum">
              <a:rPr lang="en-GB"/>
              <a:pPr/>
              <a:t>‹#›</a:t>
            </a:fld>
            <a:endParaRPr lang="en-GB"/>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3" y="152400"/>
            <a:ext cx="6871189"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7762"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04239" y="1828800"/>
            <a:ext cx="3777762" cy="3657600"/>
          </a:xfrm>
        </p:spPr>
        <p:txBody>
          <a:bodyPr/>
          <a:lstStyle/>
          <a:p>
            <a:endParaRPr lang="en-US"/>
          </a:p>
        </p:txBody>
      </p:sp>
      <p:sp>
        <p:nvSpPr>
          <p:cNvPr id="5" name="Date Placeholder 4"/>
          <p:cNvSpPr>
            <a:spLocks noGrp="1"/>
          </p:cNvSpPr>
          <p:nvPr>
            <p:ph type="dt" sz="half" idx="10"/>
          </p:nvPr>
        </p:nvSpPr>
        <p:spPr>
          <a:xfrm>
            <a:off x="1371600" y="6248400"/>
            <a:ext cx="1905000" cy="457200"/>
          </a:xfrm>
        </p:spPr>
        <p:txBody>
          <a:bodyPr/>
          <a:lstStyle>
            <a:lvl1pPr>
              <a:defRPr/>
            </a:lvl1pPr>
          </a:lstStyle>
          <a:p>
            <a:r>
              <a:rPr lang="en-US"/>
              <a:t>2011</a:t>
            </a:r>
            <a:endParaRPr lang="en-GB"/>
          </a:p>
        </p:txBody>
      </p:sp>
      <p:sp>
        <p:nvSpPr>
          <p:cNvPr id="6" name="Footer Placeholder 5"/>
          <p:cNvSpPr>
            <a:spLocks noGrp="1"/>
          </p:cNvSpPr>
          <p:nvPr>
            <p:ph type="ftr" sz="quarter" idx="11"/>
          </p:nvPr>
        </p:nvSpPr>
        <p:spPr>
          <a:xfrm>
            <a:off x="3556489"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718789" y="6248400"/>
            <a:ext cx="1905000" cy="457200"/>
          </a:xfrm>
        </p:spPr>
        <p:txBody>
          <a:bodyPr/>
          <a:lstStyle>
            <a:lvl1pPr>
              <a:defRPr/>
            </a:lvl1pPr>
          </a:lstStyle>
          <a:p>
            <a:fld id="{852DB56A-DD4A-42FE-BCA6-6704C22983D4}" type="slidenum">
              <a:rPr lang="en-GB"/>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3/15/2012</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Freeform 2"/>
          <p:cNvSpPr>
            <a:spLocks/>
          </p:cNvSpPr>
          <p:nvPr/>
        </p:nvSpPr>
        <p:spPr bwMode="auto">
          <a:xfrm rot="-3172564">
            <a:off x="7778262" y="-15508"/>
            <a:ext cx="1162050" cy="2085242"/>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279555" name="Rectangle 3"/>
          <p:cNvSpPr>
            <a:spLocks noGrp="1" noChangeArrowheads="1"/>
          </p:cNvSpPr>
          <p:nvPr>
            <p:ph type="title"/>
          </p:nvPr>
        </p:nvSpPr>
        <p:spPr bwMode="auto">
          <a:xfrm>
            <a:off x="685803" y="152400"/>
            <a:ext cx="6871189"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79556"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7955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b="0" baseline="0">
                <a:latin typeface="+mn-lt"/>
              </a:defRPr>
            </a:lvl1pPr>
          </a:lstStyle>
          <a:p>
            <a:r>
              <a:rPr lang="en-US"/>
              <a:t>2011</a:t>
            </a:r>
            <a:endParaRPr lang="en-GB"/>
          </a:p>
        </p:txBody>
      </p:sp>
      <p:sp>
        <p:nvSpPr>
          <p:cNvPr id="279558" name="Rectangle 6"/>
          <p:cNvSpPr>
            <a:spLocks noGrp="1" noChangeArrowheads="1"/>
          </p:cNvSpPr>
          <p:nvPr>
            <p:ph type="ftr" sz="quarter" idx="3"/>
          </p:nvPr>
        </p:nvSpPr>
        <p:spPr bwMode="auto">
          <a:xfrm>
            <a:off x="3556489"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0" baseline="0">
                <a:latin typeface="+mn-lt"/>
              </a:defRPr>
            </a:lvl1pPr>
          </a:lstStyle>
          <a:p>
            <a:endParaRPr lang="en-GB"/>
          </a:p>
        </p:txBody>
      </p:sp>
      <p:sp>
        <p:nvSpPr>
          <p:cNvPr id="279559" name="Rectangle 7"/>
          <p:cNvSpPr>
            <a:spLocks noGrp="1" noChangeArrowheads="1"/>
          </p:cNvSpPr>
          <p:nvPr>
            <p:ph type="sldNum" sz="quarter" idx="4"/>
          </p:nvPr>
        </p:nvSpPr>
        <p:spPr bwMode="auto">
          <a:xfrm>
            <a:off x="6718789"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0" baseline="0">
                <a:latin typeface="+mn-lt"/>
              </a:defRPr>
            </a:lvl1pPr>
          </a:lstStyle>
          <a:p>
            <a:fld id="{14AFD0DA-6A73-4AE7-85EF-86A8135DB2D8}" type="slidenum">
              <a:rPr lang="en-GB"/>
              <a:pPr/>
              <a:t>‹#›</a:t>
            </a:fld>
            <a:endParaRPr lang="en-GB"/>
          </a:p>
        </p:txBody>
      </p:sp>
      <p:sp>
        <p:nvSpPr>
          <p:cNvPr id="279560" name="Freeform 8"/>
          <p:cNvSpPr>
            <a:spLocks/>
          </p:cNvSpPr>
          <p:nvPr/>
        </p:nvSpPr>
        <p:spPr bwMode="auto">
          <a:xfrm rot="-3172564">
            <a:off x="7865333" y="23939"/>
            <a:ext cx="1165225" cy="2098431"/>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279561" name="Freeform 9"/>
          <p:cNvSpPr>
            <a:spLocks/>
          </p:cNvSpPr>
          <p:nvPr/>
        </p:nvSpPr>
        <p:spPr bwMode="auto">
          <a:xfrm rot="-3172564">
            <a:off x="7831141" y="192455"/>
            <a:ext cx="1025525" cy="1570892"/>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2" name="Group 10"/>
          <p:cNvGrpSpPr>
            <a:grpSpLocks/>
          </p:cNvGrpSpPr>
          <p:nvPr/>
        </p:nvGrpSpPr>
        <p:grpSpPr bwMode="auto">
          <a:xfrm>
            <a:off x="7328" y="5540375"/>
            <a:ext cx="1784838" cy="1246188"/>
            <a:chOff x="5" y="3490"/>
            <a:chExt cx="1124" cy="785"/>
          </a:xfrm>
        </p:grpSpPr>
        <p:sp>
          <p:nvSpPr>
            <p:cNvPr id="27956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27956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27956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27956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27956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27956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27956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27957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27957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3" name="Group 20"/>
            <p:cNvGrpSpPr>
              <a:grpSpLocks/>
            </p:cNvGrpSpPr>
            <p:nvPr userDrawn="1"/>
          </p:nvGrpSpPr>
          <p:grpSpPr bwMode="auto">
            <a:xfrm>
              <a:off x="5" y="3490"/>
              <a:ext cx="1124" cy="780"/>
              <a:chOff x="5" y="3490"/>
              <a:chExt cx="1124" cy="780"/>
            </a:xfrm>
          </p:grpSpPr>
          <p:grpSp>
            <p:nvGrpSpPr>
              <p:cNvPr id="4" name="Group 21"/>
              <p:cNvGrpSpPr>
                <a:grpSpLocks/>
              </p:cNvGrpSpPr>
              <p:nvPr userDrawn="1"/>
            </p:nvGrpSpPr>
            <p:grpSpPr bwMode="auto">
              <a:xfrm>
                <a:off x="499" y="3562"/>
                <a:ext cx="548" cy="708"/>
                <a:chOff x="499" y="3562"/>
                <a:chExt cx="548" cy="708"/>
              </a:xfrm>
            </p:grpSpPr>
            <p:sp>
              <p:nvSpPr>
                <p:cNvPr id="27957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27957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27957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27957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27957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27957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5" name="Group 28"/>
              <p:cNvGrpSpPr>
                <a:grpSpLocks/>
              </p:cNvGrpSpPr>
              <p:nvPr userDrawn="1"/>
            </p:nvGrpSpPr>
            <p:grpSpPr bwMode="auto">
              <a:xfrm>
                <a:off x="5" y="3490"/>
                <a:ext cx="1124" cy="678"/>
                <a:chOff x="5" y="3490"/>
                <a:chExt cx="1124" cy="678"/>
              </a:xfrm>
            </p:grpSpPr>
            <p:sp>
              <p:nvSpPr>
                <p:cNvPr id="27958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27958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27958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27958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27958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27958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27958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27958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6" name="Group 37"/>
          <p:cNvGrpSpPr>
            <a:grpSpLocks/>
          </p:cNvGrpSpPr>
          <p:nvPr/>
        </p:nvGrpSpPr>
        <p:grpSpPr bwMode="auto">
          <a:xfrm>
            <a:off x="8680942" y="2116145"/>
            <a:ext cx="385397" cy="4308475"/>
            <a:chOff x="5468" y="1333"/>
            <a:chExt cx="243" cy="2714"/>
          </a:xfrm>
        </p:grpSpPr>
        <p:sp>
          <p:nvSpPr>
            <p:cNvPr id="27959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27959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7" name="Group 40"/>
          <p:cNvGrpSpPr>
            <a:grpSpLocks/>
          </p:cNvGrpSpPr>
          <p:nvPr/>
        </p:nvGrpSpPr>
        <p:grpSpPr bwMode="auto">
          <a:xfrm>
            <a:off x="7318131" y="90488"/>
            <a:ext cx="2133600" cy="1911350"/>
            <a:chOff x="4610" y="57"/>
            <a:chExt cx="1344" cy="1204"/>
          </a:xfrm>
        </p:grpSpPr>
        <p:grpSp>
          <p:nvGrpSpPr>
            <p:cNvPr id="8" name="Group 41"/>
            <p:cNvGrpSpPr>
              <a:grpSpLocks/>
            </p:cNvGrpSpPr>
            <p:nvPr userDrawn="1"/>
          </p:nvGrpSpPr>
          <p:grpSpPr bwMode="auto">
            <a:xfrm>
              <a:off x="4610" y="57"/>
              <a:ext cx="1344" cy="1204"/>
              <a:chOff x="4610" y="57"/>
              <a:chExt cx="1344" cy="1204"/>
            </a:xfrm>
          </p:grpSpPr>
          <p:sp>
            <p:nvSpPr>
              <p:cNvPr id="27959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9" name="Group 43"/>
              <p:cNvGrpSpPr>
                <a:grpSpLocks/>
              </p:cNvGrpSpPr>
              <p:nvPr userDrawn="1"/>
            </p:nvGrpSpPr>
            <p:grpSpPr bwMode="auto">
              <a:xfrm>
                <a:off x="4610" y="57"/>
                <a:ext cx="1344" cy="985"/>
                <a:chOff x="4610" y="57"/>
                <a:chExt cx="1344" cy="985"/>
              </a:xfrm>
            </p:grpSpPr>
            <p:sp>
              <p:nvSpPr>
                <p:cNvPr id="27959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279597"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279598"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27959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279600"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279601"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27960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279603"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27960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9555"/>
                                        </p:tgtEl>
                                        <p:attrNameLst>
                                          <p:attrName>style.visibility</p:attrName>
                                        </p:attrNameLst>
                                      </p:cBhvr>
                                      <p:to>
                                        <p:strVal val="visible"/>
                                      </p:to>
                                    </p:set>
                                    <p:animEffect transition="in" filter="fade">
                                      <p:cBhvr>
                                        <p:cTn id="7" dur="2000"/>
                                        <p:tgtEl>
                                          <p:spTgt spid="2795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9556">
                                            <p:txEl>
                                              <p:pRg st="0" end="0"/>
                                            </p:txEl>
                                          </p:spTgt>
                                        </p:tgtEl>
                                        <p:attrNameLst>
                                          <p:attrName>style.visibility</p:attrName>
                                        </p:attrNameLst>
                                      </p:cBhvr>
                                      <p:to>
                                        <p:strVal val="visible"/>
                                      </p:to>
                                    </p:set>
                                    <p:animEffect transition="in" filter="fade">
                                      <p:cBhvr>
                                        <p:cTn id="12" dur="2000"/>
                                        <p:tgtEl>
                                          <p:spTgt spid="27955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9556">
                                            <p:txEl>
                                              <p:pRg st="1" end="1"/>
                                            </p:txEl>
                                          </p:spTgt>
                                        </p:tgtEl>
                                        <p:attrNameLst>
                                          <p:attrName>style.visibility</p:attrName>
                                        </p:attrNameLst>
                                      </p:cBhvr>
                                      <p:to>
                                        <p:strVal val="visible"/>
                                      </p:to>
                                    </p:set>
                                    <p:animEffect transition="in" filter="fade">
                                      <p:cBhvr>
                                        <p:cTn id="15" dur="2000"/>
                                        <p:tgtEl>
                                          <p:spTgt spid="27955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9556">
                                            <p:txEl>
                                              <p:pRg st="2" end="2"/>
                                            </p:txEl>
                                          </p:spTgt>
                                        </p:tgtEl>
                                        <p:attrNameLst>
                                          <p:attrName>style.visibility</p:attrName>
                                        </p:attrNameLst>
                                      </p:cBhvr>
                                      <p:to>
                                        <p:strVal val="visible"/>
                                      </p:to>
                                    </p:set>
                                    <p:animEffect transition="in" filter="fade">
                                      <p:cBhvr>
                                        <p:cTn id="18" dur="2000"/>
                                        <p:tgtEl>
                                          <p:spTgt spid="27955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9556">
                                            <p:txEl>
                                              <p:pRg st="3" end="3"/>
                                            </p:txEl>
                                          </p:spTgt>
                                        </p:tgtEl>
                                        <p:attrNameLst>
                                          <p:attrName>style.visibility</p:attrName>
                                        </p:attrNameLst>
                                      </p:cBhvr>
                                      <p:to>
                                        <p:strVal val="visible"/>
                                      </p:to>
                                    </p:set>
                                    <p:animEffect transition="in" filter="fade">
                                      <p:cBhvr>
                                        <p:cTn id="21" dur="2000"/>
                                        <p:tgtEl>
                                          <p:spTgt spid="279556">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9556">
                                            <p:txEl>
                                              <p:pRg st="4" end="4"/>
                                            </p:txEl>
                                          </p:spTgt>
                                        </p:tgtEl>
                                        <p:attrNameLst>
                                          <p:attrName>style.visibility</p:attrName>
                                        </p:attrNameLst>
                                      </p:cBhvr>
                                      <p:to>
                                        <p:strVal val="visible"/>
                                      </p:to>
                                    </p:set>
                                    <p:animEffect transition="in" filter="fade">
                                      <p:cBhvr>
                                        <p:cTn id="24" dur="2000"/>
                                        <p:tgtEl>
                                          <p:spTgt spid="2795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p:bldP spid="279556" grpId="0" build="p">
        <p:tmplLst>
          <p:tmpl lvl="1">
            <p:tnLst>
              <p:par>
                <p:cTn presetID="10" presetClass="entr" presetSubtype="0" fill="hold" nodeType="clickEffect">
                  <p:stCondLst>
                    <p:cond delay="0"/>
                  </p:stCondLst>
                  <p:childTnLst>
                    <p:set>
                      <p:cBhvr>
                        <p:cTn dur="1" fill="hold">
                          <p:stCondLst>
                            <p:cond delay="0"/>
                          </p:stCondLst>
                        </p:cTn>
                        <p:tgtEl>
                          <p:spTgt spid="279556"/>
                        </p:tgtEl>
                        <p:attrNameLst>
                          <p:attrName>style.visibility</p:attrName>
                        </p:attrNameLst>
                      </p:cBhvr>
                      <p:to>
                        <p:strVal val="visible"/>
                      </p:to>
                    </p:set>
                    <p:animEffect transition="in" filter="fade">
                      <p:cBhvr>
                        <p:cTn dur="2000"/>
                        <p:tgtEl>
                          <p:spTgt spid="27955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9556"/>
                        </p:tgtEl>
                        <p:attrNameLst>
                          <p:attrName>style.visibility</p:attrName>
                        </p:attrNameLst>
                      </p:cBhvr>
                      <p:to>
                        <p:strVal val="visible"/>
                      </p:to>
                    </p:set>
                    <p:animEffect transition="in" filter="fade">
                      <p:cBhvr>
                        <p:cTn dur="2000"/>
                        <p:tgtEl>
                          <p:spTgt spid="27955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9556"/>
                        </p:tgtEl>
                        <p:attrNameLst>
                          <p:attrName>style.visibility</p:attrName>
                        </p:attrNameLst>
                      </p:cBhvr>
                      <p:to>
                        <p:strVal val="visible"/>
                      </p:to>
                    </p:set>
                    <p:animEffect transition="in" filter="fade">
                      <p:cBhvr>
                        <p:cTn dur="2000"/>
                        <p:tgtEl>
                          <p:spTgt spid="27955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79556"/>
                        </p:tgtEl>
                        <p:attrNameLst>
                          <p:attrName>style.visibility</p:attrName>
                        </p:attrNameLst>
                      </p:cBhvr>
                      <p:to>
                        <p:strVal val="visible"/>
                      </p:to>
                    </p:set>
                    <p:animEffect transition="in" filter="fade">
                      <p:cBhvr>
                        <p:cTn dur="2000"/>
                        <p:tgtEl>
                          <p:spTgt spid="27955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79556"/>
                        </p:tgtEl>
                        <p:attrNameLst>
                          <p:attrName>style.visibility</p:attrName>
                        </p:attrNameLst>
                      </p:cBhvr>
                      <p:to>
                        <p:strVal val="visible"/>
                      </p:to>
                    </p:set>
                    <p:animEffect transition="in" filter="fade">
                      <p:cBhvr>
                        <p:cTn dur="2000"/>
                        <p:tgtEl>
                          <p:spTgt spid="279556"/>
                        </p:tgtEl>
                      </p:cBhvr>
                    </p:animEffect>
                  </p:childTnLst>
                </p:cTn>
              </p:par>
            </p:tnLst>
          </p:tmpl>
        </p:tmplLst>
      </p:bldP>
    </p:bldLst>
  </p:timing>
  <p:hf hdr="0" ftr="0"/>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hyperlink" Target="http://images.google.com/imgres?imgurl=http://leebor2.100webspace.net/machines/PC.gif&amp;imgrefurl=http://leebor2.100webspace.net/machines.html&amp;h=552&amp;w=500&amp;sz=123&amp;hl=en&amp;start=101&amp;usg=__umsEXH1hch-LHvUJvzknoYLWhr4=&amp;tbnid=1Ylion_xt-x-NM:&amp;tbnh=133&amp;tbnw=120&amp;prev=/images%3Fq%3Dmicrocomputers%2Bpc%26start%3D100%26gbv%3D2%26ndsp%3D20%26hl%3Den%26sa%3DN"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80.jpeg"/></Relationships>
</file>

<file path=ppt/slides/_rels/slide101.xml.rels><?xml version="1.0" encoding="UTF-8" standalone="yes"?>
<Relationships xmlns="http://schemas.openxmlformats.org/package/2006/relationships"><Relationship Id="rId3" Type="http://schemas.openxmlformats.org/officeDocument/2006/relationships/hyperlink" Target="http://images.google.com/imgres?imgurl=http://www.ii.metu.edu.tr/~ion502/images/ch1/fig1b.gif&amp;imgrefurl=http://www.ii.metu.edu.tr/~ion502/demo/ch1.html&amp;h=366&amp;w=600&amp;sz=7&amp;hl=en&amp;start=41&amp;um=1&amp;usg=__jnwtVnUiVU5SjOcbowOVyxzYjgI=&amp;tbnid=u_MPlq7SuuShUM:&amp;tbnh=82&amp;tbnw=135&amp;prev=/images%3Fq%3Dwhat%2Bis%2Bsoftware%26start%3D40%26ndsp%3D20%26um%3D1%26hl%3Den%26sa%3DN" TargetMode="External"/><Relationship Id="rId2" Type="http://schemas.openxmlformats.org/officeDocument/2006/relationships/notesSlide" Target="../notesSlides/notesSlide64.xml"/><Relationship Id="rId1" Type="http://schemas.openxmlformats.org/officeDocument/2006/relationships/slideLayout" Target="../slideLayouts/slideLayout13.xml"/><Relationship Id="rId5" Type="http://schemas.openxmlformats.org/officeDocument/2006/relationships/image" Target="../media/image82.png"/><Relationship Id="rId4" Type="http://schemas.openxmlformats.org/officeDocument/2006/relationships/image" Target="../media/image81.jpe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84.jpe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87.png"/></Relationships>
</file>

<file path=ppt/slides/_rels/slide11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91.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3.xml"/><Relationship Id="rId7"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oleObject" Target="../embeddings/oleObject4.bin"/><Relationship Id="rId4" Type="http://schemas.openxmlformats.org/officeDocument/2006/relationships/hyperlink" Target="http://en.wikipedia.org/wiki/Image:DataProcessingChart.JPG" TargetMode="External"/><Relationship Id="rId9"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8.wmf"/></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File:Von_Neumann_architecture.svg"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q.wikipedia.org/wiki/1961"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q.wikipedia.org/wiki/Sekond%C3%AB" TargetMode="Externa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7.xml"/><Relationship Id="rId1" Type="http://schemas.openxmlformats.org/officeDocument/2006/relationships/vmlDrawing" Target="../drawings/vmlDrawing3.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sq.wikipedia.org/wiki/Figura:Transistors-white.jpg"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images.google.com/imgres?imgurl=http://www.porticus.org/bell/images/transistor1.jpg&amp;imgrefurl=http://www.porticus.org/bell/belllabs_transistor.html&amp;h=2086&amp;w=2092&amp;sz=713&amp;hl=en&amp;start=2&amp;um=1&amp;usg=__cmmku-u46cFnX1d1l-rA3JLvm_0=&amp;tbnid=vlgS0xaDcjzJNM:&amp;tbnh=150&amp;tbnw=150&amp;prev=/images%3Fq%3Dtransistor%26um%3D1%26hl%3Den" TargetMode="External"/><Relationship Id="rId4" Type="http://schemas.openxmlformats.org/officeDocument/2006/relationships/image" Target="../media/image37.jpeg"/></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50.jpeg"/><Relationship Id="rId4" Type="http://schemas.openxmlformats.org/officeDocument/2006/relationships/image" Target="../media/image49.png"/></Relationships>
</file>

<file path=ppt/slides/_rels/slide8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25.xml"/><Relationship Id="rId5" Type="http://schemas.openxmlformats.org/officeDocument/2006/relationships/image" Target="../media/image53.jpeg"/><Relationship Id="rId4" Type="http://schemas.openxmlformats.org/officeDocument/2006/relationships/image" Target="../media/image52.png"/></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8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8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de.wikipedia.org/w/index.php?title=Bild:Columbia_Supercomputer_-_NASA_Advanced_Supercomputing_Facility.jpg&amp;filetimestamp=20060818213647" TargetMode="External"/><Relationship Id="rId7" Type="http://schemas.openxmlformats.org/officeDocument/2006/relationships/hyperlink" Target="http://images.google.com/imgres?imgurl=http://gizmodo.com/assets/resources/2007/09/supercomputer.jpg&amp;imgrefurl=http://gizmodo.com/gadgets/worm-supercomputer/worlds-biggest-supercomputer-is-a-virus-298029.php%2520&amp;h=324&amp;w=640&amp;sz=40&amp;hl=en&amp;start=1&amp;usg=__otRMJOq21D4miptwNtRWN4GnKCU=&amp;tbnid=0xxzFLKLYW1y7M:&amp;tbnh=69&amp;tbnw=137&amp;prev=/images%3Fq%3Dsupercomputer%26gbv%3D2%26hl%3Den%26sa%3DX"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62.jpeg"/><Relationship Id="rId5" Type="http://schemas.openxmlformats.org/officeDocument/2006/relationships/hyperlink" Target="http://images.google.com/imgres?imgurl=http://media-2.web.britannica.com/eb-media/11/23611-004-41D33A72.jpg&amp;imgrefurl=http://www.britannica.com/EBchecked/topic-art/142040/19224/The-Cray-1-supercomputer-1976&amp;h=300&amp;w=339&amp;sz=32&amp;hl=en&amp;start=40&amp;usg=__DxUhptU37Y9h35EN1MzNvvZmJ6M=&amp;tbnid=x-2C5WaaIsgAWM:&amp;tbnh=105&amp;tbnw=119&amp;prev=/images%3Fq%3Dsupercomputer%26start%3D20%26gbv%3D2%26ndsp%3D20%26hl%3Den%26sa%3DN" TargetMode="External"/><Relationship Id="rId4" Type="http://schemas.openxmlformats.org/officeDocument/2006/relationships/image" Target="../media/image61.jpeg"/></Relationships>
</file>

<file path=ppt/slides/_rels/slide9.xml.rels><?xml version="1.0" encoding="UTF-8" standalone="yes"?>
<Relationships xmlns="http://schemas.openxmlformats.org/package/2006/relationships"><Relationship Id="rId3" Type="http://schemas.openxmlformats.org/officeDocument/2006/relationships/hyperlink" Target="http://www.wisegeek.com/what-is-information-technology.htm" TargetMode="External"/><Relationship Id="rId7" Type="http://schemas.openxmlformats.org/officeDocument/2006/relationships/hyperlink" Target="http://en.wikipedia.org/wiki/Management" TargetMode="External"/><Relationship Id="rId2" Type="http://schemas.openxmlformats.org/officeDocument/2006/relationships/hyperlink" Target="http://www.wisegeek.com/what-is-informatics.htm" TargetMode="External"/><Relationship Id="rId1" Type="http://schemas.openxmlformats.org/officeDocument/2006/relationships/slideLayout" Target="../slideLayouts/slideLayout13.xml"/><Relationship Id="rId6" Type="http://schemas.openxmlformats.org/officeDocument/2006/relationships/hyperlink" Target="http://en.wikipedia.org/wiki/Information_technology" TargetMode="External"/><Relationship Id="rId5" Type="http://schemas.openxmlformats.org/officeDocument/2006/relationships/hyperlink" Target="http://www.wisegeek.com/what-is-business-administration.htm" TargetMode="External"/><Relationship Id="rId4" Type="http://schemas.openxmlformats.org/officeDocument/2006/relationships/hyperlink" Target="http://www.wisegeek.com/what-is-a-computer.htm"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http://images.google.com/imgres?imgurl=http://www.sysware.de/files/pics_past.gif&amp;imgrefurl=http://www.sysware.de/englisch/company/&amp;h=130&amp;w=130&amp;sz=11&amp;hl=en&amp;start=68&amp;usg=__yN7aBRv2VpCAeXMOCCNt52c0j3g=&amp;tbnid=HyZrots2ZVjL6M:&amp;tbnh=91&amp;tbnw=91&amp;prev=/images%3Fq%3DMainframe,%2BHost%26start%3D60%26gbv%3D2%26ndsp%3D20%26hl%3Den%26sa%3DN"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image" Target="../media/image65.jpeg"/><Relationship Id="rId5" Type="http://schemas.openxmlformats.org/officeDocument/2006/relationships/hyperlink" Target="http://www.sysware.de/files/pics_present.gif" TargetMode="External"/><Relationship Id="rId4" Type="http://schemas.openxmlformats.org/officeDocument/2006/relationships/image" Target="../media/image64.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hyperlink" Target="http://images.google.com/imgres?imgurl=http://research.microsoft.com/~gbell/Digital/timeline/photos/vax11-750.jpg&amp;imgrefurl=http://blog.gleemy.com/tag/android/&amp;h=438&amp;w=300&amp;sz=18&amp;hl=en&amp;start=30&amp;usg=__7mZTb8YYeAB1YGI0NvwqDQJy1yI=&amp;tbnid=G6TzY-FH2jjSuM:&amp;tbnh=127&amp;tbnw=87&amp;prev=/images%3Fq%3Dmini%2Bcomputer%26start%3D20%26gbv%3D2%26ndsp%3D20%26hl%3Den%26sa%3DN"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67.jpeg"/><Relationship Id="rId5" Type="http://schemas.openxmlformats.org/officeDocument/2006/relationships/hyperlink" Target="http://images.google.com/imgres?imgurl=http://www.tate.org.uk/britain/turnerprize/images/hamilton_diabds101.jpg&amp;imgrefurl=http://www.tate.org.uk/britain/turnerprize/history/hamilton.htm&amp;h=500&amp;w=333&amp;sz=35&amp;hl=en&amp;start=45&amp;usg=__IvCXBEBNExzwj6mXVwt3U_Y5ZqI=&amp;tbnid=LYUlWbPoq3cRQM:&amp;tbnh=130&amp;tbnw=87&amp;prev=/images%3Fq%3Dmini%2Bcomputer%26start%3D40%26gbv%3D2%26ndsp%3D20%26hl%3Den%26sa%3DN" TargetMode="External"/><Relationship Id="rId4" Type="http://schemas.openxmlformats.org/officeDocument/2006/relationships/image" Target="../media/image66.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hyperlink" Target="http://images.google.com/imgres?imgurl=http://www.softxpandeducation.co.uk/images/background.jpg&amp;imgrefurl=http://www.softxpandeducation.co.uk/education.htm&amp;h=463&amp;w=463&amp;sz=23&amp;hl=en&amp;start=4&amp;usg=__obd5vELBZB_qorqyliJLB4hhNqY=&amp;tbnid=lDn2rV2dU7ttsM:&amp;tbnh=128&amp;tbnw=128&amp;prev=/images%3Fq%3Dworkstations%2Bcomputers%26gbv%3D2%26hl%3Den" TargetMode="External"/><Relationship Id="rId7" Type="http://schemas.openxmlformats.org/officeDocument/2006/relationships/hyperlink" Target="http://images.google.com/imgres?imgurl=http://www.imagecows.com/uploads/_4025-alienware_mj12_85501_workstation_pc.jpg&amp;imgrefurl=http://www.funponsel.com/blog/archives/2007/03/02/alienware-mj-12-8550i-workstation-pc/&amp;h=384&amp;w=400&amp;sz=53&amp;hl=en&amp;start=1&amp;usg=__GPIstrr9BolHdZ1QvQdTqc3r-R8=&amp;tbnid=uGRuR3afeFTZ6M:&amp;tbnh=119&amp;tbnw=124&amp;prev=/images%3Fq%3Dworkstations%2Bcomputers%26gbv%3D2%26hl%3Den"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image" Target="../media/image69.jpeg"/><Relationship Id="rId5" Type="http://schemas.openxmlformats.org/officeDocument/2006/relationships/hyperlink" Target="http://www.pcc-services.com/articles/images/client-server.png" TargetMode="External"/><Relationship Id="rId4" Type="http://schemas.openxmlformats.org/officeDocument/2006/relationships/image" Target="../media/image68.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8" Type="http://schemas.openxmlformats.org/officeDocument/2006/relationships/hyperlink" Target="http://searchcio-midmarket.techtarget.com/sDefinition/0,,sid183_gci214271,00.html" TargetMode="External"/><Relationship Id="rId3" Type="http://schemas.openxmlformats.org/officeDocument/2006/relationships/hyperlink" Target="http://upload.wikimedia.org/wikipedia/commons/d/d3/Personal_computer%2C_exploded.svg" TargetMode="External"/><Relationship Id="rId7" Type="http://schemas.openxmlformats.org/officeDocument/2006/relationships/hyperlink" Target="http://searchmobilecomputing.techtarget.com/sDefinition/0,,sid40_gci212546,00.html"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hyperlink" Target="http://searchcio-midmarket.techtarget.com/sDefinition/0,,sid183_gci212564,00.html" TargetMode="External"/><Relationship Id="rId11" Type="http://schemas.openxmlformats.org/officeDocument/2006/relationships/hyperlink" Target="http://searchstorage.techtarget.com/sDefinition/0,,sid5_gci211718,00.html" TargetMode="External"/><Relationship Id="rId5" Type="http://schemas.openxmlformats.org/officeDocument/2006/relationships/hyperlink" Target="http://searchcio-midmarket.techtarget.com/sDefinition/0,,sid183_gci212568,00.html" TargetMode="External"/><Relationship Id="rId10" Type="http://schemas.openxmlformats.org/officeDocument/2006/relationships/hyperlink" Target="http://searchcio-midmarket.techtarget.com/sDefinition/0,,sid183_gci214007,00.html" TargetMode="External"/><Relationship Id="rId4" Type="http://schemas.openxmlformats.org/officeDocument/2006/relationships/image" Target="../media/image71.png"/><Relationship Id="rId9" Type="http://schemas.openxmlformats.org/officeDocument/2006/relationships/hyperlink" Target="http://searchmobilecomputing.techtarget.com/sDefinition/0,,sid40_gci214255,00.html" TargetMode="External"/></Relationships>
</file>

<file path=ppt/slides/_rels/slide98.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hyperlink" Target="http://images.google.com/imgres?imgurl=http://www.simonvogt.com/wp-content/media/acer_n311_pda.jpg&amp;imgrefurl=http://mahatizztechspace.blogspot.com/2007_07_01_archive.html&amp;h=311&amp;w=380&amp;sz=38&amp;hl=en&amp;start=3&amp;usg=__TruqVVgd-rtqQQ6ft-B6yoBssgs=&amp;tbnid=cJycHPFN3uDCLM:&amp;tbnh=101&amp;tbnw=123&amp;prev=/images%3Fq%3Dpersonal%2Bdigital%2Bassistant%26gbv%3D2%26hl%3Den" TargetMode="External"/><Relationship Id="rId18" Type="http://schemas.openxmlformats.org/officeDocument/2006/relationships/image" Target="../media/image79.jpeg"/><Relationship Id="rId3" Type="http://schemas.openxmlformats.org/officeDocument/2006/relationships/hyperlink" Target="http://images.google.com/imgres?imgurl=http://www.nec.co.jp/press/ja/pr-room/prd-img/cnt-pc03.jpg&amp;imgrefurl=http://www.weblo.com/property/city/Dell_City/85751/&amp;h=774&amp;w=1200&amp;sz=227&amp;hl=en&amp;start=38&amp;usg=__1KtpQ5krUH8DGKMlU8t3c5Qjit0=&amp;tbnid=U_TJmMSJCJJXdM:&amp;tbnh=97&amp;tbnw=150&amp;prev=/images%3Fq%3Dmicrocomputers%2Bpc%26start%3D20%26gbv%3D2%26ndsp%3D20%26hl%3Den%26sa%3DN" TargetMode="External"/><Relationship Id="rId7" Type="http://schemas.openxmlformats.org/officeDocument/2006/relationships/hyperlink" Target="http://images.google.com/imgres?imgurl=http://pdadb.net/img/j720.jpg&amp;imgrefurl=http://pdadb.net/index.php%3Fm%3Dsearch%26quick%3D1%26mode%3D0%26exp%3Dn72&amp;h=410&amp;w=510&amp;sz=28&amp;hl=en&amp;start=9&amp;usg=__D9YMN1jtUu92LKaclzqZ2IZ4gFE=&amp;tbnid=XkzI6pEbTP1KQM:&amp;tbnh=105&amp;tbnw=131&amp;prev=/images%3Fq%3Dhandheld%2Bpc%26gbv%3D2%26hl%3Den" TargetMode="External"/><Relationship Id="rId12" Type="http://schemas.openxmlformats.org/officeDocument/2006/relationships/image" Target="../media/image76.jpeg"/><Relationship Id="rId17" Type="http://schemas.openxmlformats.org/officeDocument/2006/relationships/hyperlink" Target="http://images.google.com/imgres?imgurl=http://www.fbi.gov/hq/lab/fsc/backissu/april2004/images/research1_20.jpg&amp;imgrefurl=http://www.fbi.gov/hq/lab/fsc/backissu/april2004/research/2004_02_research01.htm&amp;h=375&amp;w=300&amp;sz=24&amp;hl=en&amp;start=2&amp;usg=__fKs0sEn2irXwkWwvPvnTkOpC7_A=&amp;tbnid=Tu7HIKyAOuQeqM:&amp;tbnh=122&amp;tbnw=98&amp;prev=/images%3Fq%3Dpersonal%2Bdigital%2Bassistant%26gbv%3D2%26hl%3Den" TargetMode="External"/><Relationship Id="rId2" Type="http://schemas.openxmlformats.org/officeDocument/2006/relationships/notesSlide" Target="../notesSlides/notesSlide61.xml"/><Relationship Id="rId16" Type="http://schemas.openxmlformats.org/officeDocument/2006/relationships/image" Target="../media/image78.jpeg"/><Relationship Id="rId1" Type="http://schemas.openxmlformats.org/officeDocument/2006/relationships/slideLayout" Target="../slideLayouts/slideLayout13.xml"/><Relationship Id="rId6" Type="http://schemas.openxmlformats.org/officeDocument/2006/relationships/image" Target="../media/image73.jpeg"/><Relationship Id="rId11" Type="http://schemas.openxmlformats.org/officeDocument/2006/relationships/hyperlink" Target="http://images.google.com/imgres?imgurl=http://blogs.guardian.co.uk/technology/archives/images/ruby_PC.jpg&amp;imgrefurl=http://blogs.guardian.co.uk/technology/category/pc/&amp;h=276&amp;w=425&amp;sz=36&amp;hl=en&amp;start=7&amp;usg=__UOKInomxasL6otKoh9uRYRZAdLM=&amp;tbnid=JARKlDyBRK0XvM:&amp;tbnh=82&amp;tbnw=126&amp;prev=/images%3Fq%3Dhandheld%2Bpc%26gbv%3D2%26hl%3Den" TargetMode="External"/><Relationship Id="rId5" Type="http://schemas.openxmlformats.org/officeDocument/2006/relationships/hyperlink" Target="http://images.google.com/imgres?imgurl=http://www.watch.impress.co.jp/pc/docs/article/20000731/dell.jpg&amp;imgrefurl=http://landru.i-link-2.net/jtrees/sortedcmplist.htm&amp;h=526&amp;w=640&amp;sz=41&amp;hl=en&amp;start=59&amp;usg=__Cm_XQriP0er2baDxyhf0zX9ZKKs=&amp;tbnid=n4Nuvb2Sf70yEM:&amp;tbnh=113&amp;tbnw=137&amp;prev=/images%3Fq%3Dmicrocomputers%2Bpc%26start%3D40%26gbv%3D2%26ndsp%3D20%26hl%3Den%26sa%3DN" TargetMode="External"/><Relationship Id="rId15" Type="http://schemas.openxmlformats.org/officeDocument/2006/relationships/hyperlink" Target="http://images.google.com/imgres?imgurl=http://www.sandia.gov/news/resources/releases/2006/images/broom-pda.jpg&amp;imgrefurl=http://www.sandia.gov/news/resources/releases/2006/broom-commercial.html&amp;h=1400&amp;w=2100&amp;sz=455&amp;hl=en&amp;start=7&amp;usg=__FjlLorn1mhTR4CIs4v743uiDdDE=&amp;tbnid=7KLTNyCkZux43M:&amp;tbnh=100&amp;tbnw=150&amp;prev=/images%3Fq%3Dpersonal%2Bdigital%2Bassistant%26gbv%3D2%26hl%3Den" TargetMode="External"/><Relationship Id="rId10" Type="http://schemas.openxmlformats.org/officeDocument/2006/relationships/image" Target="../media/image75.jpeg"/><Relationship Id="rId4" Type="http://schemas.openxmlformats.org/officeDocument/2006/relationships/image" Target="../media/image72.jpeg"/><Relationship Id="rId9" Type="http://schemas.openxmlformats.org/officeDocument/2006/relationships/hyperlink" Target="http://images.google.com/imgres?imgurl=http://www.hpcnec.com/pics/nec790pic.jpg&amp;imgrefurl=http://forum.brighthand.com/showthread.php%3Ft%3D237411&amp;h=603&amp;w=800&amp;sz=234&amp;hl=en&amp;start=13&amp;usg=__yJpmn8_CrKTHOFg2lCz57HOQ5P8=&amp;tbnid=un0b87ue6fHy4M:&amp;tbnh=108&amp;tbnw=143&amp;prev=/images%3Fq%3Dhandheld%2Bpc%26gbv%3D2%26hl%3Den" TargetMode="External"/><Relationship Id="rId14" Type="http://schemas.openxmlformats.org/officeDocument/2006/relationships/image" Target="../media/image77.jpe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48508" y="2924181"/>
            <a:ext cx="6912220" cy="1584325"/>
          </a:xfrm>
        </p:spPr>
        <p:txBody>
          <a:bodyPr/>
          <a:lstStyle/>
          <a:p>
            <a:r>
              <a:rPr lang="en-US" sz="4000" b="1">
                <a:solidFill>
                  <a:srgbClr val="990033"/>
                </a:solidFill>
                <a:effectLst/>
                <a:latin typeface="Tahoma" pitchFamily="34" charset="0"/>
                <a:cs typeface="Tahoma" pitchFamily="34" charset="0"/>
              </a:rPr>
              <a:t> INFORMATIKA E BIZNESIT</a:t>
            </a:r>
            <a:endParaRPr lang="en-US">
              <a:latin typeface="Lucida Bright" pitchFamily="18" charset="0"/>
            </a:endParaRPr>
          </a:p>
        </p:txBody>
      </p:sp>
      <p:sp>
        <p:nvSpPr>
          <p:cNvPr id="2053" name="Rectangle 5"/>
          <p:cNvSpPr>
            <a:spLocks noChangeArrowheads="1"/>
          </p:cNvSpPr>
          <p:nvPr/>
        </p:nvSpPr>
        <p:spPr bwMode="auto">
          <a:xfrm>
            <a:off x="6051051" y="5805497"/>
            <a:ext cx="2531719" cy="492443"/>
          </a:xfrm>
          <a:prstGeom prst="rect">
            <a:avLst/>
          </a:prstGeom>
          <a:noFill/>
          <a:ln w="9525">
            <a:noFill/>
            <a:miter lim="800000"/>
            <a:headEnd/>
            <a:tailEnd/>
          </a:ln>
          <a:effectLst/>
        </p:spPr>
        <p:txBody>
          <a:bodyPr wrap="none">
            <a:spAutoFit/>
          </a:bodyPr>
          <a:lstStyle/>
          <a:p>
            <a:pPr algn="r"/>
            <a:r>
              <a:rPr lang="en-US" sz="2600">
                <a:solidFill>
                  <a:srgbClr val="006666"/>
                </a:solidFill>
                <a:effectLst>
                  <a:outerShdw blurRad="38100" dist="38100" dir="2700000" algn="tl">
                    <a:srgbClr val="C0C0C0"/>
                  </a:outerShdw>
                </a:effectLst>
                <a:latin typeface="Tahoma" pitchFamily="34" charset="0"/>
                <a:cs typeface="Tahoma" pitchFamily="34" charset="0"/>
              </a:rPr>
              <a:t>Dr. Nexhati Alija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041E55F5-3199-4AF1-BA0F-41E283A2D35C}" type="slidenum">
              <a:rPr lang="en-GB"/>
              <a:pPr/>
              <a:t>10</a:t>
            </a:fld>
            <a:endParaRPr lang="en-GB"/>
          </a:p>
        </p:txBody>
      </p:sp>
      <p:sp>
        <p:nvSpPr>
          <p:cNvPr id="790531" name="Rectangle 3"/>
          <p:cNvSpPr>
            <a:spLocks noGrp="1" noChangeArrowheads="1"/>
          </p:cNvSpPr>
          <p:nvPr>
            <p:ph type="body" idx="1"/>
          </p:nvPr>
        </p:nvSpPr>
        <p:spPr>
          <a:xfrm>
            <a:off x="583223" y="1700213"/>
            <a:ext cx="7842738" cy="2952750"/>
          </a:xfrm>
          <a:solidFill>
            <a:srgbClr val="FFFF99"/>
          </a:solidFill>
        </p:spPr>
        <p:txBody>
          <a:bodyPr/>
          <a:lstStyle/>
          <a:p>
            <a:pPr>
              <a:lnSpc>
                <a:spcPct val="80000"/>
              </a:lnSpc>
              <a:buFontTx/>
              <a:buNone/>
            </a:pPr>
            <a:r>
              <a:rPr lang="en-US" sz="1800">
                <a:latin typeface="Tahoma" pitchFamily="34" charset="0"/>
                <a:cs typeface="Tahoma" pitchFamily="34" charset="0"/>
              </a:rPr>
              <a:t>Informatika e Biznesit është një disiplinë në zhvillim e sipër që kombinon aspekte të ndryshme të</a:t>
            </a:r>
            <a:r>
              <a:rPr lang="en-US" sz="1800">
                <a:effectLst>
                  <a:outerShdw blurRad="38100" dist="38100" dir="2700000" algn="tl">
                    <a:srgbClr val="FFFFFF"/>
                  </a:outerShdw>
                </a:effectLst>
                <a:latin typeface="Tahoma" pitchFamily="34" charset="0"/>
                <a:cs typeface="Tahoma" pitchFamily="34" charset="0"/>
              </a:rPr>
              <a:t> </a:t>
            </a:r>
            <a:r>
              <a:rPr lang="en-US" sz="1700" b="1">
                <a:solidFill>
                  <a:srgbClr val="003366"/>
                </a:solidFill>
                <a:effectLst>
                  <a:outerShdw blurRad="38100" dist="38100" dir="2700000" algn="tl">
                    <a:srgbClr val="000000"/>
                  </a:outerShdw>
                </a:effectLst>
                <a:latin typeface="Tahoma" pitchFamily="34" charset="0"/>
                <a:cs typeface="Tahoma" pitchFamily="34" charset="0"/>
              </a:rPr>
              <a:t>Menaxhimit të Biznesit</a:t>
            </a:r>
            <a:r>
              <a:rPr lang="en-US" sz="1700">
                <a:effectLst>
                  <a:outerShdw blurRad="38100" dist="38100" dir="2700000" algn="tl">
                    <a:srgbClr val="FFFFFF"/>
                  </a:outerShdw>
                </a:effectLst>
                <a:latin typeface="Tahoma" pitchFamily="34" charset="0"/>
                <a:cs typeface="Tahoma" pitchFamily="34" charset="0"/>
              </a:rPr>
              <a:t>, të </a:t>
            </a:r>
            <a:r>
              <a:rPr lang="en-US" sz="1700" b="1">
                <a:solidFill>
                  <a:srgbClr val="003366"/>
                </a:solidFill>
                <a:effectLst>
                  <a:outerShdw blurRad="38100" dist="38100" dir="2700000" algn="tl">
                    <a:srgbClr val="000000"/>
                  </a:outerShdw>
                </a:effectLst>
                <a:latin typeface="Tahoma" pitchFamily="34" charset="0"/>
                <a:cs typeface="Tahoma" pitchFamily="34" charset="0"/>
              </a:rPr>
              <a:t>Teknologjisë së</a:t>
            </a:r>
            <a:r>
              <a:rPr lang="en-US" sz="1700" b="1">
                <a:latin typeface="Tahoma" pitchFamily="34" charset="0"/>
                <a:cs typeface="Tahoma" pitchFamily="34" charset="0"/>
              </a:rPr>
              <a:t> </a:t>
            </a:r>
            <a:r>
              <a:rPr lang="en-US" sz="1700" b="1">
                <a:solidFill>
                  <a:srgbClr val="003366"/>
                </a:solidFill>
                <a:effectLst>
                  <a:outerShdw blurRad="38100" dist="38100" dir="2700000" algn="tl">
                    <a:srgbClr val="000000"/>
                  </a:outerShdw>
                </a:effectLst>
                <a:latin typeface="Tahoma" pitchFamily="34" charset="0"/>
                <a:cs typeface="Tahoma" pitchFamily="34" charset="0"/>
              </a:rPr>
              <a:t>Informacionit</a:t>
            </a:r>
            <a:r>
              <a:rPr lang="en-US" sz="1700">
                <a:effectLst>
                  <a:outerShdw blurRad="38100" dist="38100" dir="2700000" algn="tl">
                    <a:srgbClr val="FFFFFF"/>
                  </a:outerShdw>
                </a:effectLst>
                <a:latin typeface="Tahoma" pitchFamily="34" charset="0"/>
                <a:cs typeface="Tahoma" pitchFamily="34" charset="0"/>
              </a:rPr>
              <a:t>, </a:t>
            </a:r>
            <a:r>
              <a:rPr lang="en-US" sz="1700">
                <a:latin typeface="Tahoma" pitchFamily="34" charset="0"/>
                <a:cs typeface="Tahoma" pitchFamily="34" charset="0"/>
              </a:rPr>
              <a:t>dhe</a:t>
            </a:r>
            <a:r>
              <a:rPr lang="en-US" sz="1700">
                <a:effectLst>
                  <a:outerShdw blurRad="38100" dist="38100" dir="2700000" algn="tl">
                    <a:srgbClr val="FFFFFF"/>
                  </a:outerShdw>
                </a:effectLst>
                <a:latin typeface="Tahoma" pitchFamily="34" charset="0"/>
                <a:cs typeface="Tahoma" pitchFamily="34" charset="0"/>
              </a:rPr>
              <a:t> </a:t>
            </a:r>
            <a:r>
              <a:rPr lang="en-US" sz="1700" b="1">
                <a:solidFill>
                  <a:srgbClr val="003366"/>
                </a:solidFill>
                <a:effectLst>
                  <a:outerShdw blurRad="38100" dist="38100" dir="2700000" algn="tl">
                    <a:srgbClr val="000000"/>
                  </a:outerShdw>
                </a:effectLst>
                <a:latin typeface="Tahoma" pitchFamily="34" charset="0"/>
                <a:cs typeface="Tahoma" pitchFamily="34" charset="0"/>
              </a:rPr>
              <a:t>Informatikës</a:t>
            </a:r>
            <a:r>
              <a:rPr lang="en-US" sz="1800">
                <a:solidFill>
                  <a:srgbClr val="006699"/>
                </a:solidFill>
                <a:effectLst>
                  <a:outerShdw blurRad="38100" dist="38100" dir="2700000" algn="tl">
                    <a:srgbClr val="000000"/>
                  </a:outerShdw>
                </a:effectLst>
                <a:latin typeface="Tahoma" pitchFamily="34" charset="0"/>
                <a:cs typeface="Tahoma" pitchFamily="34" charset="0"/>
              </a:rPr>
              <a:t>.</a:t>
            </a:r>
          </a:p>
          <a:p>
            <a:pPr>
              <a:lnSpc>
                <a:spcPct val="80000"/>
              </a:lnSpc>
            </a:pPr>
            <a:r>
              <a:rPr lang="en-US" sz="1800">
                <a:effectLst>
                  <a:outerShdw blurRad="38100" dist="38100" dir="2700000" algn="tl">
                    <a:srgbClr val="FFFFFF"/>
                  </a:outerShdw>
                </a:effectLst>
                <a:latin typeface="Tahoma" pitchFamily="34" charset="0"/>
                <a:cs typeface="Tahoma" pitchFamily="34" charset="0"/>
              </a:rPr>
              <a:t> </a:t>
            </a:r>
            <a:r>
              <a:rPr lang="en-US" sz="1800">
                <a:latin typeface="Tahoma" pitchFamily="34" charset="0"/>
                <a:cs typeface="Tahoma" pitchFamily="34" charset="0"/>
              </a:rPr>
              <a:t>Qëllimi i Informatikës e Biznesit është që të integroj shkencat kompjuterike dhe administrimin e biznesit në një fushë</a:t>
            </a:r>
            <a:r>
              <a:rPr lang="en-US" sz="1800">
                <a:effectLst>
                  <a:outerShdw blurRad="38100" dist="38100" dir="2700000" algn="tl">
                    <a:srgbClr val="FFFFFF"/>
                  </a:outerShdw>
                </a:effectLst>
                <a:latin typeface="Tahoma" pitchFamily="34" charset="0"/>
                <a:cs typeface="Tahoma" pitchFamily="34" charset="0"/>
              </a:rPr>
              <a:t>.</a:t>
            </a:r>
          </a:p>
          <a:p>
            <a:pPr>
              <a:lnSpc>
                <a:spcPct val="80000"/>
              </a:lnSpc>
            </a:pPr>
            <a:r>
              <a:rPr lang="en-US" sz="1800">
                <a:latin typeface="Tahoma" pitchFamily="34" charset="0"/>
                <a:cs typeface="Tahoma" pitchFamily="34" charset="0"/>
              </a:rPr>
              <a:t>Kjo disiplinë e veçantë origjinën e ka në Gjermani, dhe popullariteti i saj është përhapur në Evropën qendrore. </a:t>
            </a:r>
          </a:p>
          <a:p>
            <a:pPr>
              <a:lnSpc>
                <a:spcPct val="80000"/>
              </a:lnSpc>
            </a:pPr>
            <a:r>
              <a:rPr lang="en-US" sz="1800">
                <a:latin typeface="Tahoma" pitchFamily="34" charset="0"/>
                <a:cs typeface="Tahoma" pitchFamily="34" charset="0"/>
              </a:rPr>
              <a:t>Shumë institucione të arsimit të lartë, kryesisht në Evropë, ofrojnë shkollim –4 vjeçar të informatikës e biznesit. </a:t>
            </a:r>
          </a:p>
          <a:p>
            <a:pPr>
              <a:lnSpc>
                <a:spcPct val="80000"/>
              </a:lnSpc>
            </a:pPr>
            <a:r>
              <a:rPr lang="en-US" sz="1800">
                <a:latin typeface="Tahoma" pitchFamily="34" charset="0"/>
                <a:cs typeface="Tahoma" pitchFamily="34" charset="0"/>
              </a:rPr>
              <a:t>Kjo është një fushë që ndryshon dhe zhvillohet me shpejtësi, dhe mësimet e saja për këtë arsye duhet të rishikohen dhe rishqyrtohen vazhdimisht.</a:t>
            </a:r>
          </a:p>
        </p:txBody>
      </p:sp>
      <p:sp>
        <p:nvSpPr>
          <p:cNvPr id="790532" name="Rectangle 4"/>
          <p:cNvSpPr>
            <a:spLocks noGrp="1" noChangeArrowheads="1"/>
          </p:cNvSpPr>
          <p:nvPr>
            <p:ph type="title"/>
          </p:nvPr>
        </p:nvSpPr>
        <p:spPr>
          <a:xfrm>
            <a:off x="1248512" y="765175"/>
            <a:ext cx="6712927" cy="647700"/>
          </a:xfrm>
          <a:solidFill>
            <a:srgbClr val="CCFFCC"/>
          </a:solidFill>
          <a:ln/>
        </p:spPr>
        <p:txBody>
          <a:bodyPr/>
          <a:lstStyle/>
          <a:p>
            <a:r>
              <a:rPr lang="en-US" sz="2400" b="1">
                <a:solidFill>
                  <a:srgbClr val="990033"/>
                </a:solidFill>
                <a:latin typeface="Tahoma" pitchFamily="34" charset="0"/>
                <a:cs typeface="Tahoma" pitchFamily="34" charset="0"/>
              </a:rPr>
              <a:t>Informatika e Biznesit</a:t>
            </a:r>
            <a:br>
              <a:rPr lang="en-US" sz="2400" b="1">
                <a:solidFill>
                  <a:srgbClr val="990033"/>
                </a:solidFill>
                <a:latin typeface="Tahoma" pitchFamily="34" charset="0"/>
                <a:cs typeface="Tahoma" pitchFamily="34" charset="0"/>
              </a:rPr>
            </a:br>
            <a:endParaRPr lang="en-US" sz="2400" b="1">
              <a:solidFill>
                <a:srgbClr val="990033"/>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777DBA72-9325-4B33-8EB0-AE5B1E8492B8}" type="slidenum">
              <a:rPr lang="en-GB"/>
              <a:pPr/>
              <a:t>100</a:t>
            </a:fld>
            <a:endParaRPr lang="en-GB"/>
          </a:p>
        </p:txBody>
      </p:sp>
      <p:sp>
        <p:nvSpPr>
          <p:cNvPr id="358405" name="Rectangle 5"/>
          <p:cNvSpPr>
            <a:spLocks noChangeArrowheads="1"/>
          </p:cNvSpPr>
          <p:nvPr/>
        </p:nvSpPr>
        <p:spPr bwMode="auto">
          <a:xfrm>
            <a:off x="611066" y="1052514"/>
            <a:ext cx="7841273" cy="4073525"/>
          </a:xfrm>
          <a:prstGeom prst="rect">
            <a:avLst/>
          </a:prstGeom>
          <a:solidFill>
            <a:srgbClr val="FFFFCC"/>
          </a:solidFill>
          <a:ln w="9525">
            <a:noFill/>
            <a:miter lim="800000"/>
            <a:headEnd/>
            <a:tailEnd/>
          </a:ln>
        </p:spPr>
        <p:txBody>
          <a:bodyPr/>
          <a:lstStyle/>
          <a:p>
            <a:pPr marL="342900" indent="-342900" algn="l">
              <a:lnSpc>
                <a:spcPct val="90000"/>
              </a:lnSpc>
              <a:spcBef>
                <a:spcPct val="20000"/>
              </a:spcBef>
              <a:buFontTx/>
              <a:buChar char="•"/>
            </a:pPr>
            <a:r>
              <a:rPr lang="en-US" sz="1800" baseline="0">
                <a:solidFill>
                  <a:srgbClr val="996633"/>
                </a:solidFill>
                <a:effectLst>
                  <a:outerShdw blurRad="38100" dist="38100" dir="2700000" algn="tl">
                    <a:srgbClr val="000000"/>
                  </a:outerShdw>
                </a:effectLst>
                <a:latin typeface="Tahoma" pitchFamily="34" charset="0"/>
                <a:cs typeface="Tahoma" pitchFamily="34" charset="0"/>
              </a:rPr>
              <a:t>Njësitë hyrëse</a:t>
            </a:r>
            <a:endParaRPr lang="en-US" sz="1800" b="0" baseline="0">
              <a:effectLst>
                <a:outerShdw blurRad="38100" dist="38100" dir="2700000" algn="tl">
                  <a:srgbClr val="FFFFFF"/>
                </a:outerShdw>
              </a:effectLst>
              <a:latin typeface="Tahoma" pitchFamily="34" charset="0"/>
              <a:cs typeface="Tahoma" pitchFamily="34" charset="0"/>
            </a:endParaRPr>
          </a:p>
          <a:p>
            <a:pPr marL="342900" indent="-342900" algn="l">
              <a:lnSpc>
                <a:spcPct val="90000"/>
              </a:lnSpc>
              <a:spcBef>
                <a:spcPct val="20000"/>
              </a:spcBef>
              <a:buFontTx/>
              <a:buChar char="•"/>
            </a:pPr>
            <a:r>
              <a:rPr lang="en-US" sz="1800" b="0" baseline="0">
                <a:latin typeface="Tahoma" pitchFamily="34" charset="0"/>
                <a:cs typeface="Tahoma" pitchFamily="34" charset="0"/>
              </a:rPr>
              <a:t>Mjetet/veglat për futjen automatike të të dhënave</a:t>
            </a:r>
          </a:p>
          <a:p>
            <a:pPr marL="342900" indent="-342900" algn="l">
              <a:lnSpc>
                <a:spcPct val="90000"/>
              </a:lnSpc>
              <a:spcBef>
                <a:spcPct val="20000"/>
              </a:spcBef>
            </a:pPr>
            <a:r>
              <a:rPr lang="en-US" sz="1800" b="0" baseline="0">
                <a:latin typeface="Tahoma" pitchFamily="34" charset="0"/>
                <a:cs typeface="Tahoma" pitchFamily="34" charset="0"/>
              </a:rPr>
              <a:t>   - skeneri optik</a:t>
            </a:r>
          </a:p>
          <a:p>
            <a:pPr marL="342900" indent="-342900" algn="l">
              <a:lnSpc>
                <a:spcPct val="90000"/>
              </a:lnSpc>
              <a:spcBef>
                <a:spcPct val="20000"/>
              </a:spcBef>
            </a:pPr>
            <a:r>
              <a:rPr lang="en-US" sz="1800" b="0" baseline="0">
                <a:latin typeface="Tahoma" pitchFamily="34" charset="0"/>
                <a:cs typeface="Tahoma" pitchFamily="34" charset="0"/>
              </a:rPr>
              <a:t>   - bar-cod lexuesi</a:t>
            </a:r>
          </a:p>
          <a:p>
            <a:pPr marL="342900" indent="-342900" algn="l">
              <a:lnSpc>
                <a:spcPct val="90000"/>
              </a:lnSpc>
              <a:spcBef>
                <a:spcPct val="20000"/>
              </a:spcBef>
            </a:pPr>
            <a:r>
              <a:rPr lang="en-US" sz="1800" b="0" baseline="0">
                <a:latin typeface="Tahoma" pitchFamily="34" charset="0"/>
                <a:cs typeface="Tahoma" pitchFamily="34" charset="0"/>
              </a:rPr>
              <a:t>   - lexuesi i kartelave magnetike</a:t>
            </a:r>
          </a:p>
          <a:p>
            <a:pPr marL="342900" indent="-342900" algn="l">
              <a:lnSpc>
                <a:spcPct val="90000"/>
              </a:lnSpc>
              <a:spcBef>
                <a:spcPct val="20000"/>
              </a:spcBef>
            </a:pPr>
            <a:r>
              <a:rPr lang="en-US" sz="1800" b="0" baseline="0">
                <a:latin typeface="Tahoma" pitchFamily="34" charset="0"/>
                <a:cs typeface="Tahoma" pitchFamily="34" charset="0"/>
              </a:rPr>
              <a:t>   - kamera digjitale</a:t>
            </a:r>
          </a:p>
          <a:p>
            <a:pPr marL="342900" indent="-342900" algn="l">
              <a:lnSpc>
                <a:spcPct val="90000"/>
              </a:lnSpc>
              <a:spcBef>
                <a:spcPct val="20000"/>
              </a:spcBef>
            </a:pPr>
            <a:r>
              <a:rPr lang="en-US" sz="1800" b="0" baseline="0">
                <a:latin typeface="Tahoma" pitchFamily="34" charset="0"/>
                <a:cs typeface="Tahoma" pitchFamily="34" charset="0"/>
              </a:rPr>
              <a:t>    - senzorët</a:t>
            </a:r>
          </a:p>
          <a:p>
            <a:pPr marL="342900" indent="-342900" algn="l">
              <a:lnSpc>
                <a:spcPct val="90000"/>
              </a:lnSpc>
              <a:spcBef>
                <a:spcPct val="20000"/>
              </a:spcBef>
            </a:pPr>
            <a:endParaRPr lang="en-US" sz="1800" b="0" baseline="0">
              <a:latin typeface="Tahoma" pitchFamily="34" charset="0"/>
              <a:cs typeface="Tahoma" pitchFamily="34" charset="0"/>
            </a:endParaRPr>
          </a:p>
          <a:p>
            <a:pPr marL="342900" indent="-342900" algn="l">
              <a:lnSpc>
                <a:spcPct val="90000"/>
              </a:lnSpc>
              <a:spcBef>
                <a:spcPct val="20000"/>
              </a:spcBef>
            </a:pPr>
            <a:r>
              <a:rPr lang="en-US" sz="1800" baseline="0">
                <a:solidFill>
                  <a:srgbClr val="996633"/>
                </a:solidFill>
                <a:effectLst>
                  <a:outerShdw blurRad="38100" dist="38100" dir="2700000" algn="tl">
                    <a:srgbClr val="000000"/>
                  </a:outerShdw>
                </a:effectLst>
                <a:latin typeface="Tahoma" pitchFamily="34" charset="0"/>
                <a:cs typeface="Tahoma" pitchFamily="34" charset="0"/>
              </a:rPr>
              <a:t>Njësitë dalëse</a:t>
            </a:r>
          </a:p>
          <a:p>
            <a:pPr marL="342900" indent="-342900" algn="l">
              <a:lnSpc>
                <a:spcPct val="90000"/>
              </a:lnSpc>
              <a:spcBef>
                <a:spcPct val="20000"/>
              </a:spcBef>
            </a:pPr>
            <a:r>
              <a:rPr lang="en-US" sz="1800" b="0" baseline="0">
                <a:latin typeface="Tahoma" pitchFamily="34" charset="0"/>
                <a:cs typeface="Tahoma" pitchFamily="34" charset="0"/>
              </a:rPr>
              <a:t>     - Monitorët</a:t>
            </a:r>
          </a:p>
          <a:p>
            <a:pPr marL="342900" indent="-342900" algn="l">
              <a:lnSpc>
                <a:spcPct val="90000"/>
              </a:lnSpc>
              <a:spcBef>
                <a:spcPct val="20000"/>
              </a:spcBef>
            </a:pPr>
            <a:r>
              <a:rPr lang="en-US" sz="1800" b="0" baseline="0">
                <a:latin typeface="Tahoma" pitchFamily="34" charset="0"/>
                <a:cs typeface="Tahoma" pitchFamily="34" charset="0"/>
              </a:rPr>
              <a:t>     - Printerët</a:t>
            </a:r>
          </a:p>
          <a:p>
            <a:pPr marL="342900" indent="-342900" algn="l">
              <a:lnSpc>
                <a:spcPct val="90000"/>
              </a:lnSpc>
              <a:spcBef>
                <a:spcPct val="20000"/>
              </a:spcBef>
            </a:pPr>
            <a:r>
              <a:rPr lang="en-US" sz="1800" b="0" baseline="0">
                <a:latin typeface="Tahoma" pitchFamily="34" charset="0"/>
                <a:cs typeface="Tahoma" pitchFamily="34" charset="0"/>
              </a:rPr>
              <a:t>     - Plotterët</a:t>
            </a:r>
          </a:p>
          <a:p>
            <a:pPr marL="342900" indent="-342900" algn="l">
              <a:lnSpc>
                <a:spcPct val="90000"/>
              </a:lnSpc>
              <a:spcBef>
                <a:spcPct val="20000"/>
              </a:spcBef>
            </a:pPr>
            <a:r>
              <a:rPr lang="en-US" sz="1800" b="0" baseline="0">
                <a:latin typeface="Tahoma" pitchFamily="34" charset="0"/>
                <a:cs typeface="Tahoma" pitchFamily="34" charset="0"/>
              </a:rPr>
              <a:t>     - speakers</a:t>
            </a:r>
          </a:p>
          <a:p>
            <a:pPr marL="342900" indent="-342900" algn="l">
              <a:lnSpc>
                <a:spcPct val="90000"/>
              </a:lnSpc>
              <a:spcBef>
                <a:spcPct val="20000"/>
              </a:spcBef>
              <a:buFontTx/>
              <a:buChar char="•"/>
            </a:pPr>
            <a:endParaRPr lang="en-US" sz="1800" b="0" baseline="0">
              <a:latin typeface="Tahoma" pitchFamily="34" charset="0"/>
              <a:cs typeface="Tahoma" pitchFamily="34" charset="0"/>
            </a:endParaRPr>
          </a:p>
        </p:txBody>
      </p:sp>
      <p:pic>
        <p:nvPicPr>
          <p:cNvPr id="358406" name="Picture 6" descr="PC">
            <a:hlinkClick r:id="rId3"/>
          </p:cNvPr>
          <p:cNvPicPr>
            <a:picLocks noChangeAspect="1" noChangeArrowheads="1"/>
          </p:cNvPicPr>
          <p:nvPr/>
        </p:nvPicPr>
        <p:blipFill>
          <a:blip r:embed="rId4"/>
          <a:srcRect/>
          <a:stretch>
            <a:fillRect/>
          </a:stretch>
        </p:blipFill>
        <p:spPr bwMode="auto">
          <a:xfrm>
            <a:off x="4572001" y="1700213"/>
            <a:ext cx="3831981" cy="4248150"/>
          </a:xfrm>
          <a:prstGeom prst="rect">
            <a:avLst/>
          </a:prstGeom>
          <a:noFill/>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2011</a:t>
            </a:r>
            <a:endParaRPr lang="en-GB"/>
          </a:p>
        </p:txBody>
      </p:sp>
      <p:sp>
        <p:nvSpPr>
          <p:cNvPr id="8" name="Slide Number Placeholder 5"/>
          <p:cNvSpPr>
            <a:spLocks noGrp="1"/>
          </p:cNvSpPr>
          <p:nvPr>
            <p:ph type="sldNum" sz="quarter" idx="12"/>
          </p:nvPr>
        </p:nvSpPr>
        <p:spPr/>
        <p:txBody>
          <a:bodyPr/>
          <a:lstStyle/>
          <a:p>
            <a:fld id="{ACC81060-EF77-40EC-B7C1-099128D46A3F}" type="slidenum">
              <a:rPr lang="en-GB"/>
              <a:pPr/>
              <a:t>101</a:t>
            </a:fld>
            <a:endParaRPr lang="en-GB"/>
          </a:p>
        </p:txBody>
      </p:sp>
      <p:sp>
        <p:nvSpPr>
          <p:cNvPr id="360450" name="Rectangle 2"/>
          <p:cNvSpPr>
            <a:spLocks noGrp="1" noChangeArrowheads="1"/>
          </p:cNvSpPr>
          <p:nvPr>
            <p:ph type="title"/>
          </p:nvPr>
        </p:nvSpPr>
        <p:spPr>
          <a:xfrm>
            <a:off x="684336" y="404814"/>
            <a:ext cx="6871188" cy="973137"/>
          </a:xfrm>
          <a:solidFill>
            <a:srgbClr val="CCFFFF"/>
          </a:solidFill>
        </p:spPr>
        <p:txBody>
          <a:bodyPr/>
          <a:lstStyle/>
          <a:p>
            <a:r>
              <a:rPr lang="en-US" sz="3200" b="1">
                <a:solidFill>
                  <a:srgbClr val="660033"/>
                </a:solidFill>
                <a:effectLst>
                  <a:outerShdw blurRad="38100" dist="38100" dir="2700000" algn="tl">
                    <a:srgbClr val="000000"/>
                  </a:outerShdw>
                </a:effectLst>
                <a:latin typeface="Lucida Bright" pitchFamily="18" charset="0"/>
              </a:rPr>
              <a:t>Softueri</a:t>
            </a:r>
          </a:p>
        </p:txBody>
      </p:sp>
      <p:sp>
        <p:nvSpPr>
          <p:cNvPr id="360453" name="Rectangle 5"/>
          <p:cNvSpPr>
            <a:spLocks noChangeArrowheads="1"/>
          </p:cNvSpPr>
          <p:nvPr/>
        </p:nvSpPr>
        <p:spPr bwMode="auto">
          <a:xfrm>
            <a:off x="915866" y="1557339"/>
            <a:ext cx="3666392" cy="1944687"/>
          </a:xfrm>
          <a:prstGeom prst="rect">
            <a:avLst/>
          </a:prstGeom>
          <a:solidFill>
            <a:srgbClr val="FFFFCC"/>
          </a:solidFill>
          <a:ln w="9525">
            <a:noFill/>
            <a:miter lim="800000"/>
            <a:headEnd/>
            <a:tailEnd/>
          </a:ln>
        </p:spPr>
        <p:txBody>
          <a:bodyPr/>
          <a:lstStyle/>
          <a:p>
            <a:pPr marL="342900" indent="-342900" algn="l">
              <a:spcBef>
                <a:spcPct val="20000"/>
              </a:spcBef>
              <a:buFontTx/>
              <a:buChar char="•"/>
            </a:pPr>
            <a:r>
              <a:rPr lang="en-US" sz="2000" b="0" baseline="0">
                <a:solidFill>
                  <a:srgbClr val="660033"/>
                </a:solidFill>
                <a:effectLst>
                  <a:outerShdw blurRad="38100" dist="38100" dir="2700000" algn="tl">
                    <a:srgbClr val="000000"/>
                  </a:outerShdw>
                </a:effectLst>
                <a:latin typeface="Tahoma" pitchFamily="34" charset="0"/>
                <a:cs typeface="Tahoma" pitchFamily="34" charset="0"/>
              </a:rPr>
              <a:t>Çka paraqet softueri</a:t>
            </a:r>
          </a:p>
          <a:p>
            <a:pPr marL="342900" indent="-342900" algn="l">
              <a:spcBef>
                <a:spcPct val="20000"/>
              </a:spcBef>
              <a:buFontTx/>
              <a:buChar char="•"/>
            </a:pPr>
            <a:r>
              <a:rPr lang="en-US" sz="2000" b="0" baseline="0">
                <a:solidFill>
                  <a:srgbClr val="660033"/>
                </a:solidFill>
                <a:effectLst>
                  <a:outerShdw blurRad="38100" dist="38100" dir="2700000" algn="tl">
                    <a:srgbClr val="000000"/>
                  </a:outerShdw>
                </a:effectLst>
                <a:latin typeface="Tahoma" pitchFamily="34" charset="0"/>
                <a:cs typeface="Tahoma" pitchFamily="34" charset="0"/>
              </a:rPr>
              <a:t>Softueri sistemor</a:t>
            </a:r>
          </a:p>
          <a:p>
            <a:pPr marL="342900" indent="-342900" algn="l">
              <a:spcBef>
                <a:spcPct val="20000"/>
              </a:spcBef>
              <a:buFontTx/>
              <a:buChar char="•"/>
            </a:pPr>
            <a:r>
              <a:rPr lang="en-US" sz="2000" b="0" baseline="0">
                <a:solidFill>
                  <a:srgbClr val="660033"/>
                </a:solidFill>
                <a:effectLst>
                  <a:outerShdw blurRad="38100" dist="38100" dir="2700000" algn="tl">
                    <a:srgbClr val="000000"/>
                  </a:outerShdw>
                </a:effectLst>
                <a:latin typeface="Tahoma" pitchFamily="34" charset="0"/>
                <a:cs typeface="Tahoma" pitchFamily="34" charset="0"/>
              </a:rPr>
              <a:t>Softueri aplikativ</a:t>
            </a:r>
          </a:p>
          <a:p>
            <a:pPr marL="342900" indent="-342900" algn="l">
              <a:spcBef>
                <a:spcPct val="20000"/>
              </a:spcBef>
              <a:buFontTx/>
              <a:buChar char="•"/>
            </a:pPr>
            <a:r>
              <a:rPr lang="en-US" sz="2000" b="0" baseline="0">
                <a:solidFill>
                  <a:srgbClr val="660033"/>
                </a:solidFill>
                <a:effectLst>
                  <a:outerShdw blurRad="38100" dist="38100" dir="2700000" algn="tl">
                    <a:srgbClr val="000000"/>
                  </a:outerShdw>
                </a:effectLst>
                <a:latin typeface="Tahoma" pitchFamily="34" charset="0"/>
                <a:cs typeface="Tahoma" pitchFamily="34" charset="0"/>
              </a:rPr>
              <a:t>Gjuhët programore</a:t>
            </a:r>
          </a:p>
          <a:p>
            <a:pPr marL="342900" indent="-342900" algn="l">
              <a:spcBef>
                <a:spcPct val="20000"/>
              </a:spcBef>
              <a:buFontTx/>
              <a:buChar char="•"/>
            </a:pPr>
            <a:r>
              <a:rPr lang="en-US" sz="2000" b="0" baseline="0">
                <a:solidFill>
                  <a:srgbClr val="660033"/>
                </a:solidFill>
                <a:effectLst>
                  <a:outerShdw blurRad="38100" dist="38100" dir="2700000" algn="tl">
                    <a:srgbClr val="000000"/>
                  </a:outerShdw>
                </a:effectLst>
                <a:latin typeface="Tahoma" pitchFamily="34" charset="0"/>
                <a:cs typeface="Tahoma" pitchFamily="34" charset="0"/>
              </a:rPr>
              <a:t>Softueri në ndërmarjet</a:t>
            </a:r>
          </a:p>
        </p:txBody>
      </p:sp>
      <p:pic>
        <p:nvPicPr>
          <p:cNvPr id="360454" name="Picture 6" descr="fig1b">
            <a:hlinkClick r:id="rId3"/>
          </p:cNvPr>
          <p:cNvPicPr>
            <a:picLocks noChangeAspect="1" noChangeArrowheads="1"/>
          </p:cNvPicPr>
          <p:nvPr/>
        </p:nvPicPr>
        <p:blipFill>
          <a:blip r:embed="rId4"/>
          <a:srcRect/>
          <a:stretch>
            <a:fillRect/>
          </a:stretch>
        </p:blipFill>
        <p:spPr bwMode="auto">
          <a:xfrm>
            <a:off x="5651989" y="0"/>
            <a:ext cx="3023088" cy="1838325"/>
          </a:xfrm>
          <a:prstGeom prst="rect">
            <a:avLst/>
          </a:prstGeom>
          <a:noFill/>
        </p:spPr>
      </p:pic>
      <p:pic>
        <p:nvPicPr>
          <p:cNvPr id="360455" name="Picture 7" descr="Software02"/>
          <p:cNvPicPr>
            <a:picLocks noChangeAspect="1" noChangeArrowheads="1"/>
          </p:cNvPicPr>
          <p:nvPr/>
        </p:nvPicPr>
        <p:blipFill>
          <a:blip r:embed="rId5"/>
          <a:srcRect/>
          <a:stretch>
            <a:fillRect/>
          </a:stretch>
        </p:blipFill>
        <p:spPr bwMode="auto">
          <a:xfrm>
            <a:off x="5077558" y="1773239"/>
            <a:ext cx="4066442" cy="4606925"/>
          </a:xfrm>
          <a:prstGeom prst="rect">
            <a:avLst/>
          </a:prstGeom>
          <a:noFill/>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F12098C4-7C6C-4ECD-AB65-228745994FE2}" type="slidenum">
              <a:rPr lang="en-GB"/>
              <a:pPr/>
              <a:t>102</a:t>
            </a:fld>
            <a:endParaRPr lang="en-GB"/>
          </a:p>
        </p:txBody>
      </p:sp>
      <p:sp>
        <p:nvSpPr>
          <p:cNvPr id="361474" name="Rectangle 2"/>
          <p:cNvSpPr>
            <a:spLocks noGrp="1" noChangeArrowheads="1"/>
          </p:cNvSpPr>
          <p:nvPr>
            <p:ph type="title"/>
          </p:nvPr>
        </p:nvSpPr>
        <p:spPr>
          <a:xfrm>
            <a:off x="716574" y="765176"/>
            <a:ext cx="6871188" cy="828675"/>
          </a:xfrm>
          <a:solidFill>
            <a:srgbClr val="CCFFFF"/>
          </a:solidFill>
        </p:spPr>
        <p:txBody>
          <a:bodyPr/>
          <a:lstStyle/>
          <a:p>
            <a:r>
              <a:rPr lang="en-US" sz="2400" b="1">
                <a:solidFill>
                  <a:srgbClr val="660033"/>
                </a:solidFill>
                <a:effectLst>
                  <a:outerShdw blurRad="38100" dist="38100" dir="2700000" algn="tl">
                    <a:srgbClr val="000000"/>
                  </a:outerShdw>
                </a:effectLst>
                <a:latin typeface="Tahoma" pitchFamily="34" charset="0"/>
                <a:cs typeface="Tahoma" pitchFamily="34" charset="0"/>
              </a:rPr>
              <a:t>Çka paraqet Sofueri</a:t>
            </a:r>
          </a:p>
        </p:txBody>
      </p:sp>
      <p:sp>
        <p:nvSpPr>
          <p:cNvPr id="361475" name="Rectangle 3"/>
          <p:cNvSpPr>
            <a:spLocks noGrp="1" noChangeArrowheads="1"/>
          </p:cNvSpPr>
          <p:nvPr>
            <p:ph type="body" idx="1"/>
          </p:nvPr>
        </p:nvSpPr>
        <p:spPr>
          <a:xfrm>
            <a:off x="383931" y="1916114"/>
            <a:ext cx="8352692" cy="1584325"/>
          </a:xfrm>
          <a:solidFill>
            <a:srgbClr val="FFFFCC"/>
          </a:solidFill>
        </p:spPr>
        <p:txBody>
          <a:bodyPr/>
          <a:lstStyle/>
          <a:p>
            <a:r>
              <a:rPr lang="en-US" sz="2000">
                <a:latin typeface="Tahoma" pitchFamily="34" charset="0"/>
                <a:cs typeface="Tahoma" pitchFamily="34" charset="0"/>
              </a:rPr>
              <a:t>Softueri (Software)- paraqet tërësinë e programeve kompjuterike</a:t>
            </a:r>
          </a:p>
          <a:p>
            <a:r>
              <a:rPr lang="en-US" sz="2000">
                <a:latin typeface="Tahoma" pitchFamily="34" charset="0"/>
                <a:cs typeface="Tahoma" pitchFamily="34" charset="0"/>
              </a:rPr>
              <a:t>Programet- një sërë instukcionesh të cilat kompjutori duhet ti kryej në mënyrë që  të realizohet detyra e dhënë nga shfrytëzuesi</a:t>
            </a:r>
          </a:p>
          <a:p>
            <a:r>
              <a:rPr lang="en-US" sz="2000">
                <a:latin typeface="Tahoma" pitchFamily="34" charset="0"/>
                <a:cs typeface="Tahoma" pitchFamily="34" charset="0"/>
              </a:rPr>
              <a:t>Programimi – paraqet procesin e shkruarjes (kodimit) të programit</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2011</a:t>
            </a:r>
            <a:endParaRPr lang="en-GB"/>
          </a:p>
        </p:txBody>
      </p:sp>
      <p:sp>
        <p:nvSpPr>
          <p:cNvPr id="9" name="Slide Number Placeholder 5"/>
          <p:cNvSpPr>
            <a:spLocks noGrp="1"/>
          </p:cNvSpPr>
          <p:nvPr>
            <p:ph type="sldNum" sz="quarter" idx="12"/>
          </p:nvPr>
        </p:nvSpPr>
        <p:spPr/>
        <p:txBody>
          <a:bodyPr/>
          <a:lstStyle/>
          <a:p>
            <a:fld id="{7C64299F-0A79-4F6C-81D3-C0F0D779EFFF}" type="slidenum">
              <a:rPr lang="en-GB"/>
              <a:pPr/>
              <a:t>103</a:t>
            </a:fld>
            <a:endParaRPr lang="en-GB"/>
          </a:p>
        </p:txBody>
      </p:sp>
      <p:sp>
        <p:nvSpPr>
          <p:cNvPr id="847875" name="Text Box 3"/>
          <p:cNvSpPr txBox="1">
            <a:spLocks noChangeArrowheads="1"/>
          </p:cNvSpPr>
          <p:nvPr/>
        </p:nvSpPr>
        <p:spPr bwMode="auto">
          <a:xfrm>
            <a:off x="1049215" y="549276"/>
            <a:ext cx="3722077" cy="366713"/>
          </a:xfrm>
          <a:prstGeom prst="rect">
            <a:avLst/>
          </a:prstGeom>
          <a:solidFill>
            <a:srgbClr val="FFFFCC"/>
          </a:solidFill>
          <a:ln w="12700">
            <a:noFill/>
            <a:miter lim="800000"/>
            <a:headEnd/>
            <a:tailEnd/>
          </a:ln>
          <a:effectLst/>
        </p:spPr>
        <p:txBody>
          <a:bodyPr>
            <a:spAutoFit/>
          </a:bodyPr>
          <a:lstStyle/>
          <a:p>
            <a:pPr eaLnBrk="0" hangingPunct="0">
              <a:spcBef>
                <a:spcPct val="50000"/>
              </a:spcBef>
            </a:pPr>
            <a:r>
              <a:rPr lang="en-US" sz="1800" baseline="0">
                <a:solidFill>
                  <a:srgbClr val="96004B"/>
                </a:solidFill>
                <a:effectLst>
                  <a:outerShdw blurRad="38100" dist="38100" dir="2700000" algn="tl">
                    <a:srgbClr val="000000"/>
                  </a:outerShdw>
                </a:effectLst>
                <a:cs typeface="Tahoma" pitchFamily="34" charset="0"/>
              </a:rPr>
              <a:t>The Major Types of Software</a:t>
            </a:r>
          </a:p>
        </p:txBody>
      </p:sp>
      <p:grpSp>
        <p:nvGrpSpPr>
          <p:cNvPr id="2" name="Group 4"/>
          <p:cNvGrpSpPr>
            <a:grpSpLocks/>
          </p:cNvGrpSpPr>
          <p:nvPr/>
        </p:nvGrpSpPr>
        <p:grpSpPr bwMode="auto">
          <a:xfrm>
            <a:off x="915866" y="981076"/>
            <a:ext cx="7032380" cy="5349875"/>
            <a:chOff x="641" y="950"/>
            <a:chExt cx="4429" cy="3370"/>
          </a:xfrm>
        </p:grpSpPr>
        <p:sp>
          <p:nvSpPr>
            <p:cNvPr id="847877" name="Text Box 5"/>
            <p:cNvSpPr txBox="1">
              <a:spLocks noChangeArrowheads="1"/>
            </p:cNvSpPr>
            <p:nvPr/>
          </p:nvSpPr>
          <p:spPr bwMode="auto">
            <a:xfrm>
              <a:off x="2355" y="4089"/>
              <a:ext cx="955" cy="231"/>
            </a:xfrm>
            <a:prstGeom prst="rect">
              <a:avLst/>
            </a:prstGeom>
            <a:noFill/>
            <a:ln w="12700">
              <a:noFill/>
              <a:miter lim="800000"/>
              <a:headEnd/>
              <a:tailEnd/>
            </a:ln>
            <a:effectLst/>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847878" name="Picture 6" descr="laudonf06-01"/>
            <p:cNvPicPr>
              <a:picLocks noChangeAspect="1" noChangeArrowheads="1"/>
            </p:cNvPicPr>
            <p:nvPr/>
          </p:nvPicPr>
          <p:blipFill>
            <a:blip r:embed="rId3"/>
            <a:srcRect/>
            <a:stretch>
              <a:fillRect/>
            </a:stretch>
          </p:blipFill>
          <p:spPr bwMode="auto">
            <a:xfrm>
              <a:off x="641" y="950"/>
              <a:ext cx="4429" cy="3081"/>
            </a:xfrm>
            <a:prstGeom prst="rect">
              <a:avLst/>
            </a:prstGeom>
            <a:solidFill>
              <a:srgbClr val="DDDDDD"/>
            </a:solidFill>
          </p:spPr>
        </p:pic>
      </p:grpSp>
      <p:pic>
        <p:nvPicPr>
          <p:cNvPr id="847880" name="Picture 8" descr="Capture-13"/>
          <p:cNvPicPr>
            <a:picLocks noChangeAspect="1" noChangeArrowheads="1"/>
          </p:cNvPicPr>
          <p:nvPr/>
        </p:nvPicPr>
        <p:blipFill>
          <a:blip r:embed="rId4"/>
          <a:srcRect/>
          <a:stretch>
            <a:fillRect/>
          </a:stretch>
        </p:blipFill>
        <p:spPr bwMode="auto">
          <a:xfrm>
            <a:off x="783981" y="981076"/>
            <a:ext cx="7244862" cy="5370513"/>
          </a:xfrm>
          <a:prstGeom prst="rect">
            <a:avLst/>
          </a:prstGeom>
          <a:noFill/>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4599D94D-72AE-4DBD-BE5E-BA8D4F70F224}" type="slidenum">
              <a:rPr lang="en-GB"/>
              <a:pPr/>
              <a:t>104</a:t>
            </a:fld>
            <a:endParaRPr lang="en-GB"/>
          </a:p>
        </p:txBody>
      </p:sp>
      <p:sp>
        <p:nvSpPr>
          <p:cNvPr id="515075" name="Rectangle 3"/>
          <p:cNvSpPr>
            <a:spLocks noGrp="1" noChangeArrowheads="1"/>
          </p:cNvSpPr>
          <p:nvPr>
            <p:ph type="body" idx="1"/>
          </p:nvPr>
        </p:nvSpPr>
        <p:spPr>
          <a:xfrm>
            <a:off x="0" y="476250"/>
            <a:ext cx="9144000" cy="5761038"/>
          </a:xfrm>
          <a:solidFill>
            <a:srgbClr val="FFFFCC"/>
          </a:solidFill>
        </p:spPr>
        <p:txBody>
          <a:bodyPr/>
          <a:lstStyle/>
          <a:p>
            <a:r>
              <a:rPr lang="en-US" sz="1800" b="1">
                <a:solidFill>
                  <a:srgbClr val="96004B"/>
                </a:solidFill>
                <a:effectLst>
                  <a:outerShdw blurRad="38100" dist="38100" dir="2700000" algn="tl">
                    <a:srgbClr val="000000"/>
                  </a:outerShdw>
                </a:effectLst>
                <a:latin typeface="Tahoma" pitchFamily="34" charset="0"/>
                <a:cs typeface="Tahoma" pitchFamily="34" charset="0"/>
              </a:rPr>
              <a:t>Softueri</a:t>
            </a:r>
            <a:r>
              <a:rPr lang="en-US" sz="1800">
                <a:latin typeface="Tahoma" pitchFamily="34" charset="0"/>
                <a:cs typeface="Tahoma" pitchFamily="34" charset="0"/>
              </a:rPr>
              <a:t> dhe </a:t>
            </a:r>
            <a:r>
              <a:rPr lang="en-US" sz="1800" b="1">
                <a:solidFill>
                  <a:srgbClr val="96004B"/>
                </a:solidFill>
                <a:effectLst>
                  <a:outerShdw blurRad="38100" dist="38100" dir="2700000" algn="tl">
                    <a:srgbClr val="000000"/>
                  </a:outerShdw>
                </a:effectLst>
                <a:latin typeface="Tahoma" pitchFamily="34" charset="0"/>
                <a:cs typeface="Tahoma" pitchFamily="34" charset="0"/>
              </a:rPr>
              <a:t>Hardueri</a:t>
            </a:r>
            <a:r>
              <a:rPr lang="en-US" sz="1800">
                <a:latin typeface="Tahoma" pitchFamily="34" charset="0"/>
                <a:cs typeface="Tahoma" pitchFamily="34" charset="0"/>
              </a:rPr>
              <a:t> paraqesin dy komponente themelore  dhe në kuptim funksional të pandara të çdo sistemi kompjuterik.</a:t>
            </a:r>
          </a:p>
          <a:p>
            <a:r>
              <a:rPr lang="en-US" sz="1800">
                <a:latin typeface="Tahoma" pitchFamily="34" charset="0"/>
                <a:cs typeface="Tahoma" pitchFamily="34" charset="0"/>
              </a:rPr>
              <a:t>Për dallim nga Hardueri i cili paraqet e tërësinë e komponenteve materjale dhe fizike të kompjutorit, softueri paraqet komponentën jomaterjale e cila pëfshinë programe të ndryshme të cilët janë të nevojshëm/shumë të rëndësishëm  për funksionimin e sistemit kompjuterik. </a:t>
            </a:r>
          </a:p>
          <a:p>
            <a:pPr>
              <a:buFontTx/>
              <a:buNone/>
            </a:pPr>
            <a:r>
              <a:rPr lang="en-US" sz="1800" b="1">
                <a:solidFill>
                  <a:srgbClr val="CC9900"/>
                </a:solidFill>
                <a:latin typeface="Tahoma" pitchFamily="34" charset="0"/>
                <a:cs typeface="Tahoma" pitchFamily="34" charset="0"/>
              </a:rPr>
              <a:t>                   </a:t>
            </a:r>
            <a:r>
              <a:rPr lang="en-US" sz="1800" b="1">
                <a:solidFill>
                  <a:srgbClr val="3366FF"/>
                </a:solidFill>
                <a:effectLst>
                  <a:outerShdw blurRad="38100" dist="38100" dir="2700000" algn="tl">
                    <a:srgbClr val="000000"/>
                  </a:outerShdw>
                </a:effectLst>
                <a:latin typeface="Tahoma" pitchFamily="34" charset="0"/>
                <a:cs typeface="Tahoma" pitchFamily="34" charset="0"/>
              </a:rPr>
              <a:t>Softueri zakonisht ndahet në dy kategori</a:t>
            </a:r>
            <a:r>
              <a:rPr lang="en-US" sz="1800">
                <a:latin typeface="Tahoma" pitchFamily="34" charset="0"/>
                <a:cs typeface="Tahoma" pitchFamily="34" charset="0"/>
              </a:rPr>
              <a:t>:</a:t>
            </a:r>
          </a:p>
          <a:p>
            <a:pPr>
              <a:buFontTx/>
              <a:buNone/>
            </a:pPr>
            <a:r>
              <a:rPr lang="en-US" sz="1800">
                <a:latin typeface="Tahoma" pitchFamily="34" charset="0"/>
                <a:cs typeface="Tahoma" pitchFamily="34" charset="0"/>
              </a:rPr>
              <a:t>   - </a:t>
            </a:r>
            <a:r>
              <a:rPr lang="en-US" sz="1700" b="1">
                <a:solidFill>
                  <a:srgbClr val="96004B"/>
                </a:solidFill>
                <a:effectLst>
                  <a:outerShdw blurRad="38100" dist="38100" dir="2700000" algn="tl">
                    <a:srgbClr val="000000"/>
                  </a:outerShdw>
                </a:effectLst>
                <a:latin typeface="Tahoma" pitchFamily="34" charset="0"/>
                <a:cs typeface="Tahoma" pitchFamily="34" charset="0"/>
              </a:rPr>
              <a:t>Softueri Sistemor</a:t>
            </a:r>
            <a:r>
              <a:rPr lang="en-US" sz="1700">
                <a:latin typeface="Tahoma" pitchFamily="34" charset="0"/>
                <a:cs typeface="Tahoma" pitchFamily="34" charset="0"/>
              </a:rPr>
              <a:t> (systems software) i cili përmbanë:</a:t>
            </a:r>
          </a:p>
          <a:p>
            <a:pPr>
              <a:buFontTx/>
              <a:buNone/>
            </a:pPr>
            <a:r>
              <a:rPr lang="en-US" sz="1800">
                <a:latin typeface="Tahoma" pitchFamily="34" charset="0"/>
                <a:cs typeface="Tahoma" pitchFamily="34" charset="0"/>
              </a:rPr>
              <a:t>         - </a:t>
            </a:r>
            <a:r>
              <a:rPr lang="en-US" sz="1800" b="1">
                <a:solidFill>
                  <a:schemeClr val="folHlink"/>
                </a:solidFill>
                <a:latin typeface="Tahoma" pitchFamily="34" charset="0"/>
                <a:cs typeface="Tahoma" pitchFamily="34" charset="0"/>
              </a:rPr>
              <a:t>Sistemin operativ</a:t>
            </a:r>
            <a:r>
              <a:rPr lang="en-US" sz="1800">
                <a:latin typeface="Tahoma" pitchFamily="34" charset="0"/>
                <a:cs typeface="Tahoma" pitchFamily="34" charset="0"/>
              </a:rPr>
              <a:t> dhe</a:t>
            </a:r>
          </a:p>
          <a:p>
            <a:pPr>
              <a:buFontTx/>
              <a:buNone/>
            </a:pPr>
            <a:r>
              <a:rPr lang="en-US" sz="1800">
                <a:latin typeface="Tahoma" pitchFamily="34" charset="0"/>
                <a:cs typeface="Tahoma" pitchFamily="34" charset="0"/>
              </a:rPr>
              <a:t>         - të gjitha veglat </a:t>
            </a:r>
            <a:r>
              <a:rPr lang="en-US" sz="1800" b="1">
                <a:latin typeface="Tahoma" pitchFamily="34" charset="0"/>
                <a:cs typeface="Tahoma" pitchFamily="34" charset="0"/>
              </a:rPr>
              <a:t>(</a:t>
            </a:r>
            <a:r>
              <a:rPr lang="en-US" sz="1800" b="1">
                <a:solidFill>
                  <a:schemeClr val="folHlink"/>
                </a:solidFill>
                <a:latin typeface="Tahoma" pitchFamily="34" charset="0"/>
                <a:cs typeface="Tahoma" pitchFamily="34" charset="0"/>
              </a:rPr>
              <a:t>utilities</a:t>
            </a:r>
            <a:r>
              <a:rPr lang="en-US" sz="1800" b="1">
                <a:latin typeface="Tahoma" pitchFamily="34" charset="0"/>
                <a:cs typeface="Tahoma" pitchFamily="34" charset="0"/>
              </a:rPr>
              <a:t>)</a:t>
            </a:r>
            <a:r>
              <a:rPr lang="en-US" sz="1800">
                <a:latin typeface="Tahoma" pitchFamily="34" charset="0"/>
                <a:cs typeface="Tahoma" pitchFamily="34" charset="0"/>
              </a:rPr>
              <a:t> të cilat e mundësojnë funksionimin e sistemit kompjuterik</a:t>
            </a:r>
          </a:p>
          <a:p>
            <a:pPr>
              <a:buFontTx/>
              <a:buNone/>
            </a:pPr>
            <a:r>
              <a:rPr lang="en-US" sz="1800">
                <a:latin typeface="Tahoma" pitchFamily="34" charset="0"/>
                <a:cs typeface="Tahoma" pitchFamily="34" charset="0"/>
              </a:rPr>
              <a:t>   - </a:t>
            </a:r>
            <a:r>
              <a:rPr lang="en-US" sz="1700" b="1">
                <a:solidFill>
                  <a:srgbClr val="96004B"/>
                </a:solidFill>
                <a:effectLst>
                  <a:outerShdw blurRad="38100" dist="38100" dir="2700000" algn="tl">
                    <a:srgbClr val="000000"/>
                  </a:outerShdw>
                </a:effectLst>
                <a:latin typeface="Tahoma" pitchFamily="34" charset="0"/>
                <a:cs typeface="Tahoma" pitchFamily="34" charset="0"/>
              </a:rPr>
              <a:t>Softueri Aplikativ</a:t>
            </a:r>
            <a:r>
              <a:rPr lang="en-US" sz="1700">
                <a:latin typeface="Tahoma" pitchFamily="34" charset="0"/>
                <a:cs typeface="Tahoma" pitchFamily="34" charset="0"/>
              </a:rPr>
              <a:t> i cili përmbanë programet të cilat i kryejn punët e shfrytëzuesve, psh.</a:t>
            </a:r>
            <a:r>
              <a:rPr lang="en-US" sz="1800">
                <a:latin typeface="Tahoma" pitchFamily="34" charset="0"/>
                <a:cs typeface="Tahoma" pitchFamily="34" charset="0"/>
              </a:rPr>
              <a:t> </a:t>
            </a:r>
          </a:p>
          <a:p>
            <a:pPr>
              <a:buFontTx/>
              <a:buNone/>
            </a:pPr>
            <a:r>
              <a:rPr lang="en-US" sz="1800">
                <a:latin typeface="Tahoma" pitchFamily="34" charset="0"/>
                <a:cs typeface="Tahoma" pitchFamily="34" charset="0"/>
              </a:rPr>
              <a:t>     -tekst procesorët (</a:t>
            </a:r>
            <a:r>
              <a:rPr lang="en-US" sz="1800">
                <a:solidFill>
                  <a:srgbClr val="3366FF"/>
                </a:solidFill>
                <a:latin typeface="Tahoma" pitchFamily="34" charset="0"/>
                <a:cs typeface="Tahoma" pitchFamily="34" charset="0"/>
              </a:rPr>
              <a:t>word processors</a:t>
            </a:r>
            <a:r>
              <a:rPr lang="en-US" sz="1800">
                <a:latin typeface="Tahoma" pitchFamily="34" charset="0"/>
                <a:cs typeface="Tahoma" pitchFamily="34" charset="0"/>
              </a:rPr>
              <a:t>), </a:t>
            </a:r>
          </a:p>
          <a:p>
            <a:pPr>
              <a:buFontTx/>
              <a:buNone/>
            </a:pPr>
            <a:r>
              <a:rPr lang="en-US" sz="1800">
                <a:latin typeface="Tahoma" pitchFamily="34" charset="0"/>
                <a:cs typeface="Tahoma" pitchFamily="34" charset="0"/>
              </a:rPr>
              <a:t>     -tabelat (</a:t>
            </a:r>
            <a:r>
              <a:rPr lang="en-US" sz="1800">
                <a:solidFill>
                  <a:srgbClr val="3366FF"/>
                </a:solidFill>
                <a:latin typeface="Tahoma" pitchFamily="34" charset="0"/>
                <a:cs typeface="Tahoma" pitchFamily="34" charset="0"/>
              </a:rPr>
              <a:t>spreadsheets</a:t>
            </a:r>
            <a:r>
              <a:rPr lang="en-US" sz="1800">
                <a:latin typeface="Tahoma" pitchFamily="34" charset="0"/>
                <a:cs typeface="Tahoma" pitchFamily="34" charset="0"/>
              </a:rPr>
              <a:t>) dhe  </a:t>
            </a:r>
          </a:p>
          <a:p>
            <a:pPr>
              <a:buFontTx/>
              <a:buNone/>
            </a:pPr>
            <a:r>
              <a:rPr lang="en-US" sz="1800">
                <a:latin typeface="Tahoma" pitchFamily="34" charset="0"/>
                <a:cs typeface="Tahoma" pitchFamily="34" charset="0"/>
              </a:rPr>
              <a:t>     -sistemet për menaxhim me bazat e të dhënave (</a:t>
            </a:r>
            <a:r>
              <a:rPr lang="en-US" sz="1800">
                <a:solidFill>
                  <a:srgbClr val="3366FF"/>
                </a:solidFill>
                <a:latin typeface="Tahoma" pitchFamily="34" charset="0"/>
                <a:cs typeface="Tahoma" pitchFamily="34" charset="0"/>
              </a:rPr>
              <a:t>database</a:t>
            </a:r>
            <a:r>
              <a:rPr lang="en-US" sz="1800" u="sng">
                <a:solidFill>
                  <a:srgbClr val="3366FF"/>
                </a:solidFill>
                <a:latin typeface="Tahoma" pitchFamily="34" charset="0"/>
                <a:cs typeface="Tahoma" pitchFamily="34" charset="0"/>
              </a:rPr>
              <a:t> </a:t>
            </a:r>
            <a:r>
              <a:rPr lang="en-US" sz="1800">
                <a:solidFill>
                  <a:srgbClr val="3366FF"/>
                </a:solidFill>
                <a:latin typeface="Tahoma" pitchFamily="34" charset="0"/>
                <a:cs typeface="Tahoma" pitchFamily="34" charset="0"/>
              </a:rPr>
              <a:t>management systems)   </a:t>
            </a:r>
          </a:p>
          <a:p>
            <a:pPr>
              <a:buFontTx/>
              <a:buNone/>
            </a:pPr>
            <a:r>
              <a:rPr lang="en-US" sz="1800">
                <a:solidFill>
                  <a:srgbClr val="3366FF"/>
                </a:solidFill>
                <a:latin typeface="Tahoma" pitchFamily="34" charset="0"/>
                <a:cs typeface="Tahoma" pitchFamily="34" charset="0"/>
              </a:rPr>
              <a:t>                                   </a:t>
            </a:r>
            <a:r>
              <a:rPr lang="en-US" sz="1800">
                <a:latin typeface="Tahoma" pitchFamily="34" charset="0"/>
                <a:cs typeface="Tahoma" pitchFamily="34" charset="0"/>
              </a:rPr>
              <a:t>bien në kategorin e sofuerit aplikativ.</a:t>
            </a:r>
          </a:p>
          <a:p>
            <a:pPr>
              <a:buFontTx/>
              <a:buNone/>
            </a:pPr>
            <a:r>
              <a:rPr lang="en-US" sz="1800">
                <a:solidFill>
                  <a:srgbClr val="3366FF"/>
                </a:solidFill>
                <a:latin typeface="Tahoma" pitchFamily="34" charset="0"/>
                <a:cs typeface="Tahoma" pitchFamily="34" charset="0"/>
              </a:rPr>
              <a:t>                                  - </a:t>
            </a:r>
            <a:r>
              <a:rPr lang="en-US" sz="1800" b="1">
                <a:solidFill>
                  <a:srgbClr val="3366FF"/>
                </a:solidFill>
                <a:latin typeface="Tahoma" pitchFamily="34" charset="0"/>
                <a:cs typeface="Tahoma" pitchFamily="34" charset="0"/>
              </a:rPr>
              <a:t>Spreadsheet</a:t>
            </a:r>
            <a:r>
              <a:rPr lang="en-US" sz="1800">
                <a:solidFill>
                  <a:srgbClr val="3366FF"/>
                </a:solidFill>
                <a:latin typeface="Tahoma" pitchFamily="34" charset="0"/>
                <a:cs typeface="Tahoma" pitchFamily="34" charset="0"/>
              </a:rPr>
              <a:t> </a:t>
            </a:r>
            <a:r>
              <a:rPr lang="en-US" sz="1800">
                <a:latin typeface="Tahoma" pitchFamily="34" charset="0"/>
                <a:cs typeface="Tahoma" pitchFamily="34" charset="0"/>
              </a:rPr>
              <a:t>= Dokument i cili i ruan/memoron të dhënat në    </a:t>
            </a:r>
          </a:p>
          <a:p>
            <a:pPr>
              <a:buFontTx/>
              <a:buNone/>
            </a:pPr>
            <a:r>
              <a:rPr lang="en-US" sz="1800">
                <a:latin typeface="Tahoma" pitchFamily="34" charset="0"/>
                <a:cs typeface="Tahoma" pitchFamily="34" charset="0"/>
              </a:rPr>
              <a:t>                                   “formë” radhash dhe kolonash</a:t>
            </a:r>
            <a:r>
              <a:rPr lang="en-US" sz="1800">
                <a:latin typeface="Lucida Bright" pitchFamily="18" charset="0"/>
              </a:rPr>
              <a:t> </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66405D96-6AD7-4A6D-BE48-39DA9C3A77FF}" type="slidenum">
              <a:rPr lang="en-GB"/>
              <a:pPr/>
              <a:t>105</a:t>
            </a:fld>
            <a:endParaRPr lang="en-GB"/>
          </a:p>
        </p:txBody>
      </p:sp>
      <p:sp>
        <p:nvSpPr>
          <p:cNvPr id="537602" name="Rectangle 2"/>
          <p:cNvSpPr>
            <a:spLocks noGrp="1" noChangeArrowheads="1"/>
          </p:cNvSpPr>
          <p:nvPr>
            <p:ph type="title"/>
          </p:nvPr>
        </p:nvSpPr>
        <p:spPr>
          <a:xfrm>
            <a:off x="826477" y="260350"/>
            <a:ext cx="6871189" cy="700088"/>
          </a:xfrm>
        </p:spPr>
        <p:txBody>
          <a:bodyPr/>
          <a:lstStyle/>
          <a:p>
            <a:r>
              <a:rPr lang="en-US" sz="2800" b="1">
                <a:solidFill>
                  <a:srgbClr val="660033"/>
                </a:solidFill>
                <a:effectLst>
                  <a:outerShdw blurRad="38100" dist="38100" dir="2700000" algn="tl">
                    <a:srgbClr val="C0C0C0"/>
                  </a:outerShdw>
                </a:effectLst>
                <a:latin typeface="Tahoma" pitchFamily="34" charset="0"/>
                <a:cs typeface="Tahoma" pitchFamily="34" charset="0"/>
              </a:rPr>
              <a:t>Softueri Sistemor</a:t>
            </a:r>
          </a:p>
        </p:txBody>
      </p:sp>
      <p:sp>
        <p:nvSpPr>
          <p:cNvPr id="537603" name="Rectangle 3"/>
          <p:cNvSpPr>
            <a:spLocks noGrp="1" noChangeArrowheads="1"/>
          </p:cNvSpPr>
          <p:nvPr>
            <p:ph type="body" idx="1"/>
          </p:nvPr>
        </p:nvSpPr>
        <p:spPr>
          <a:xfrm>
            <a:off x="250582" y="1052513"/>
            <a:ext cx="7984880" cy="3657600"/>
          </a:xfrm>
          <a:solidFill>
            <a:srgbClr val="FFFFCC"/>
          </a:solidFill>
        </p:spPr>
        <p:txBody>
          <a:bodyPr/>
          <a:lstStyle/>
          <a:p>
            <a:pPr>
              <a:lnSpc>
                <a:spcPct val="80000"/>
              </a:lnSpc>
            </a:pPr>
            <a:r>
              <a:rPr lang="en-US" sz="2000" b="1">
                <a:latin typeface="Tahoma" pitchFamily="34" charset="0"/>
                <a:cs typeface="Tahoma" pitchFamily="34" charset="0"/>
              </a:rPr>
              <a:t>Sofueri bazik </a:t>
            </a:r>
            <a:r>
              <a:rPr lang="en-US" sz="1800" b="1">
                <a:latin typeface="Tahoma" pitchFamily="34" charset="0"/>
                <a:cs typeface="Tahoma" pitchFamily="34" charset="0"/>
              </a:rPr>
              <a:t>apo</a:t>
            </a:r>
            <a:r>
              <a:rPr lang="en-US" sz="2000" b="1">
                <a:latin typeface="Tahoma" pitchFamily="34" charset="0"/>
                <a:cs typeface="Tahoma" pitchFamily="34" charset="0"/>
              </a:rPr>
              <a:t> sistemor</a:t>
            </a:r>
            <a:r>
              <a:rPr lang="en-US" sz="2000">
                <a:latin typeface="Tahoma" pitchFamily="34" charset="0"/>
                <a:cs typeface="Tahoma" pitchFamily="34" charset="0"/>
              </a:rPr>
              <a:t> paraqet nocion i cili shfrytëzohet për të përshkruar/emruar llojë të posaçëm të programeve të cilët paraqesin një shtresë ndërmjet harduerit dhe softuerit aplikativ. </a:t>
            </a:r>
          </a:p>
          <a:p>
            <a:pPr>
              <a:lnSpc>
                <a:spcPct val="80000"/>
              </a:lnSpc>
              <a:buFontTx/>
              <a:buNone/>
            </a:pPr>
            <a:endParaRPr lang="en-US" sz="2000">
              <a:latin typeface="Tahoma" pitchFamily="34" charset="0"/>
              <a:cs typeface="Tahoma" pitchFamily="34" charset="0"/>
            </a:endParaRPr>
          </a:p>
          <a:p>
            <a:pPr>
              <a:lnSpc>
                <a:spcPct val="80000"/>
              </a:lnSpc>
            </a:pPr>
            <a:r>
              <a:rPr lang="en-US" sz="1800" b="1">
                <a:latin typeface="Tahoma" pitchFamily="34" charset="0"/>
                <a:cs typeface="Tahoma" pitchFamily="34" charset="0"/>
              </a:rPr>
              <a:t>Funksioni i tijë themelorë është të koordinoj punën e harduerit në harmoni me kërkesat e softuerit aplikativ, njëkohësisht duke siguruar shfrytëzim optimal të resurseve kompjuterike.</a:t>
            </a:r>
          </a:p>
          <a:p>
            <a:pPr>
              <a:lnSpc>
                <a:spcPct val="80000"/>
              </a:lnSpc>
              <a:buFontTx/>
              <a:buNone/>
            </a:pPr>
            <a:endParaRPr lang="en-US" sz="2000">
              <a:latin typeface="Tahoma" pitchFamily="34" charset="0"/>
              <a:cs typeface="Tahoma" pitchFamily="34" charset="0"/>
            </a:endParaRPr>
          </a:p>
          <a:p>
            <a:pPr>
              <a:lnSpc>
                <a:spcPct val="80000"/>
              </a:lnSpc>
            </a:pPr>
            <a:r>
              <a:rPr lang="en-US" sz="1800" b="1">
                <a:latin typeface="Verdana" pitchFamily="34" charset="0"/>
                <a:cs typeface="Tahoma" pitchFamily="34" charset="0"/>
              </a:rPr>
              <a:t>Në thelb ekzistojnë tri lloje të  softuerit sistemor:</a:t>
            </a:r>
          </a:p>
          <a:p>
            <a:pPr>
              <a:lnSpc>
                <a:spcPct val="80000"/>
              </a:lnSpc>
            </a:pPr>
            <a:r>
              <a:rPr lang="en-US" sz="2000">
                <a:solidFill>
                  <a:srgbClr val="660033"/>
                </a:solidFill>
                <a:effectLst>
                  <a:outerShdw blurRad="38100" dist="38100" dir="2700000" algn="tl">
                    <a:srgbClr val="000000"/>
                  </a:outerShdw>
                </a:effectLst>
                <a:latin typeface="Tahoma" pitchFamily="34" charset="0"/>
                <a:cs typeface="Tahoma" pitchFamily="34" charset="0"/>
              </a:rPr>
              <a:t>Sistemet operative</a:t>
            </a:r>
            <a:r>
              <a:rPr lang="en-US" sz="2000">
                <a:solidFill>
                  <a:srgbClr val="996633"/>
                </a:solidFill>
                <a:effectLst>
                  <a:outerShdw blurRad="38100" dist="38100" dir="2700000" algn="tl">
                    <a:srgbClr val="000000"/>
                  </a:outerShdw>
                </a:effectLst>
                <a:latin typeface="Tahoma" pitchFamily="34" charset="0"/>
                <a:cs typeface="Tahoma" pitchFamily="34" charset="0"/>
              </a:rPr>
              <a:t>, </a:t>
            </a:r>
          </a:p>
          <a:p>
            <a:pPr>
              <a:lnSpc>
                <a:spcPct val="80000"/>
              </a:lnSpc>
            </a:pPr>
            <a:r>
              <a:rPr lang="en-US" sz="2000">
                <a:solidFill>
                  <a:srgbClr val="660033"/>
                </a:solidFill>
                <a:effectLst>
                  <a:outerShdw blurRad="38100" dist="38100" dir="2700000" algn="tl">
                    <a:srgbClr val="000000"/>
                  </a:outerShdw>
                </a:effectLst>
                <a:latin typeface="Tahoma" pitchFamily="34" charset="0"/>
                <a:cs typeface="Tahoma" pitchFamily="34" charset="0"/>
              </a:rPr>
              <a:t>Përkthyesit e programeve</a:t>
            </a:r>
            <a:r>
              <a:rPr lang="en-US" sz="2000">
                <a:solidFill>
                  <a:srgbClr val="996633"/>
                </a:solidFill>
                <a:effectLst>
                  <a:outerShdw blurRad="38100" dist="38100" dir="2700000" algn="tl">
                    <a:srgbClr val="000000"/>
                  </a:outerShdw>
                </a:effectLst>
                <a:latin typeface="Tahoma" pitchFamily="34" charset="0"/>
                <a:cs typeface="Tahoma" pitchFamily="34" charset="0"/>
              </a:rPr>
              <a:t> </a:t>
            </a:r>
            <a:r>
              <a:rPr lang="en-US" sz="2000">
                <a:effectLst>
                  <a:outerShdw blurRad="38100" dist="38100" dir="2700000" algn="tl">
                    <a:srgbClr val="FFFFFF"/>
                  </a:outerShdw>
                </a:effectLst>
                <a:latin typeface="Tahoma" pitchFamily="34" charset="0"/>
                <a:cs typeface="Tahoma" pitchFamily="34" charset="0"/>
              </a:rPr>
              <a:t>dhe</a:t>
            </a:r>
            <a:r>
              <a:rPr lang="en-US" sz="2000">
                <a:solidFill>
                  <a:srgbClr val="996633"/>
                </a:solidFill>
                <a:effectLst>
                  <a:outerShdw blurRad="38100" dist="38100" dir="2700000" algn="tl">
                    <a:srgbClr val="000000"/>
                  </a:outerShdw>
                </a:effectLst>
                <a:latin typeface="Tahoma" pitchFamily="34" charset="0"/>
                <a:cs typeface="Tahoma" pitchFamily="34" charset="0"/>
              </a:rPr>
              <a:t> </a:t>
            </a:r>
          </a:p>
          <a:p>
            <a:pPr>
              <a:lnSpc>
                <a:spcPct val="80000"/>
              </a:lnSpc>
            </a:pPr>
            <a:r>
              <a:rPr lang="en-US" sz="2000">
                <a:solidFill>
                  <a:srgbClr val="660033"/>
                </a:solidFill>
                <a:effectLst>
                  <a:outerShdw blurRad="38100" dist="38100" dir="2700000" algn="tl">
                    <a:srgbClr val="000000"/>
                  </a:outerShdw>
                </a:effectLst>
                <a:latin typeface="Tahoma" pitchFamily="34" charset="0"/>
                <a:cs typeface="Tahoma" pitchFamily="34" charset="0"/>
              </a:rPr>
              <a:t>Utility programet</a:t>
            </a:r>
          </a:p>
          <a:p>
            <a:pPr>
              <a:lnSpc>
                <a:spcPct val="80000"/>
              </a:lnSpc>
            </a:pPr>
            <a:endParaRPr lang="en-US" sz="1800" b="1">
              <a:solidFill>
                <a:srgbClr val="996633"/>
              </a:solidFill>
              <a:effectLst>
                <a:outerShdw blurRad="38100" dist="38100" dir="2700000" algn="tl">
                  <a:srgbClr val="000000"/>
                </a:outerShdw>
              </a:effectLst>
              <a:latin typeface="Lucida Bright" pitchFamily="18" charset="0"/>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54CEFF71-4B4D-4964-80E0-EE0E23E46159}" type="slidenum">
              <a:rPr lang="en-GB"/>
              <a:pPr/>
              <a:t>106</a:t>
            </a:fld>
            <a:endParaRPr lang="en-GB"/>
          </a:p>
        </p:txBody>
      </p:sp>
      <p:sp>
        <p:nvSpPr>
          <p:cNvPr id="362498" name="Rectangle 2"/>
          <p:cNvSpPr>
            <a:spLocks noGrp="1" noChangeArrowheads="1"/>
          </p:cNvSpPr>
          <p:nvPr>
            <p:ph type="title"/>
          </p:nvPr>
        </p:nvSpPr>
        <p:spPr>
          <a:xfrm>
            <a:off x="716574" y="260350"/>
            <a:ext cx="6871188" cy="647700"/>
          </a:xfrm>
          <a:solidFill>
            <a:srgbClr val="CCFFFF"/>
          </a:solidFill>
        </p:spPr>
        <p:txBody>
          <a:bodyPr/>
          <a:lstStyle/>
          <a:p>
            <a:r>
              <a:rPr lang="en-US" sz="2800">
                <a:solidFill>
                  <a:srgbClr val="96004B"/>
                </a:solidFill>
                <a:effectLst>
                  <a:outerShdw blurRad="38100" dist="38100" dir="2700000" algn="tl">
                    <a:srgbClr val="000000"/>
                  </a:outerShdw>
                </a:effectLst>
                <a:latin typeface="Verdana" pitchFamily="34" charset="0"/>
              </a:rPr>
              <a:t> </a:t>
            </a:r>
            <a:r>
              <a:rPr lang="en-US" sz="2800" b="1">
                <a:solidFill>
                  <a:srgbClr val="96004B"/>
                </a:solidFill>
                <a:effectLst>
                  <a:outerShdw blurRad="38100" dist="38100" dir="2700000" algn="tl">
                    <a:srgbClr val="000000"/>
                  </a:outerShdw>
                </a:effectLst>
                <a:latin typeface="Verdana" pitchFamily="34" charset="0"/>
                <a:cs typeface="Tahoma" pitchFamily="34" charset="0"/>
              </a:rPr>
              <a:t>Softuerit Sistemor</a:t>
            </a:r>
            <a:endParaRPr lang="en-US" sz="2800" b="1">
              <a:solidFill>
                <a:srgbClr val="96004B"/>
              </a:solidFill>
              <a:effectLst>
                <a:outerShdw blurRad="38100" dist="38100" dir="2700000" algn="tl">
                  <a:srgbClr val="000000"/>
                </a:outerShdw>
              </a:effectLst>
              <a:latin typeface="Verdana" pitchFamily="34" charset="0"/>
            </a:endParaRPr>
          </a:p>
        </p:txBody>
      </p:sp>
      <p:sp>
        <p:nvSpPr>
          <p:cNvPr id="362501" name="Rectangle 5"/>
          <p:cNvSpPr>
            <a:spLocks noGrp="1" noChangeArrowheads="1"/>
          </p:cNvSpPr>
          <p:nvPr>
            <p:ph type="body" idx="1"/>
          </p:nvPr>
        </p:nvSpPr>
        <p:spPr>
          <a:xfrm>
            <a:off x="118697" y="908050"/>
            <a:ext cx="8573965" cy="4826000"/>
          </a:xfrm>
          <a:solidFill>
            <a:srgbClr val="FFFFCC"/>
          </a:solidFill>
        </p:spPr>
        <p:txBody>
          <a:bodyPr/>
          <a:lstStyle/>
          <a:p>
            <a:pPr>
              <a:lnSpc>
                <a:spcPct val="80000"/>
              </a:lnSpc>
            </a:pPr>
            <a:r>
              <a:rPr lang="en-US" sz="1800">
                <a:latin typeface="Tahoma" pitchFamily="34" charset="0"/>
                <a:cs typeface="Tahoma" pitchFamily="34" charset="0"/>
              </a:rPr>
              <a:t>Softueri sistemor paraqet grup/klasë të programeve e cila është e orientuar në funksionimin e sistemit kompjuterik duke i koordinuar aktivitete e harduerit dhe kërkesat e sistemit aplikativ.</a:t>
            </a:r>
          </a:p>
          <a:p>
            <a:pPr>
              <a:lnSpc>
                <a:spcPct val="80000"/>
              </a:lnSpc>
              <a:buFontTx/>
              <a:buNone/>
            </a:pPr>
            <a:endParaRPr lang="en-US" sz="1800">
              <a:latin typeface="Tahoma" pitchFamily="34" charset="0"/>
              <a:cs typeface="Tahoma" pitchFamily="34" charset="0"/>
            </a:endParaRPr>
          </a:p>
          <a:p>
            <a:pPr algn="ctr">
              <a:lnSpc>
                <a:spcPct val="80000"/>
              </a:lnSpc>
              <a:buFontTx/>
              <a:buNone/>
            </a:pPr>
            <a:r>
              <a:rPr lang="en-US" sz="1800" b="1">
                <a:effectLst>
                  <a:outerShdw blurRad="38100" dist="38100" dir="2700000" algn="tl">
                    <a:srgbClr val="FFFFFF"/>
                  </a:outerShdw>
                </a:effectLst>
                <a:latin typeface="Tahoma" pitchFamily="34" charset="0"/>
                <a:cs typeface="Tahoma" pitchFamily="34" charset="0"/>
              </a:rPr>
              <a:t>Mundë të thuhet se mbështetja e përgjithëshme e sistemeve kompjuterike nga aspekti softuerik ndahet në 4 nivele</a:t>
            </a:r>
            <a:r>
              <a:rPr lang="en-US" sz="1800" b="1">
                <a:latin typeface="Tahoma" pitchFamily="34" charset="0"/>
                <a:cs typeface="Tahoma" pitchFamily="34" charset="0"/>
              </a:rPr>
              <a:t>.</a:t>
            </a:r>
            <a:r>
              <a:rPr lang="en-US" sz="1800">
                <a:latin typeface="Tahoma" pitchFamily="34" charset="0"/>
                <a:cs typeface="Tahoma" pitchFamily="34" charset="0"/>
              </a:rPr>
              <a:t> </a:t>
            </a:r>
          </a:p>
          <a:p>
            <a:pPr>
              <a:lnSpc>
                <a:spcPct val="80000"/>
              </a:lnSpc>
            </a:pPr>
            <a:endParaRPr lang="en-US" sz="1800">
              <a:latin typeface="Tahoma" pitchFamily="34" charset="0"/>
              <a:cs typeface="Tahoma" pitchFamily="34" charset="0"/>
            </a:endParaRPr>
          </a:p>
          <a:p>
            <a:pPr>
              <a:lnSpc>
                <a:spcPct val="80000"/>
              </a:lnSpc>
              <a:buFontTx/>
              <a:buNone/>
            </a:pPr>
            <a:r>
              <a:rPr lang="en-US" sz="1800">
                <a:latin typeface="Tahoma" pitchFamily="34" charset="0"/>
                <a:cs typeface="Tahoma" pitchFamily="34" charset="0"/>
              </a:rPr>
              <a:t>      </a:t>
            </a:r>
            <a:r>
              <a:rPr lang="en-US" sz="1800" u="sng">
                <a:solidFill>
                  <a:srgbClr val="96004B"/>
                </a:solidFill>
                <a:effectLst>
                  <a:outerShdw blurRad="38100" dist="38100" dir="2700000" algn="tl">
                    <a:srgbClr val="000000"/>
                  </a:outerShdw>
                </a:effectLst>
                <a:latin typeface="Tahoma" pitchFamily="34" charset="0"/>
                <a:cs typeface="Tahoma" pitchFamily="34" charset="0"/>
              </a:rPr>
              <a:t>Tri nivelet e para i takojnë softuerit sistemorë, kurse i katërti softuerit aplikativ</a:t>
            </a:r>
            <a:r>
              <a:rPr lang="en-US" sz="1800">
                <a:effectLst>
                  <a:outerShdw blurRad="38100" dist="38100" dir="2700000" algn="tl">
                    <a:srgbClr val="FFFFFF"/>
                  </a:outerShdw>
                </a:effectLst>
                <a:latin typeface="Tahoma" pitchFamily="34" charset="0"/>
                <a:cs typeface="Tahoma" pitchFamily="34" charset="0"/>
              </a:rPr>
              <a:t>.</a:t>
            </a:r>
          </a:p>
          <a:p>
            <a:pPr>
              <a:lnSpc>
                <a:spcPct val="80000"/>
              </a:lnSpc>
              <a:buFontTx/>
              <a:buNone/>
            </a:pPr>
            <a:endParaRPr lang="en-US" sz="1800">
              <a:latin typeface="Tahoma" pitchFamily="34" charset="0"/>
              <a:cs typeface="Tahoma" pitchFamily="34" charset="0"/>
            </a:endParaRPr>
          </a:p>
          <a:p>
            <a:pPr>
              <a:lnSpc>
                <a:spcPct val="80000"/>
              </a:lnSpc>
            </a:pPr>
            <a:r>
              <a:rPr lang="en-US" sz="1800">
                <a:solidFill>
                  <a:srgbClr val="96004B"/>
                </a:solidFill>
                <a:effectLst>
                  <a:outerShdw blurRad="38100" dist="38100" dir="2700000" algn="tl">
                    <a:srgbClr val="000000"/>
                  </a:outerShdw>
                </a:effectLst>
                <a:latin typeface="Tahoma" pitchFamily="34" charset="0"/>
                <a:cs typeface="Tahoma" pitchFamily="34" charset="0"/>
              </a:rPr>
              <a:t>Niveli i parë</a:t>
            </a:r>
            <a:r>
              <a:rPr lang="en-US" sz="1800">
                <a:latin typeface="Tahoma" pitchFamily="34" charset="0"/>
                <a:cs typeface="Tahoma" pitchFamily="34" charset="0"/>
              </a:rPr>
              <a:t> qeverisë me resurset e sistemit kompjuterik (procesori, memorja, njësitë hyrëse/dalëse ) duke siguruar/mundësuar punë të tyre efikase dhe racionale.</a:t>
            </a:r>
          </a:p>
          <a:p>
            <a:pPr>
              <a:lnSpc>
                <a:spcPct val="80000"/>
              </a:lnSpc>
              <a:buFontTx/>
              <a:buNone/>
            </a:pPr>
            <a:endParaRPr lang="en-US" sz="1800">
              <a:latin typeface="Tahoma" pitchFamily="34" charset="0"/>
              <a:cs typeface="Tahoma" pitchFamily="34" charset="0"/>
            </a:endParaRPr>
          </a:p>
          <a:p>
            <a:pPr>
              <a:lnSpc>
                <a:spcPct val="80000"/>
              </a:lnSpc>
            </a:pPr>
            <a:r>
              <a:rPr lang="en-US" sz="1800">
                <a:solidFill>
                  <a:srgbClr val="96004B"/>
                </a:solidFill>
                <a:effectLst>
                  <a:outerShdw blurRad="38100" dist="38100" dir="2700000" algn="tl">
                    <a:srgbClr val="000000"/>
                  </a:outerShdw>
                </a:effectLst>
                <a:latin typeface="Tahoma" pitchFamily="34" charset="0"/>
                <a:cs typeface="Tahoma" pitchFamily="34" charset="0"/>
              </a:rPr>
              <a:t>Niveli i dytë</a:t>
            </a:r>
            <a:r>
              <a:rPr lang="en-US" sz="1800">
                <a:latin typeface="Tahoma" pitchFamily="34" charset="0"/>
                <a:cs typeface="Tahoma" pitchFamily="34" charset="0"/>
              </a:rPr>
              <a:t> përfshinë programet të cilët sigurojnë transferin e të dhënave nga njësitë periferike  në memorinë primare/operative.</a:t>
            </a:r>
          </a:p>
          <a:p>
            <a:pPr>
              <a:lnSpc>
                <a:spcPct val="80000"/>
              </a:lnSpc>
              <a:buFontTx/>
              <a:buNone/>
            </a:pPr>
            <a:endParaRPr lang="en-US" sz="1800">
              <a:latin typeface="Tahoma" pitchFamily="34" charset="0"/>
              <a:cs typeface="Tahoma" pitchFamily="34" charset="0"/>
            </a:endParaRPr>
          </a:p>
          <a:p>
            <a:pPr>
              <a:lnSpc>
                <a:spcPct val="80000"/>
              </a:lnSpc>
              <a:buFontTx/>
              <a:buNone/>
            </a:pPr>
            <a:r>
              <a:rPr lang="en-US" sz="1800">
                <a:latin typeface="Tahoma" pitchFamily="34" charset="0"/>
                <a:cs typeface="Tahoma" pitchFamily="34" charset="0"/>
              </a:rPr>
              <a:t>     Në këtë nivel gjinden programet për editimin e teksteve (</a:t>
            </a:r>
            <a:r>
              <a:rPr lang="en-US" sz="1800">
                <a:solidFill>
                  <a:srgbClr val="008080"/>
                </a:solidFill>
                <a:latin typeface="Tahoma" pitchFamily="34" charset="0"/>
                <a:cs typeface="Tahoma" pitchFamily="34" charset="0"/>
              </a:rPr>
              <a:t>editorët</a:t>
            </a:r>
            <a:r>
              <a:rPr lang="en-US" sz="1800">
                <a:latin typeface="Tahoma" pitchFamily="34" charset="0"/>
                <a:cs typeface="Tahoma" pitchFamily="34" charset="0"/>
              </a:rPr>
              <a:t>), programet për zbulimin dhe korigjimin e gabimeve (</a:t>
            </a:r>
            <a:r>
              <a:rPr lang="en-US" sz="1800">
                <a:solidFill>
                  <a:srgbClr val="008080"/>
                </a:solidFill>
                <a:latin typeface="Tahoma" pitchFamily="34" charset="0"/>
                <a:cs typeface="Tahoma" pitchFamily="34" charset="0"/>
              </a:rPr>
              <a:t>debugger</a:t>
            </a:r>
            <a:r>
              <a:rPr lang="en-US" sz="1800">
                <a:latin typeface="Tahoma" pitchFamily="34" charset="0"/>
                <a:cs typeface="Tahoma" pitchFamily="34" charset="0"/>
              </a:rPr>
              <a:t>) si dhe programet për sortim dhe bashkim/shkrirje </a:t>
            </a:r>
            <a:r>
              <a:rPr lang="en-US" sz="1800">
                <a:solidFill>
                  <a:srgbClr val="663300"/>
                </a:solidFill>
                <a:latin typeface="Tahoma" pitchFamily="34" charset="0"/>
                <a:cs typeface="Tahoma" pitchFamily="34" charset="0"/>
              </a:rPr>
              <a:t>(</a:t>
            </a:r>
            <a:r>
              <a:rPr lang="en-US" sz="1800">
                <a:solidFill>
                  <a:srgbClr val="008080"/>
                </a:solidFill>
                <a:latin typeface="Tahoma" pitchFamily="34" charset="0"/>
                <a:cs typeface="Tahoma" pitchFamily="34" charset="0"/>
              </a:rPr>
              <a:t>sort/merge</a:t>
            </a:r>
            <a:r>
              <a:rPr lang="en-US" sz="1800">
                <a:latin typeface="Lucida Bright" pitchFamily="18" charset="0"/>
                <a:cs typeface="Tahoma" pitchFamily="34" charset="0"/>
              </a:rPr>
              <a:t>)</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75A32D6D-D2AF-448F-BF70-4BE7EF9B0BE0}" type="slidenum">
              <a:rPr lang="en-GB"/>
              <a:pPr/>
              <a:t>107</a:t>
            </a:fld>
            <a:endParaRPr lang="en-GB"/>
          </a:p>
        </p:txBody>
      </p:sp>
      <p:sp>
        <p:nvSpPr>
          <p:cNvPr id="516099" name="Rectangle 3"/>
          <p:cNvSpPr>
            <a:spLocks noGrp="1" noChangeArrowheads="1"/>
          </p:cNvSpPr>
          <p:nvPr>
            <p:ph type="body" idx="1"/>
          </p:nvPr>
        </p:nvSpPr>
        <p:spPr>
          <a:xfrm>
            <a:off x="650631" y="549275"/>
            <a:ext cx="7913077" cy="1341438"/>
          </a:xfrm>
          <a:solidFill>
            <a:srgbClr val="FFFFCC"/>
          </a:solidFill>
        </p:spPr>
        <p:txBody>
          <a:bodyPr/>
          <a:lstStyle/>
          <a:p>
            <a:r>
              <a:rPr lang="en-US" sz="1800" b="1">
                <a:solidFill>
                  <a:srgbClr val="96004B"/>
                </a:solidFill>
                <a:effectLst>
                  <a:outerShdw blurRad="38100" dist="38100" dir="2700000" algn="tl">
                    <a:srgbClr val="000000"/>
                  </a:outerShdw>
                </a:effectLst>
                <a:latin typeface="Tahoma" pitchFamily="34" charset="0"/>
                <a:cs typeface="Tahoma" pitchFamily="34" charset="0"/>
              </a:rPr>
              <a:t>Niveli i tretë</a:t>
            </a:r>
            <a:r>
              <a:rPr lang="en-US" sz="1800" b="1">
                <a:effectLst>
                  <a:outerShdw blurRad="38100" dist="38100" dir="2700000" algn="tl">
                    <a:srgbClr val="FFFFFF"/>
                  </a:outerShdw>
                </a:effectLst>
                <a:latin typeface="Tahoma" pitchFamily="34" charset="0"/>
                <a:cs typeface="Tahoma" pitchFamily="34" charset="0"/>
              </a:rPr>
              <a:t>  përmbanë programe të cilët mundësojnë përkthimin e programeve prej gjuhëve të larta programore  në të ashtuquajturat gjuhë të makinës e që janë: </a:t>
            </a:r>
            <a:r>
              <a:rPr lang="en-US" sz="1800" b="1">
                <a:solidFill>
                  <a:srgbClr val="008080"/>
                </a:solidFill>
                <a:effectLst>
                  <a:outerShdw blurRad="38100" dist="38100" dir="2700000" algn="tl">
                    <a:srgbClr val="000000"/>
                  </a:outerShdw>
                </a:effectLst>
                <a:latin typeface="Tahoma" pitchFamily="34" charset="0"/>
                <a:cs typeface="Tahoma" pitchFamily="34" charset="0"/>
              </a:rPr>
              <a:t>interpreterët</a:t>
            </a:r>
            <a:r>
              <a:rPr lang="en-US" sz="1800" b="1">
                <a:solidFill>
                  <a:srgbClr val="003300"/>
                </a:solidFill>
                <a:effectLst>
                  <a:outerShdw blurRad="38100" dist="38100" dir="2700000" algn="tl">
                    <a:srgbClr val="000000"/>
                  </a:outerShdw>
                </a:effectLst>
                <a:latin typeface="Tahoma" pitchFamily="34" charset="0"/>
                <a:cs typeface="Tahoma" pitchFamily="34" charset="0"/>
              </a:rPr>
              <a:t>,</a:t>
            </a:r>
            <a:r>
              <a:rPr lang="en-US" sz="1800" b="1">
                <a:effectLst>
                  <a:outerShdw blurRad="38100" dist="38100" dir="2700000" algn="tl">
                    <a:srgbClr val="FFFFFF"/>
                  </a:outerShdw>
                </a:effectLst>
                <a:latin typeface="Tahoma" pitchFamily="34" charset="0"/>
                <a:cs typeface="Tahoma" pitchFamily="34" charset="0"/>
              </a:rPr>
              <a:t> </a:t>
            </a:r>
            <a:r>
              <a:rPr lang="en-US" sz="1800" b="1">
                <a:solidFill>
                  <a:srgbClr val="008080"/>
                </a:solidFill>
                <a:effectLst>
                  <a:outerShdw blurRad="38100" dist="38100" dir="2700000" algn="tl">
                    <a:srgbClr val="000000"/>
                  </a:outerShdw>
                </a:effectLst>
                <a:latin typeface="Tahoma" pitchFamily="34" charset="0"/>
                <a:cs typeface="Tahoma" pitchFamily="34" charset="0"/>
              </a:rPr>
              <a:t>kompajlerët, asemblerët,</a:t>
            </a:r>
            <a:r>
              <a:rPr lang="en-US" sz="1800" b="1">
                <a:effectLst>
                  <a:outerShdw blurRad="38100" dist="38100" dir="2700000" algn="tl">
                    <a:srgbClr val="FFFFFF"/>
                  </a:outerShdw>
                </a:effectLst>
                <a:latin typeface="Tahoma" pitchFamily="34" charset="0"/>
                <a:cs typeface="Tahoma" pitchFamily="34" charset="0"/>
              </a:rPr>
              <a:t> e tj.</a:t>
            </a:r>
            <a:r>
              <a:rPr lang="en-US" sz="1800">
                <a:solidFill>
                  <a:srgbClr val="663300"/>
                </a:solidFill>
                <a:effectLst>
                  <a:outerShdw blurRad="38100" dist="38100" dir="2700000" algn="tl">
                    <a:srgbClr val="000000"/>
                  </a:outerShdw>
                </a:effectLst>
                <a:latin typeface="Tahoma" pitchFamily="34" charset="0"/>
                <a:cs typeface="Tahoma" pitchFamily="34" charset="0"/>
              </a:rPr>
              <a:t> </a:t>
            </a:r>
          </a:p>
          <a:p>
            <a:endParaRPr lang="en-US" sz="1800">
              <a:effectLst>
                <a:outerShdw blurRad="38100" dist="38100" dir="2700000" algn="tl">
                  <a:srgbClr val="FFFFFF"/>
                </a:outerShdw>
              </a:effectLst>
              <a:latin typeface="Tahoma" pitchFamily="34" charset="0"/>
              <a:cs typeface="Tahoma" pitchFamily="34" charset="0"/>
            </a:endParaRPr>
          </a:p>
        </p:txBody>
      </p:sp>
      <p:pic>
        <p:nvPicPr>
          <p:cNvPr id="516101" name="Picture 5" descr="AssFig1"/>
          <p:cNvPicPr>
            <a:picLocks noChangeAspect="1" noChangeArrowheads="1"/>
          </p:cNvPicPr>
          <p:nvPr/>
        </p:nvPicPr>
        <p:blipFill>
          <a:blip r:embed="rId3"/>
          <a:srcRect/>
          <a:stretch>
            <a:fillRect/>
          </a:stretch>
        </p:blipFill>
        <p:spPr bwMode="auto">
          <a:xfrm>
            <a:off x="2445728" y="1700214"/>
            <a:ext cx="4385896" cy="3838575"/>
          </a:xfrm>
          <a:prstGeom prst="rect">
            <a:avLst/>
          </a:prstGeom>
          <a:noFill/>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44220F52-C464-44CD-8E78-4D7FE27AFB41}" type="slidenum">
              <a:rPr lang="en-GB"/>
              <a:pPr/>
              <a:t>108</a:t>
            </a:fld>
            <a:endParaRPr lang="en-GB"/>
          </a:p>
        </p:txBody>
      </p:sp>
      <p:sp>
        <p:nvSpPr>
          <p:cNvPr id="517123" name="Rectangle 3"/>
          <p:cNvSpPr>
            <a:spLocks noGrp="1" noChangeArrowheads="1"/>
          </p:cNvSpPr>
          <p:nvPr>
            <p:ph type="body" idx="1"/>
          </p:nvPr>
        </p:nvSpPr>
        <p:spPr>
          <a:xfrm>
            <a:off x="184639" y="549275"/>
            <a:ext cx="8442081" cy="3455988"/>
          </a:xfrm>
          <a:solidFill>
            <a:srgbClr val="FFFFCC"/>
          </a:solidFill>
        </p:spPr>
        <p:txBody>
          <a:bodyPr/>
          <a:lstStyle/>
          <a:p>
            <a:pPr>
              <a:lnSpc>
                <a:spcPct val="80000"/>
              </a:lnSpc>
            </a:pPr>
            <a:r>
              <a:rPr lang="en-US" sz="1800" b="1">
                <a:solidFill>
                  <a:srgbClr val="96004B"/>
                </a:solidFill>
                <a:effectLst>
                  <a:outerShdw blurRad="38100" dist="38100" dir="2700000" algn="tl">
                    <a:srgbClr val="000000"/>
                  </a:outerShdw>
                </a:effectLst>
                <a:latin typeface="Tahoma" pitchFamily="34" charset="0"/>
                <a:cs typeface="Tahoma" pitchFamily="34" charset="0"/>
              </a:rPr>
              <a:t>Niveli i katërt</a:t>
            </a:r>
            <a:r>
              <a:rPr lang="en-US" sz="2000">
                <a:latin typeface="Tahoma" pitchFamily="34" charset="0"/>
                <a:cs typeface="Tahoma" pitchFamily="34" charset="0"/>
              </a:rPr>
              <a:t> përmbanë një sërë programesh aplikative të cilë janë të përcaktuara për  zhgjidhjen e problemeve konkrete të shfrytëzuesëve.</a:t>
            </a:r>
          </a:p>
          <a:p>
            <a:pPr>
              <a:lnSpc>
                <a:spcPct val="80000"/>
              </a:lnSpc>
            </a:pPr>
            <a:endParaRPr lang="en-US" sz="2000">
              <a:latin typeface="Tahoma" pitchFamily="34" charset="0"/>
              <a:cs typeface="Tahoma" pitchFamily="34" charset="0"/>
            </a:endParaRPr>
          </a:p>
          <a:p>
            <a:pPr>
              <a:lnSpc>
                <a:spcPct val="80000"/>
              </a:lnSpc>
              <a:buFontTx/>
              <a:buNone/>
            </a:pPr>
            <a:endParaRPr lang="en-US" sz="2000" b="1">
              <a:solidFill>
                <a:srgbClr val="003300"/>
              </a:solidFill>
              <a:latin typeface="Tahoma" pitchFamily="34" charset="0"/>
              <a:cs typeface="Tahoma" pitchFamily="34" charset="0"/>
            </a:endParaRPr>
          </a:p>
          <a:p>
            <a:pPr>
              <a:lnSpc>
                <a:spcPct val="80000"/>
              </a:lnSpc>
              <a:buFontTx/>
              <a:buNone/>
            </a:pPr>
            <a:r>
              <a:rPr lang="en-US" sz="2000">
                <a:solidFill>
                  <a:srgbClr val="003300"/>
                </a:solidFill>
                <a:latin typeface="Tahoma" pitchFamily="34" charset="0"/>
                <a:cs typeface="Tahoma" pitchFamily="34" charset="0"/>
              </a:rPr>
              <a:t>      </a:t>
            </a:r>
            <a:r>
              <a:rPr lang="en-US" sz="2000" b="1">
                <a:solidFill>
                  <a:schemeClr val="folHlink"/>
                </a:solidFill>
                <a:effectLst>
                  <a:outerShdw blurRad="38100" dist="38100" dir="2700000" algn="tl">
                    <a:srgbClr val="000000"/>
                  </a:outerShdw>
                </a:effectLst>
                <a:latin typeface="Tahoma" pitchFamily="34" charset="0"/>
                <a:cs typeface="Tahoma" pitchFamily="34" charset="0"/>
              </a:rPr>
              <a:t>Computer configuration,</a:t>
            </a:r>
            <a:r>
              <a:rPr lang="en-US" sz="2000">
                <a:latin typeface="Tahoma" pitchFamily="34" charset="0"/>
                <a:cs typeface="Tahoma" pitchFamily="34" charset="0"/>
              </a:rPr>
              <a:t> -  i referohet specifikave teknike të sistemit kompjuterik, kurse këto specifika zakonisht përmbajnë shpejtësinë e  procesorit, kapacitetin e  RAM, hard disku , si dhe llojin e video card në sistemin kompjuterik</a:t>
            </a:r>
          </a:p>
          <a:p>
            <a:pPr>
              <a:lnSpc>
                <a:spcPct val="80000"/>
              </a:lnSpc>
              <a:buFontTx/>
              <a:buNone/>
            </a:pPr>
            <a:endParaRPr lang="en-US" sz="2000">
              <a:latin typeface="Tahoma" pitchFamily="34" charset="0"/>
              <a:cs typeface="Tahoma" pitchFamily="34" charset="0"/>
            </a:endParaRPr>
          </a:p>
          <a:p>
            <a:pPr>
              <a:lnSpc>
                <a:spcPct val="80000"/>
              </a:lnSpc>
            </a:pPr>
            <a:r>
              <a:rPr lang="en-US" sz="2000">
                <a:latin typeface="Tahoma" pitchFamily="34" charset="0"/>
                <a:cs typeface="Tahoma" pitchFamily="34" charset="0"/>
              </a:rPr>
              <a:t>Kombinimi i konfiguaracionit të caktuar harduerik dhe sistemit softuerik </a:t>
            </a:r>
          </a:p>
          <a:p>
            <a:pPr>
              <a:lnSpc>
                <a:spcPct val="80000"/>
              </a:lnSpc>
              <a:buFontTx/>
              <a:buNone/>
            </a:pPr>
            <a:r>
              <a:rPr lang="en-US" sz="2000">
                <a:latin typeface="Tahoma" pitchFamily="34" charset="0"/>
                <a:cs typeface="Tahoma" pitchFamily="34" charset="0"/>
              </a:rPr>
              <a:t>     përkatës njihet si </a:t>
            </a:r>
            <a:r>
              <a:rPr lang="en-US" sz="2000" b="1">
                <a:solidFill>
                  <a:srgbClr val="006699"/>
                </a:solidFill>
                <a:effectLst>
                  <a:outerShdw blurRad="38100" dist="38100" dir="2700000" algn="tl">
                    <a:srgbClr val="000000"/>
                  </a:outerShdw>
                </a:effectLst>
                <a:latin typeface="Tahoma" pitchFamily="34" charset="0"/>
                <a:cs typeface="Tahoma" pitchFamily="34" charset="0"/>
              </a:rPr>
              <a:t>Platorma kompjuterike</a:t>
            </a:r>
          </a:p>
          <a:p>
            <a:pPr>
              <a:lnSpc>
                <a:spcPct val="80000"/>
              </a:lnSpc>
              <a:buFontTx/>
              <a:buNone/>
            </a:pPr>
            <a:endParaRPr lang="en-US" sz="2000">
              <a:latin typeface="Tahoma" pitchFamily="34" charset="0"/>
              <a:cs typeface="Tahoma" pitchFamily="34" charset="0"/>
            </a:endParaRP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3F8F3782-EFEC-4B92-9C27-C7B5ED60134A}" type="slidenum">
              <a:rPr lang="en-GB"/>
              <a:pPr/>
              <a:t>109</a:t>
            </a:fld>
            <a:endParaRPr lang="en-GB"/>
          </a:p>
        </p:txBody>
      </p:sp>
      <p:sp>
        <p:nvSpPr>
          <p:cNvPr id="520194" name="Rectangle 2"/>
          <p:cNvSpPr>
            <a:spLocks noGrp="1" noChangeArrowheads="1"/>
          </p:cNvSpPr>
          <p:nvPr>
            <p:ph type="title"/>
          </p:nvPr>
        </p:nvSpPr>
        <p:spPr>
          <a:xfrm>
            <a:off x="716574" y="476251"/>
            <a:ext cx="6871188" cy="576263"/>
          </a:xfrm>
          <a:solidFill>
            <a:srgbClr val="CCFFFF"/>
          </a:solidFill>
        </p:spPr>
        <p:txBody>
          <a:bodyPr/>
          <a:lstStyle/>
          <a:p>
            <a:r>
              <a:rPr lang="en-US" sz="2600" b="1">
                <a:solidFill>
                  <a:srgbClr val="96004B"/>
                </a:solidFill>
                <a:effectLst>
                  <a:outerShdw blurRad="38100" dist="38100" dir="2700000" algn="tl">
                    <a:srgbClr val="000000"/>
                  </a:outerShdw>
                </a:effectLst>
                <a:latin typeface="Tahoma" pitchFamily="34" charset="0"/>
                <a:cs typeface="Tahoma" pitchFamily="34" charset="0"/>
              </a:rPr>
              <a:t>Sitemi Operativ</a:t>
            </a:r>
          </a:p>
        </p:txBody>
      </p:sp>
      <p:sp>
        <p:nvSpPr>
          <p:cNvPr id="520195" name="Rectangle 3"/>
          <p:cNvSpPr>
            <a:spLocks noGrp="1" noChangeArrowheads="1"/>
          </p:cNvSpPr>
          <p:nvPr>
            <p:ph type="body" idx="1"/>
          </p:nvPr>
        </p:nvSpPr>
        <p:spPr>
          <a:xfrm>
            <a:off x="583223" y="1268413"/>
            <a:ext cx="7696200" cy="4360862"/>
          </a:xfrm>
          <a:solidFill>
            <a:srgbClr val="FFFFCC"/>
          </a:solidFill>
        </p:spPr>
        <p:txBody>
          <a:bodyPr/>
          <a:lstStyle/>
          <a:p>
            <a:pPr>
              <a:lnSpc>
                <a:spcPct val="90000"/>
              </a:lnSpc>
            </a:pPr>
            <a:r>
              <a:rPr lang="en-US" sz="2000">
                <a:latin typeface="Tahoma" pitchFamily="34" charset="0"/>
                <a:cs typeface="Tahoma" pitchFamily="34" charset="0"/>
              </a:rPr>
              <a:t>Sitemi operativ paraqet  komplet apo garniturë të programeve dhe rutineve programore të cilët  mundësojnë funksionimin e sistemit kompjuterik, duke siguruuar shfrytëzim optimal të resurseve të tyre. </a:t>
            </a:r>
          </a:p>
          <a:p>
            <a:pPr>
              <a:lnSpc>
                <a:spcPct val="90000"/>
              </a:lnSpc>
            </a:pPr>
            <a:endParaRPr lang="en-US" sz="2000">
              <a:latin typeface="Tahoma" pitchFamily="34" charset="0"/>
              <a:cs typeface="Tahoma" pitchFamily="34" charset="0"/>
            </a:endParaRPr>
          </a:p>
          <a:p>
            <a:pPr>
              <a:lnSpc>
                <a:spcPct val="90000"/>
              </a:lnSpc>
            </a:pPr>
            <a:r>
              <a:rPr lang="en-US" sz="2000">
                <a:latin typeface="Tahoma" pitchFamily="34" charset="0"/>
                <a:cs typeface="Tahoma" pitchFamily="34" charset="0"/>
              </a:rPr>
              <a:t>Sistemi operativ luan rolin kryesor në funksionimin e sistemit kompjuterik, dhe zakonisht është i vendosur në diskun magnetik/hard disk. </a:t>
            </a:r>
          </a:p>
          <a:p>
            <a:pPr>
              <a:lnSpc>
                <a:spcPct val="90000"/>
              </a:lnSpc>
            </a:pPr>
            <a:endParaRPr lang="en-US" sz="2000">
              <a:latin typeface="Tahoma" pitchFamily="34" charset="0"/>
              <a:cs typeface="Tahoma" pitchFamily="34" charset="0"/>
            </a:endParaRPr>
          </a:p>
          <a:p>
            <a:pPr>
              <a:lnSpc>
                <a:spcPct val="90000"/>
              </a:lnSpc>
            </a:pPr>
            <a:r>
              <a:rPr lang="en-US" sz="2000">
                <a:latin typeface="Tahoma" pitchFamily="34" charset="0"/>
                <a:cs typeface="Tahoma" pitchFamily="34" charset="0"/>
              </a:rPr>
              <a:t>Kurë të kyçet kompjutori, sistemi operativ nga disku bartet në memorjen operative , dhe pas kësaj i njejti vendos kontroll mbi elementet e sistemit kompjterik duke siguruar gadishmërinë e tyre për funksionim, dhe vetëm pas kësajë shfrytëzuesi aktivizon programin aplikativ i cili do të zgjidhë problemin e caktuar (qeverisje me stoqet, llogaritje të pagave, e tj,</a:t>
            </a:r>
            <a:r>
              <a:rPr lang="en-US" sz="2400">
                <a:latin typeface="Lucida Bright" pitchFamily="18" charset="0"/>
                <a:cs typeface="Tahoma" pitchFamily="34" charset="0"/>
              </a:rPr>
              <a: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C0C83CB3-8CD3-4749-8192-021FC5BB6694}" type="slidenum">
              <a:rPr lang="en-GB"/>
              <a:pPr/>
              <a:t>11</a:t>
            </a:fld>
            <a:endParaRPr lang="en-GB"/>
          </a:p>
        </p:txBody>
      </p:sp>
      <p:sp>
        <p:nvSpPr>
          <p:cNvPr id="779266" name="Rectangle 2"/>
          <p:cNvSpPr>
            <a:spLocks noGrp="1" noChangeArrowheads="1"/>
          </p:cNvSpPr>
          <p:nvPr>
            <p:ph type="body" idx="1"/>
          </p:nvPr>
        </p:nvSpPr>
        <p:spPr>
          <a:xfrm>
            <a:off x="383931" y="1196984"/>
            <a:ext cx="8376138" cy="4176713"/>
          </a:xfrm>
          <a:solidFill>
            <a:srgbClr val="FFFF99"/>
          </a:solidFill>
        </p:spPr>
        <p:txBody>
          <a:bodyPr/>
          <a:lstStyle/>
          <a:p>
            <a:pPr>
              <a:lnSpc>
                <a:spcPct val="90000"/>
              </a:lnSpc>
              <a:buFontTx/>
              <a:buNone/>
            </a:pPr>
            <a:r>
              <a:rPr lang="en-US" sz="2000">
                <a:latin typeface="Tahoma" pitchFamily="34" charset="0"/>
                <a:cs typeface="Tahoma" pitchFamily="34" charset="0"/>
              </a:rPr>
              <a:t>Disiplina e Informatikës së Biznesit u krijua në Gjermani, nga koncepti “</a:t>
            </a:r>
            <a:r>
              <a:rPr lang="en-US" sz="2000">
                <a:solidFill>
                  <a:srgbClr val="008080"/>
                </a:solidFill>
                <a:effectLst>
                  <a:outerShdw blurRad="38100" dist="38100" dir="2700000" algn="tl">
                    <a:srgbClr val="000000"/>
                  </a:outerShdw>
                </a:effectLst>
                <a:latin typeface="Tahoma" pitchFamily="34" charset="0"/>
                <a:cs typeface="Tahoma" pitchFamily="34" charset="0"/>
              </a:rPr>
              <a:t>Wirtschaftsinformatik”.</a:t>
            </a:r>
            <a:r>
              <a:rPr lang="en-US" sz="2000">
                <a:latin typeface="Tahoma" pitchFamily="34" charset="0"/>
                <a:cs typeface="Tahoma" pitchFamily="34" charset="0"/>
              </a:rPr>
              <a:t> Ajo është themeluar,si një disiplinë e suksesëshme akademike, duke përfshirë, programet bachelor, master dhe programet e diplomave në Austri, Bullgari, Francë, Gjermani, Irlandë, Hollandë, Zvicër dhe në një numër në rritje të vendeve të tjera evropiane, si dhe në Australi</a:t>
            </a:r>
            <a:r>
              <a:rPr lang="en-US" sz="2000">
                <a:latin typeface="Lucida Bright" pitchFamily="18" charset="0"/>
              </a:rPr>
              <a:t>. </a:t>
            </a:r>
          </a:p>
          <a:p>
            <a:pPr>
              <a:lnSpc>
                <a:spcPct val="90000"/>
              </a:lnSpc>
              <a:buFontTx/>
              <a:buNone/>
            </a:pPr>
            <a:endParaRPr lang="en-US" sz="2000">
              <a:latin typeface="Lucida Bright" pitchFamily="18" charset="0"/>
            </a:endParaRPr>
          </a:p>
          <a:p>
            <a:pPr>
              <a:lnSpc>
                <a:spcPct val="90000"/>
              </a:lnSpc>
              <a:buFontTx/>
              <a:buNone/>
            </a:pPr>
            <a:r>
              <a:rPr lang="en-US" sz="2000" b="1" i="1">
                <a:latin typeface="Lucida Bright" pitchFamily="18" charset="0"/>
              </a:rPr>
              <a:t>  </a:t>
            </a:r>
            <a:r>
              <a:rPr lang="en-US" sz="1800" b="1" i="1">
                <a:latin typeface="Tahoma" pitchFamily="34" charset="0"/>
                <a:cs typeface="Tahoma" pitchFamily="34" charset="0"/>
              </a:rPr>
              <a:t>Informatika e Biznesit është padyshim Interdisciplinare, dhe mund të tërheqë në një numër të disiplinave të ndryshme</a:t>
            </a:r>
            <a:r>
              <a:rPr lang="en-US" sz="2000">
                <a:latin typeface="Lucida Bright" pitchFamily="18" charset="0"/>
              </a:rPr>
              <a:t>.</a:t>
            </a:r>
          </a:p>
          <a:p>
            <a:pPr>
              <a:lnSpc>
                <a:spcPct val="90000"/>
              </a:lnSpc>
              <a:buFontTx/>
              <a:buNone/>
            </a:pPr>
            <a:endParaRPr lang="en-US" sz="2000">
              <a:latin typeface="Lucida Bright" pitchFamily="18" charset="0"/>
            </a:endParaRPr>
          </a:p>
          <a:p>
            <a:pPr algn="ctr">
              <a:lnSpc>
                <a:spcPct val="90000"/>
              </a:lnSpc>
              <a:buFontTx/>
              <a:buNone/>
            </a:pPr>
            <a:r>
              <a:rPr lang="en-US" sz="1800" i="1">
                <a:solidFill>
                  <a:srgbClr val="CC3300"/>
                </a:solidFill>
                <a:latin typeface="Tahoma" pitchFamily="34" charset="0"/>
                <a:cs typeface="Tahoma" pitchFamily="34" charset="0"/>
              </a:rPr>
              <a:t> </a:t>
            </a:r>
            <a:r>
              <a:rPr lang="en-US" sz="2000" b="1">
                <a:solidFill>
                  <a:srgbClr val="008080"/>
                </a:solidFill>
                <a:effectLst>
                  <a:outerShdw blurRad="38100" dist="38100" dir="2700000" algn="tl">
                    <a:srgbClr val="000000"/>
                  </a:outerShdw>
                </a:effectLst>
                <a:latin typeface="Tahoma" pitchFamily="34" charset="0"/>
                <a:cs typeface="Tahoma" pitchFamily="34" charset="0"/>
              </a:rPr>
              <a:t>Teorikisht,qëllimi i informatikës së biznesit është për të tejkaluar hendekun mes të Teknologjisë së Informacionit dhe</a:t>
            </a:r>
          </a:p>
          <a:p>
            <a:pPr algn="ctr">
              <a:lnSpc>
                <a:spcPct val="90000"/>
              </a:lnSpc>
              <a:buFontTx/>
              <a:buNone/>
            </a:pPr>
            <a:r>
              <a:rPr lang="en-US" sz="2000" b="1">
                <a:solidFill>
                  <a:srgbClr val="008080"/>
                </a:solidFill>
                <a:effectLst>
                  <a:outerShdw blurRad="38100" dist="38100" dir="2700000" algn="tl">
                    <a:srgbClr val="000000"/>
                  </a:outerShdw>
                </a:effectLst>
                <a:latin typeface="Tahoma" pitchFamily="34" charset="0"/>
                <a:cs typeface="Tahoma" pitchFamily="34" charset="0"/>
              </a:rPr>
              <a:t> proceseve e biznesore</a:t>
            </a:r>
            <a:r>
              <a:rPr lang="en-US" sz="2000" b="1" i="1">
                <a:solidFill>
                  <a:srgbClr val="008080"/>
                </a:solidFill>
                <a:effectLst>
                  <a:outerShdw blurRad="38100" dist="38100" dir="2700000" algn="tl">
                    <a:srgbClr val="000000"/>
                  </a:outerShdw>
                </a:effectLst>
                <a:latin typeface="Tahoma" pitchFamily="34" charset="0"/>
                <a:cs typeface="Tahoma" pitchFamily="34" charset="0"/>
              </a:rPr>
              <a:t>.</a:t>
            </a:r>
          </a:p>
          <a:p>
            <a:pPr>
              <a:lnSpc>
                <a:spcPct val="90000"/>
              </a:lnSpc>
              <a:buFontTx/>
              <a:buNone/>
            </a:pPr>
            <a:endParaRPr lang="en-US" sz="1800" i="1">
              <a:solidFill>
                <a:srgbClr val="008080"/>
              </a:solidFill>
              <a:effectLst>
                <a:outerShdw blurRad="38100" dist="38100" dir="2700000" algn="tl">
                  <a:srgbClr val="000000"/>
                </a:outerShdw>
              </a:effectLst>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2011</a:t>
            </a:r>
            <a:endParaRPr lang="en-GB"/>
          </a:p>
        </p:txBody>
      </p:sp>
      <p:sp>
        <p:nvSpPr>
          <p:cNvPr id="9" name="Slide Number Placeholder 5"/>
          <p:cNvSpPr>
            <a:spLocks noGrp="1"/>
          </p:cNvSpPr>
          <p:nvPr>
            <p:ph type="sldNum" sz="quarter" idx="12"/>
          </p:nvPr>
        </p:nvSpPr>
        <p:spPr/>
        <p:txBody>
          <a:bodyPr/>
          <a:lstStyle/>
          <a:p>
            <a:fld id="{8000D177-92DD-476C-98AF-EB0CF5BDCD85}" type="slidenum">
              <a:rPr lang="en-GB"/>
              <a:pPr/>
              <a:t>110</a:t>
            </a:fld>
            <a:endParaRPr lang="en-GB"/>
          </a:p>
        </p:txBody>
      </p:sp>
      <p:sp>
        <p:nvSpPr>
          <p:cNvPr id="530434" name="Rectangle 2"/>
          <p:cNvSpPr>
            <a:spLocks noGrp="1" noChangeArrowheads="1"/>
          </p:cNvSpPr>
          <p:nvPr>
            <p:ph type="title"/>
          </p:nvPr>
        </p:nvSpPr>
        <p:spPr>
          <a:xfrm>
            <a:off x="685800" y="152401"/>
            <a:ext cx="6871189" cy="468313"/>
          </a:xfrm>
          <a:solidFill>
            <a:srgbClr val="CCFFFF"/>
          </a:solidFill>
        </p:spPr>
        <p:txBody>
          <a:bodyPr/>
          <a:lstStyle/>
          <a:p>
            <a:r>
              <a:rPr lang="en-US" sz="2400" b="1">
                <a:solidFill>
                  <a:srgbClr val="660033"/>
                </a:solidFill>
                <a:effectLst>
                  <a:outerShdw blurRad="38100" dist="38100" dir="2700000" algn="tl">
                    <a:srgbClr val="000000"/>
                  </a:outerShdw>
                </a:effectLst>
                <a:latin typeface="Tahoma" pitchFamily="34" charset="0"/>
                <a:cs typeface="Tahoma" pitchFamily="34" charset="0"/>
              </a:rPr>
              <a:t>Sistemi Operativ</a:t>
            </a:r>
          </a:p>
        </p:txBody>
      </p:sp>
      <p:pic>
        <p:nvPicPr>
          <p:cNvPr id="530435" name="Picture 3"/>
          <p:cNvPicPr>
            <a:picLocks noChangeAspect="1" noChangeArrowheads="1"/>
          </p:cNvPicPr>
          <p:nvPr>
            <p:ph type="body" idx="1"/>
          </p:nvPr>
        </p:nvPicPr>
        <p:blipFill>
          <a:blip r:embed="rId3"/>
          <a:srcRect/>
          <a:stretch>
            <a:fillRect/>
          </a:stretch>
        </p:blipFill>
        <p:spPr>
          <a:xfrm>
            <a:off x="323851" y="692150"/>
            <a:ext cx="2878015" cy="3600450"/>
          </a:xfrm>
        </p:spPr>
      </p:pic>
      <p:sp>
        <p:nvSpPr>
          <p:cNvPr id="530436" name="Rectangle 4"/>
          <p:cNvSpPr>
            <a:spLocks noChangeArrowheads="1"/>
          </p:cNvSpPr>
          <p:nvPr/>
        </p:nvSpPr>
        <p:spPr bwMode="auto">
          <a:xfrm>
            <a:off x="250581" y="4418014"/>
            <a:ext cx="3745523" cy="1200329"/>
          </a:xfrm>
          <a:prstGeom prst="rect">
            <a:avLst/>
          </a:prstGeom>
          <a:solidFill>
            <a:srgbClr val="FFFFCC"/>
          </a:solidFill>
          <a:ln w="9525">
            <a:noFill/>
            <a:miter lim="800000"/>
            <a:headEnd/>
            <a:tailEnd/>
          </a:ln>
          <a:effectLst/>
        </p:spPr>
        <p:txBody>
          <a:bodyPr anchor="ctr">
            <a:spAutoFit/>
          </a:bodyPr>
          <a:lstStyle/>
          <a:p>
            <a:pPr algn="l"/>
            <a:r>
              <a:rPr lang="en-US" sz="1800" b="0" baseline="0">
                <a:latin typeface="Comic Sans MS" pitchFamily="66" charset="0"/>
                <a:cs typeface="Tahoma" pitchFamily="34" charset="0"/>
              </a:rPr>
              <a:t>Pozicioni i sistemit operativ në sistemin e përgjithshëm softuerik të desktop(PC) kompjutorëve</a:t>
            </a:r>
          </a:p>
        </p:txBody>
      </p:sp>
      <p:sp>
        <p:nvSpPr>
          <p:cNvPr id="530437" name="Rectangle 5"/>
          <p:cNvSpPr>
            <a:spLocks noChangeArrowheads="1"/>
          </p:cNvSpPr>
          <p:nvPr/>
        </p:nvSpPr>
        <p:spPr bwMode="auto">
          <a:xfrm>
            <a:off x="4284785" y="4365625"/>
            <a:ext cx="4355123" cy="830997"/>
          </a:xfrm>
          <a:prstGeom prst="rect">
            <a:avLst/>
          </a:prstGeom>
          <a:solidFill>
            <a:srgbClr val="FFFFCC"/>
          </a:solidFill>
          <a:ln w="9525">
            <a:noFill/>
            <a:miter lim="800000"/>
            <a:headEnd/>
            <a:tailEnd/>
          </a:ln>
          <a:effectLst/>
        </p:spPr>
        <p:txBody>
          <a:bodyPr>
            <a:spAutoFit/>
          </a:bodyPr>
          <a:lstStyle/>
          <a:p>
            <a:pPr algn="l"/>
            <a:r>
              <a:rPr lang="en-US" sz="2400" b="0">
                <a:latin typeface="Comic Sans MS" pitchFamily="66" charset="0"/>
              </a:rPr>
              <a:t>Ndërlidhjet (interfaces) e sistemit operativ</a:t>
            </a:r>
          </a:p>
        </p:txBody>
      </p:sp>
      <p:pic>
        <p:nvPicPr>
          <p:cNvPr id="530438" name="Picture 6"/>
          <p:cNvPicPr>
            <a:picLocks noChangeAspect="1" noChangeArrowheads="1"/>
          </p:cNvPicPr>
          <p:nvPr/>
        </p:nvPicPr>
        <p:blipFill>
          <a:blip r:embed="rId4"/>
          <a:srcRect/>
          <a:stretch>
            <a:fillRect/>
          </a:stretch>
        </p:blipFill>
        <p:spPr bwMode="auto">
          <a:xfrm>
            <a:off x="3779228" y="692151"/>
            <a:ext cx="4465026" cy="331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2011</a:t>
            </a:r>
            <a:endParaRPr lang="en-GB"/>
          </a:p>
        </p:txBody>
      </p:sp>
      <p:sp>
        <p:nvSpPr>
          <p:cNvPr id="9" name="Slide Number Placeholder 5"/>
          <p:cNvSpPr>
            <a:spLocks noGrp="1"/>
          </p:cNvSpPr>
          <p:nvPr>
            <p:ph type="sldNum" sz="quarter" idx="12"/>
          </p:nvPr>
        </p:nvSpPr>
        <p:spPr/>
        <p:txBody>
          <a:bodyPr/>
          <a:lstStyle/>
          <a:p>
            <a:fld id="{37BED049-EDD3-4FB7-AEA5-CC7DC395599D}" type="slidenum">
              <a:rPr lang="en-GB"/>
              <a:pPr/>
              <a:t>111</a:t>
            </a:fld>
            <a:endParaRPr lang="en-GB"/>
          </a:p>
        </p:txBody>
      </p:sp>
      <p:pic>
        <p:nvPicPr>
          <p:cNvPr id="532482" name="Picture 2"/>
          <p:cNvPicPr>
            <a:picLocks noChangeAspect="1" noChangeArrowheads="1"/>
          </p:cNvPicPr>
          <p:nvPr/>
        </p:nvPicPr>
        <p:blipFill>
          <a:blip r:embed="rId3"/>
          <a:srcRect/>
          <a:stretch>
            <a:fillRect/>
          </a:stretch>
        </p:blipFill>
        <p:spPr bwMode="auto">
          <a:xfrm>
            <a:off x="4284785" y="260350"/>
            <a:ext cx="4635012" cy="5949950"/>
          </a:xfrm>
          <a:prstGeom prst="rect">
            <a:avLst/>
          </a:prstGeom>
          <a:noFill/>
          <a:ln w="9525">
            <a:noFill/>
            <a:miter lim="800000"/>
            <a:headEnd/>
            <a:tailEnd/>
          </a:ln>
        </p:spPr>
      </p:pic>
      <p:sp>
        <p:nvSpPr>
          <p:cNvPr id="532483" name="Rectangle 3"/>
          <p:cNvSpPr>
            <a:spLocks noChangeArrowheads="1"/>
          </p:cNvSpPr>
          <p:nvPr/>
        </p:nvSpPr>
        <p:spPr bwMode="auto">
          <a:xfrm>
            <a:off x="250582" y="4378325"/>
            <a:ext cx="3887665" cy="1938992"/>
          </a:xfrm>
          <a:prstGeom prst="rect">
            <a:avLst/>
          </a:prstGeom>
          <a:solidFill>
            <a:srgbClr val="FFFFCC"/>
          </a:solidFill>
          <a:ln w="9525">
            <a:noFill/>
            <a:miter lim="800000"/>
            <a:headEnd/>
            <a:tailEnd/>
          </a:ln>
          <a:effectLst/>
        </p:spPr>
        <p:txBody>
          <a:bodyPr anchor="ctr">
            <a:spAutoFit/>
          </a:bodyPr>
          <a:lstStyle/>
          <a:p>
            <a:pPr algn="l"/>
            <a:r>
              <a:rPr lang="en-US" sz="1800" b="0" baseline="0">
                <a:solidFill>
                  <a:srgbClr val="660033"/>
                </a:solidFill>
                <a:effectLst>
                  <a:outerShdw blurRad="38100" dist="38100" dir="2700000" algn="tl">
                    <a:srgbClr val="000000"/>
                  </a:outerShdw>
                </a:effectLst>
                <a:latin typeface="Comic Sans MS" pitchFamily="66" charset="0"/>
              </a:rPr>
              <a:t>Interakcioni/bashkëveprimi</a:t>
            </a:r>
            <a:r>
              <a:rPr lang="en-US" sz="1800" b="0" baseline="0">
                <a:latin typeface="Comic Sans MS" pitchFamily="66" charset="0"/>
              </a:rPr>
              <a:t> ndërmjat sistemit operativ (operating system) drajverëve (drivers)  dhe njësive</a:t>
            </a:r>
          </a:p>
          <a:p>
            <a:pPr algn="l"/>
            <a:r>
              <a:rPr lang="en-US" sz="1800" b="0" baseline="0">
                <a:latin typeface="Comic Sans MS" pitchFamily="66" charset="0"/>
              </a:rPr>
              <a:t> periferike (peripheral devices)</a:t>
            </a:r>
            <a:r>
              <a:rPr lang="en-US" sz="2400" b="0">
                <a:latin typeface="Comic Sans MS" pitchFamily="66" charset="0"/>
              </a:rPr>
              <a:t> </a:t>
            </a:r>
          </a:p>
          <a:p>
            <a:pPr algn="l"/>
            <a:endParaRPr lang="en-US" sz="2400" b="0">
              <a:latin typeface="Comic Sans MS" pitchFamily="66" charset="0"/>
            </a:endParaRPr>
          </a:p>
        </p:txBody>
      </p:sp>
      <p:sp>
        <p:nvSpPr>
          <p:cNvPr id="532484" name="Rectangle 4"/>
          <p:cNvSpPr>
            <a:spLocks noChangeArrowheads="1"/>
          </p:cNvSpPr>
          <p:nvPr/>
        </p:nvSpPr>
        <p:spPr bwMode="auto">
          <a:xfrm>
            <a:off x="323850" y="328613"/>
            <a:ext cx="4319954" cy="1739900"/>
          </a:xfrm>
          <a:prstGeom prst="rect">
            <a:avLst/>
          </a:prstGeom>
          <a:solidFill>
            <a:srgbClr val="FFFFCC"/>
          </a:solidFill>
          <a:ln w="9525">
            <a:noFill/>
            <a:miter lim="800000"/>
            <a:headEnd/>
            <a:tailEnd/>
          </a:ln>
          <a:effectLst/>
        </p:spPr>
        <p:txBody>
          <a:bodyPr anchor="ctr">
            <a:spAutoFit/>
          </a:bodyPr>
          <a:lstStyle/>
          <a:p>
            <a:pPr algn="l"/>
            <a:r>
              <a:rPr lang="en-US" sz="1800" baseline="0">
                <a:solidFill>
                  <a:srgbClr val="008080"/>
                </a:solidFill>
                <a:effectLst>
                  <a:outerShdw blurRad="38100" dist="38100" dir="2700000" algn="tl">
                    <a:srgbClr val="000000"/>
                  </a:outerShdw>
                </a:effectLst>
                <a:latin typeface="Comic Sans MS" pitchFamily="66" charset="0"/>
              </a:rPr>
              <a:t>Driver</a:t>
            </a:r>
            <a:r>
              <a:rPr lang="en-US" sz="1800" b="0" baseline="0">
                <a:latin typeface="Comic Sans MS" pitchFamily="66" charset="0"/>
              </a:rPr>
              <a:t> is a small file that helps the computer communicates with a certain hardware device. </a:t>
            </a:r>
          </a:p>
          <a:p>
            <a:pPr algn="l"/>
            <a:r>
              <a:rPr lang="en-US" sz="1800" b="0" baseline="0">
                <a:latin typeface="Comic Sans MS" pitchFamily="66" charset="0"/>
              </a:rPr>
              <a:t>It contains information the computer needs to recognize and control the device. </a:t>
            </a:r>
            <a:endParaRPr lang="en-US" sz="2400" b="0" baseline="0">
              <a:latin typeface="Comic Sans MS" pitchFamily="66" charset="0"/>
            </a:endParaRPr>
          </a:p>
        </p:txBody>
      </p:sp>
      <p:sp>
        <p:nvSpPr>
          <p:cNvPr id="532485" name="AutoShape 5"/>
          <p:cNvSpPr>
            <a:spLocks noChangeArrowheads="1"/>
          </p:cNvSpPr>
          <p:nvPr/>
        </p:nvSpPr>
        <p:spPr bwMode="auto">
          <a:xfrm>
            <a:off x="3420208" y="4868863"/>
            <a:ext cx="864577" cy="215900"/>
          </a:xfrm>
          <a:prstGeom prst="rightArrow">
            <a:avLst>
              <a:gd name="adj1" fmla="val 50000"/>
              <a:gd name="adj2" fmla="val 108456"/>
            </a:avLst>
          </a:prstGeom>
          <a:solidFill>
            <a:schemeClr val="accent1"/>
          </a:solidFill>
          <a:ln w="9525">
            <a:solidFill>
              <a:schemeClr val="tx1"/>
            </a:solidFill>
            <a:miter lim="800000"/>
            <a:headEnd/>
            <a:tailEnd/>
          </a:ln>
          <a:effectLst/>
        </p:spPr>
        <p:txBody>
          <a:bodyPr wrap="none" anchor="ctr"/>
          <a:lstStyle/>
          <a:p>
            <a:endParaRPr lang="en-US"/>
          </a:p>
        </p:txBody>
      </p:sp>
      <p:sp>
        <p:nvSpPr>
          <p:cNvPr id="532486" name="Rectangle 6"/>
          <p:cNvSpPr>
            <a:spLocks noChangeArrowheads="1"/>
          </p:cNvSpPr>
          <p:nvPr/>
        </p:nvSpPr>
        <p:spPr bwMode="auto">
          <a:xfrm>
            <a:off x="395654" y="2192338"/>
            <a:ext cx="3744058" cy="1846659"/>
          </a:xfrm>
          <a:prstGeom prst="rect">
            <a:avLst/>
          </a:prstGeom>
          <a:solidFill>
            <a:srgbClr val="FFFFCC"/>
          </a:solidFill>
          <a:ln w="9525">
            <a:noFill/>
            <a:miter lim="800000"/>
            <a:headEnd/>
            <a:tailEnd/>
          </a:ln>
          <a:effectLst/>
        </p:spPr>
        <p:txBody>
          <a:bodyPr anchor="ctr">
            <a:spAutoFit/>
          </a:bodyPr>
          <a:lstStyle/>
          <a:p>
            <a:pPr algn="l"/>
            <a:r>
              <a:rPr lang="en-US" sz="1800" baseline="0">
                <a:solidFill>
                  <a:srgbClr val="008080"/>
                </a:solidFill>
                <a:effectLst>
                  <a:outerShdw blurRad="38100" dist="38100" dir="2700000" algn="tl">
                    <a:srgbClr val="000000"/>
                  </a:outerShdw>
                </a:effectLst>
                <a:latin typeface="Comic Sans MS" pitchFamily="66" charset="0"/>
              </a:rPr>
              <a:t>GUI "Graphical User Interface,"</a:t>
            </a:r>
            <a:r>
              <a:rPr lang="en-US" sz="1800" b="0" baseline="0">
                <a:latin typeface="Comic Sans MS" pitchFamily="66" charset="0"/>
              </a:rPr>
              <a:t> It refers to the graphical interface of a computer that allows users to click and drag objects with a mouse </a:t>
            </a:r>
            <a:r>
              <a:rPr lang="en-US" sz="1800" b="0" baseline="0">
                <a:solidFill>
                  <a:srgbClr val="660033"/>
                </a:solidFill>
                <a:effectLst>
                  <a:outerShdw blurRad="38100" dist="38100" dir="2700000" algn="tl">
                    <a:srgbClr val="000000"/>
                  </a:outerShdw>
                </a:effectLst>
                <a:latin typeface="Comic Sans MS" pitchFamily="66" charset="0"/>
              </a:rPr>
              <a:t>instead of entering text at a command line</a:t>
            </a:r>
            <a:r>
              <a:rPr lang="en-US" sz="2400" b="0">
                <a:solidFill>
                  <a:srgbClr val="A51607"/>
                </a:solidFill>
                <a:latin typeface="Comic Sans MS" pitchFamily="66" charset="0"/>
              </a:rPr>
              <a:t> </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D2711306-1A05-4F80-AB75-82FFE07FD0B6}" type="slidenum">
              <a:rPr lang="en-GB"/>
              <a:pPr/>
              <a:t>112</a:t>
            </a:fld>
            <a:endParaRPr lang="en-GB"/>
          </a:p>
        </p:txBody>
      </p:sp>
      <p:sp>
        <p:nvSpPr>
          <p:cNvPr id="524290" name="Rectangle 2"/>
          <p:cNvSpPr>
            <a:spLocks noGrp="1" noChangeArrowheads="1"/>
          </p:cNvSpPr>
          <p:nvPr>
            <p:ph type="title"/>
          </p:nvPr>
        </p:nvSpPr>
        <p:spPr>
          <a:xfrm>
            <a:off x="583223" y="476251"/>
            <a:ext cx="6871189" cy="468313"/>
          </a:xfrm>
          <a:solidFill>
            <a:srgbClr val="CCFFFF"/>
          </a:solidFill>
        </p:spPr>
        <p:txBody>
          <a:bodyPr/>
          <a:lstStyle/>
          <a:p>
            <a:r>
              <a:rPr lang="en-US" sz="2400" b="1">
                <a:solidFill>
                  <a:srgbClr val="660033"/>
                </a:solidFill>
                <a:effectLst>
                  <a:outerShdw blurRad="38100" dist="38100" dir="2700000" algn="tl">
                    <a:srgbClr val="000000"/>
                  </a:outerShdw>
                </a:effectLst>
                <a:latin typeface="Verdana" pitchFamily="34" charset="0"/>
                <a:cs typeface="Tahoma" pitchFamily="34" charset="0"/>
              </a:rPr>
              <a:t>Funksionet e Sistemit Operativ</a:t>
            </a:r>
          </a:p>
        </p:txBody>
      </p:sp>
      <p:sp>
        <p:nvSpPr>
          <p:cNvPr id="524291" name="Rectangle 3"/>
          <p:cNvSpPr>
            <a:spLocks noGrp="1" noChangeArrowheads="1"/>
          </p:cNvSpPr>
          <p:nvPr>
            <p:ph type="body" idx="1"/>
          </p:nvPr>
        </p:nvSpPr>
        <p:spPr>
          <a:xfrm>
            <a:off x="184639" y="1700214"/>
            <a:ext cx="5653454" cy="3025775"/>
          </a:xfrm>
          <a:solidFill>
            <a:srgbClr val="FFFF99"/>
          </a:solidFill>
        </p:spPr>
        <p:txBody>
          <a:bodyPr/>
          <a:lstStyle/>
          <a:p>
            <a:pPr>
              <a:lnSpc>
                <a:spcPct val="80000"/>
              </a:lnSpc>
            </a:pPr>
            <a:r>
              <a:rPr lang="en-US" sz="1800">
                <a:latin typeface="Verdana" pitchFamily="34" charset="0"/>
                <a:cs typeface="Tahoma" pitchFamily="34" charset="0"/>
              </a:rPr>
              <a:t>Bën mbikqyrjen e funksionimit të sistmit kompjuterik në tërësi</a:t>
            </a:r>
          </a:p>
          <a:p>
            <a:pPr>
              <a:lnSpc>
                <a:spcPct val="80000"/>
              </a:lnSpc>
            </a:pPr>
            <a:r>
              <a:rPr lang="en-US" sz="1800">
                <a:latin typeface="Verdana" pitchFamily="34" charset="0"/>
                <a:cs typeface="Tahoma" pitchFamily="34" charset="0"/>
              </a:rPr>
              <a:t>Bën përcjelljen e statusit të kompjutorit dhe bënë (shpër)ndarjen kohore të operacioneve dukei kyçur këtu edhe proceset hyrëse-dalëse (I/O) </a:t>
            </a:r>
          </a:p>
          <a:p>
            <a:pPr>
              <a:lnSpc>
                <a:spcPct val="80000"/>
              </a:lnSpc>
            </a:pPr>
            <a:r>
              <a:rPr lang="en-US" sz="1800">
                <a:latin typeface="Verdana" pitchFamily="34" charset="0"/>
                <a:cs typeface="Tahoma" pitchFamily="34" charset="0"/>
              </a:rPr>
              <a:t>I ndanë kohë nga procesori dhe memorja primare programeve të cilët ekzekutohen në kompjutorë (planifikon memorjen)</a:t>
            </a:r>
          </a:p>
          <a:p>
            <a:pPr>
              <a:lnSpc>
                <a:spcPct val="80000"/>
              </a:lnSpc>
            </a:pPr>
            <a:r>
              <a:rPr lang="en-US" sz="1800">
                <a:latin typeface="Verdana" pitchFamily="34" charset="0"/>
                <a:cs typeface="Tahoma" pitchFamily="34" charset="0"/>
              </a:rPr>
              <a:t>E meundëson interfejsin (komunikimin) mes sgfrytëzuesit dhe haruerit</a:t>
            </a:r>
          </a:p>
          <a:p>
            <a:pPr>
              <a:lnSpc>
                <a:spcPct val="80000"/>
              </a:lnSpc>
              <a:buFontTx/>
              <a:buNone/>
            </a:pPr>
            <a:r>
              <a:rPr lang="en-US" sz="1800">
                <a:latin typeface="Tahoma" pitchFamily="34" charset="0"/>
                <a:cs typeface="Tahoma" pitchFamily="34" charset="0"/>
              </a:rPr>
              <a:t>  </a:t>
            </a:r>
          </a:p>
        </p:txBody>
      </p:sp>
      <p:pic>
        <p:nvPicPr>
          <p:cNvPr id="524292" name="Picture 4"/>
          <p:cNvPicPr>
            <a:picLocks noChangeAspect="1" noChangeArrowheads="1"/>
          </p:cNvPicPr>
          <p:nvPr/>
        </p:nvPicPr>
        <p:blipFill>
          <a:blip r:embed="rId3"/>
          <a:srcRect/>
          <a:stretch>
            <a:fillRect/>
          </a:stretch>
        </p:blipFill>
        <p:spPr bwMode="auto">
          <a:xfrm>
            <a:off x="5568462" y="981076"/>
            <a:ext cx="3426069" cy="4105275"/>
          </a:xfrm>
          <a:prstGeom prst="rect">
            <a:avLst/>
          </a:prstGeom>
          <a:noFill/>
          <a:ln w="9525">
            <a:noFill/>
            <a:miter lim="800000"/>
            <a:headEnd/>
            <a:tailEnd/>
          </a:ln>
          <a:effectLst/>
        </p:spPr>
      </p:pic>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2011</a:t>
            </a:r>
            <a:endParaRPr lang="en-GB"/>
          </a:p>
        </p:txBody>
      </p:sp>
      <p:sp>
        <p:nvSpPr>
          <p:cNvPr id="9" name="Slide Number Placeholder 5"/>
          <p:cNvSpPr>
            <a:spLocks noGrp="1"/>
          </p:cNvSpPr>
          <p:nvPr>
            <p:ph type="sldNum" sz="quarter" idx="12"/>
          </p:nvPr>
        </p:nvSpPr>
        <p:spPr/>
        <p:txBody>
          <a:bodyPr/>
          <a:lstStyle/>
          <a:p>
            <a:fld id="{1913804C-7CEE-43B1-BDE8-B30696C7C2E8}" type="slidenum">
              <a:rPr lang="en-GB"/>
              <a:pPr/>
              <a:t>113</a:t>
            </a:fld>
            <a:endParaRPr lang="en-GB"/>
          </a:p>
        </p:txBody>
      </p:sp>
      <p:sp>
        <p:nvSpPr>
          <p:cNvPr id="526341" name="Rectangle 5"/>
          <p:cNvSpPr>
            <a:spLocks noGrp="1" noChangeArrowheads="1"/>
          </p:cNvSpPr>
          <p:nvPr>
            <p:ph type="body" idx="1"/>
          </p:nvPr>
        </p:nvSpPr>
        <p:spPr>
          <a:xfrm>
            <a:off x="252047" y="2060575"/>
            <a:ext cx="5583115" cy="1944688"/>
          </a:xfrm>
          <a:solidFill>
            <a:srgbClr val="FFFFCC"/>
          </a:solidFill>
          <a:ln/>
        </p:spPr>
        <p:txBody>
          <a:bodyPr/>
          <a:lstStyle/>
          <a:p>
            <a:pPr>
              <a:lnSpc>
                <a:spcPct val="80000"/>
              </a:lnSpc>
              <a:buFontTx/>
              <a:buNone/>
            </a:pPr>
            <a:r>
              <a:rPr lang="en-US" sz="2000">
                <a:cs typeface="Tahoma" pitchFamily="34" charset="0"/>
              </a:rPr>
              <a:t>   </a:t>
            </a:r>
            <a:r>
              <a:rPr lang="en-US" sz="1800">
                <a:latin typeface="Tahoma" pitchFamily="34" charset="0"/>
                <a:cs typeface="Tahoma" pitchFamily="34" charset="0"/>
              </a:rPr>
              <a:t>- </a:t>
            </a:r>
            <a:r>
              <a:rPr lang="en-US" sz="1700" b="1">
                <a:effectLst>
                  <a:outerShdw blurRad="38100" dist="38100" dir="2700000" algn="tl">
                    <a:srgbClr val="FFFFFF"/>
                  </a:outerShdw>
                </a:effectLst>
                <a:latin typeface="Verdana" pitchFamily="34" charset="0"/>
                <a:cs typeface="Tahoma" pitchFamily="34" charset="0"/>
              </a:rPr>
              <a:t>qeverisja me proceset</a:t>
            </a:r>
          </a:p>
          <a:p>
            <a:pPr>
              <a:lnSpc>
                <a:spcPct val="80000"/>
              </a:lnSpc>
              <a:buFontTx/>
              <a:buNone/>
            </a:pPr>
            <a:r>
              <a:rPr lang="en-US" sz="1700" b="1">
                <a:effectLst>
                  <a:outerShdw blurRad="38100" dist="38100" dir="2700000" algn="tl">
                    <a:srgbClr val="FFFFFF"/>
                  </a:outerShdw>
                </a:effectLst>
                <a:latin typeface="Verdana" pitchFamily="34" charset="0"/>
                <a:cs typeface="Tahoma" pitchFamily="34" charset="0"/>
              </a:rPr>
              <a:t>   - qeverisja me memorjet (memorja virtuele)</a:t>
            </a:r>
          </a:p>
          <a:p>
            <a:pPr>
              <a:lnSpc>
                <a:spcPct val="80000"/>
              </a:lnSpc>
              <a:buFontTx/>
              <a:buNone/>
            </a:pPr>
            <a:r>
              <a:rPr lang="en-US" sz="1700" b="1">
                <a:effectLst>
                  <a:outerShdw blurRad="38100" dist="38100" dir="2700000" algn="tl">
                    <a:srgbClr val="FFFFFF"/>
                  </a:outerShdw>
                </a:effectLst>
                <a:latin typeface="Verdana" pitchFamily="34" charset="0"/>
                <a:cs typeface="Tahoma" pitchFamily="34" charset="0"/>
              </a:rPr>
              <a:t>   - qeverisja me njësitë hyrëse dhe dalse I/O</a:t>
            </a:r>
          </a:p>
          <a:p>
            <a:pPr>
              <a:lnSpc>
                <a:spcPct val="80000"/>
              </a:lnSpc>
              <a:buFontTx/>
              <a:buNone/>
            </a:pPr>
            <a:r>
              <a:rPr lang="en-US" sz="1700" b="1">
                <a:effectLst>
                  <a:outerShdw blurRad="38100" dist="38100" dir="2700000" algn="tl">
                    <a:srgbClr val="FFFFFF"/>
                  </a:outerShdw>
                </a:effectLst>
                <a:latin typeface="Verdana" pitchFamily="34" charset="0"/>
                <a:cs typeface="Tahoma" pitchFamily="34" charset="0"/>
              </a:rPr>
              <a:t>   - qeverisja me të dhënat dhe sigurimi</a:t>
            </a:r>
          </a:p>
          <a:p>
            <a:pPr>
              <a:lnSpc>
                <a:spcPct val="80000"/>
              </a:lnSpc>
              <a:buFontTx/>
              <a:buNone/>
            </a:pPr>
            <a:r>
              <a:rPr lang="en-US" sz="1700" b="1">
                <a:effectLst>
                  <a:outerShdw blurRad="38100" dist="38100" dir="2700000" algn="tl">
                    <a:srgbClr val="FFFFFF"/>
                  </a:outerShdw>
                </a:effectLst>
                <a:latin typeface="Verdana" pitchFamily="34" charset="0"/>
                <a:cs typeface="Tahoma" pitchFamily="34" charset="0"/>
              </a:rPr>
              <a:t>   - interfejsi shfrytëzues</a:t>
            </a:r>
          </a:p>
          <a:p>
            <a:pPr>
              <a:lnSpc>
                <a:spcPct val="80000"/>
              </a:lnSpc>
              <a:buFontTx/>
              <a:buNone/>
            </a:pPr>
            <a:endParaRPr lang="en-US" sz="1800">
              <a:latin typeface="Verdana" pitchFamily="34" charset="0"/>
              <a:cs typeface="Tahoma" pitchFamily="34" charset="0"/>
            </a:endParaRPr>
          </a:p>
        </p:txBody>
      </p:sp>
      <p:sp>
        <p:nvSpPr>
          <p:cNvPr id="526342" name="Rectangle 6"/>
          <p:cNvSpPr>
            <a:spLocks noChangeArrowheads="1"/>
          </p:cNvSpPr>
          <p:nvPr/>
        </p:nvSpPr>
        <p:spPr bwMode="auto">
          <a:xfrm>
            <a:off x="184638" y="1412875"/>
            <a:ext cx="5398477" cy="457200"/>
          </a:xfrm>
          <a:prstGeom prst="rect">
            <a:avLst/>
          </a:prstGeom>
          <a:solidFill>
            <a:srgbClr val="CCFFFF"/>
          </a:solidFill>
          <a:ln w="9525">
            <a:noFill/>
            <a:miter lim="800000"/>
            <a:headEnd/>
            <a:tailEnd/>
          </a:ln>
          <a:effectLst/>
        </p:spPr>
        <p:txBody>
          <a:bodyPr>
            <a:spAutoFit/>
          </a:bodyPr>
          <a:lstStyle/>
          <a:p>
            <a:r>
              <a:rPr lang="en-US" sz="2400" baseline="0">
                <a:solidFill>
                  <a:srgbClr val="660033"/>
                </a:solidFill>
                <a:effectLst>
                  <a:outerShdw blurRad="38100" dist="38100" dir="2700000" algn="tl">
                    <a:srgbClr val="000000"/>
                  </a:outerShdw>
                </a:effectLst>
                <a:latin typeface="Lucida Bright" pitchFamily="18" charset="0"/>
              </a:rPr>
              <a:t>Funksionet e Sistemit Operativ</a:t>
            </a:r>
          </a:p>
        </p:txBody>
      </p:sp>
      <p:pic>
        <p:nvPicPr>
          <p:cNvPr id="526343" name="Picture 7" descr="MEMORY"/>
          <p:cNvPicPr>
            <a:picLocks noChangeAspect="1" noChangeArrowheads="1"/>
          </p:cNvPicPr>
          <p:nvPr/>
        </p:nvPicPr>
        <p:blipFill>
          <a:blip r:embed="rId3"/>
          <a:srcRect/>
          <a:stretch>
            <a:fillRect/>
          </a:stretch>
        </p:blipFill>
        <p:spPr bwMode="auto">
          <a:xfrm>
            <a:off x="6588369" y="1"/>
            <a:ext cx="2381250" cy="2049463"/>
          </a:xfrm>
          <a:prstGeom prst="rect">
            <a:avLst/>
          </a:prstGeom>
          <a:noFill/>
        </p:spPr>
      </p:pic>
      <p:pic>
        <p:nvPicPr>
          <p:cNvPr id="526344" name="Picture 8"/>
          <p:cNvPicPr>
            <a:picLocks noChangeAspect="1" noChangeArrowheads="1"/>
          </p:cNvPicPr>
          <p:nvPr/>
        </p:nvPicPr>
        <p:blipFill>
          <a:blip r:embed="rId4"/>
          <a:srcRect/>
          <a:stretch>
            <a:fillRect/>
          </a:stretch>
        </p:blipFill>
        <p:spPr bwMode="auto">
          <a:xfrm>
            <a:off x="5968512" y="2349500"/>
            <a:ext cx="2645019" cy="2879725"/>
          </a:xfrm>
          <a:prstGeom prst="rect">
            <a:avLst/>
          </a:prstGeom>
          <a:noFill/>
          <a:ln w="9525">
            <a:noFill/>
            <a:miter lim="800000"/>
            <a:headEnd/>
            <a:tailEnd/>
          </a:ln>
          <a:effectLst/>
        </p:spPr>
      </p:pic>
      <p:sp>
        <p:nvSpPr>
          <p:cNvPr id="526345" name="Rectangle 9"/>
          <p:cNvSpPr>
            <a:spLocks noChangeArrowheads="1"/>
          </p:cNvSpPr>
          <p:nvPr/>
        </p:nvSpPr>
        <p:spPr bwMode="auto">
          <a:xfrm>
            <a:off x="6006654" y="5300664"/>
            <a:ext cx="2498440" cy="276999"/>
          </a:xfrm>
          <a:prstGeom prst="rect">
            <a:avLst/>
          </a:prstGeom>
          <a:solidFill>
            <a:srgbClr val="FFFF99"/>
          </a:solidFill>
          <a:ln w="9525">
            <a:noFill/>
            <a:miter lim="800000"/>
            <a:headEnd/>
            <a:tailEnd/>
          </a:ln>
          <a:effectLst/>
        </p:spPr>
        <p:txBody>
          <a:bodyPr wrap="none">
            <a:spAutoFit/>
          </a:bodyPr>
          <a:lstStyle/>
          <a:p>
            <a:pPr algn="r"/>
            <a:r>
              <a:rPr lang="en-US" sz="1200" baseline="0">
                <a:effectLst>
                  <a:outerShdw blurRad="38100" dist="38100" dir="2700000" algn="tl">
                    <a:srgbClr val="FFFFFF"/>
                  </a:outerShdw>
                </a:effectLst>
                <a:latin typeface="Tahoma" pitchFamily="34" charset="0"/>
                <a:cs typeface="Tahoma" pitchFamily="34" charset="0"/>
              </a:rPr>
              <a:t>Arkitektura e Sistemeve Operative</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8112EFE7-F0D5-4BD1-A0F3-E739E7245E6B}" type="slidenum">
              <a:rPr lang="en-GB"/>
              <a:pPr/>
              <a:t>114</a:t>
            </a:fld>
            <a:endParaRPr lang="en-GB"/>
          </a:p>
        </p:txBody>
      </p:sp>
      <p:sp>
        <p:nvSpPr>
          <p:cNvPr id="534530" name="Rectangle 2"/>
          <p:cNvSpPr>
            <a:spLocks noGrp="1" noChangeArrowheads="1"/>
          </p:cNvSpPr>
          <p:nvPr>
            <p:ph type="title"/>
          </p:nvPr>
        </p:nvSpPr>
        <p:spPr>
          <a:xfrm>
            <a:off x="1049215" y="333376"/>
            <a:ext cx="6869723" cy="555625"/>
          </a:xfrm>
          <a:solidFill>
            <a:srgbClr val="CCFFFF"/>
          </a:solidFill>
        </p:spPr>
        <p:txBody>
          <a:bodyPr/>
          <a:lstStyle/>
          <a:p>
            <a:r>
              <a:rPr lang="en-US" sz="2400" b="1">
                <a:solidFill>
                  <a:srgbClr val="660033"/>
                </a:solidFill>
                <a:effectLst>
                  <a:outerShdw blurRad="38100" dist="38100" dir="2700000" algn="tl">
                    <a:srgbClr val="000000"/>
                  </a:outerShdw>
                </a:effectLst>
                <a:latin typeface="Verdana" pitchFamily="34" charset="0"/>
                <a:cs typeface="Tahoma" pitchFamily="34" charset="0"/>
              </a:rPr>
              <a:t>Kategorit e Sistemeve Operative</a:t>
            </a:r>
          </a:p>
        </p:txBody>
      </p:sp>
      <p:sp>
        <p:nvSpPr>
          <p:cNvPr id="534531" name="Rectangle 3"/>
          <p:cNvSpPr>
            <a:spLocks noGrp="1" noChangeArrowheads="1"/>
          </p:cNvSpPr>
          <p:nvPr>
            <p:ph type="body" idx="1"/>
          </p:nvPr>
        </p:nvSpPr>
        <p:spPr>
          <a:xfrm>
            <a:off x="1049216" y="1052513"/>
            <a:ext cx="6877050" cy="5256212"/>
          </a:xfrm>
          <a:solidFill>
            <a:srgbClr val="FFFF99"/>
          </a:solidFill>
        </p:spPr>
        <p:txBody>
          <a:bodyPr/>
          <a:lstStyle/>
          <a:p>
            <a:pPr>
              <a:lnSpc>
                <a:spcPct val="80000"/>
              </a:lnSpc>
              <a:buFontTx/>
              <a:buNone/>
            </a:pPr>
            <a:r>
              <a:rPr lang="en-US" sz="2000" b="1">
                <a:solidFill>
                  <a:srgbClr val="660033"/>
                </a:solidFill>
                <a:effectLst>
                  <a:outerShdw blurRad="38100" dist="38100" dir="2700000" algn="tl">
                    <a:srgbClr val="000000"/>
                  </a:outerShdw>
                </a:effectLst>
                <a:latin typeface="Verdana" pitchFamily="34" charset="0"/>
                <a:cs typeface="Tahoma" pitchFamily="34" charset="0"/>
              </a:rPr>
              <a:t>Desktop Sisteme Operative</a:t>
            </a:r>
          </a:p>
          <a:p>
            <a:pPr>
              <a:lnSpc>
                <a:spcPct val="80000"/>
              </a:lnSpc>
              <a:buFontTx/>
              <a:buNone/>
            </a:pPr>
            <a:r>
              <a:rPr lang="en-US" sz="2000">
                <a:latin typeface="Tahoma" pitchFamily="34" charset="0"/>
                <a:cs typeface="Tahoma" pitchFamily="34" charset="0"/>
              </a:rPr>
              <a:t>     - Windows …</a:t>
            </a:r>
          </a:p>
          <a:p>
            <a:pPr>
              <a:lnSpc>
                <a:spcPct val="80000"/>
              </a:lnSpc>
              <a:buFontTx/>
              <a:buNone/>
            </a:pPr>
            <a:r>
              <a:rPr lang="en-US" sz="2000">
                <a:latin typeface="Tahoma" pitchFamily="34" charset="0"/>
                <a:cs typeface="Tahoma" pitchFamily="34" charset="0"/>
              </a:rPr>
              <a:t>     - Unix</a:t>
            </a:r>
          </a:p>
          <a:p>
            <a:pPr>
              <a:lnSpc>
                <a:spcPct val="80000"/>
              </a:lnSpc>
              <a:buFontTx/>
              <a:buNone/>
            </a:pPr>
            <a:r>
              <a:rPr lang="en-US" sz="2000">
                <a:latin typeface="Tahoma" pitchFamily="34" charset="0"/>
                <a:cs typeface="Tahoma" pitchFamily="34" charset="0"/>
              </a:rPr>
              <a:t>     - Linux</a:t>
            </a:r>
          </a:p>
          <a:p>
            <a:pPr>
              <a:lnSpc>
                <a:spcPct val="80000"/>
              </a:lnSpc>
              <a:buFontTx/>
              <a:buNone/>
            </a:pPr>
            <a:r>
              <a:rPr lang="en-US" sz="2000">
                <a:latin typeface="Tahoma" pitchFamily="34" charset="0"/>
                <a:cs typeface="Tahoma" pitchFamily="34" charset="0"/>
              </a:rPr>
              <a:t>     - Macintosh OS X</a:t>
            </a:r>
          </a:p>
          <a:p>
            <a:pPr>
              <a:lnSpc>
                <a:spcPct val="80000"/>
              </a:lnSpc>
              <a:buFontTx/>
              <a:buNone/>
            </a:pPr>
            <a:r>
              <a:rPr lang="en-US" sz="2000">
                <a:latin typeface="Tahoma" pitchFamily="34" charset="0"/>
                <a:cs typeface="Tahoma" pitchFamily="34" charset="0"/>
              </a:rPr>
              <a:t>     - IBM OS/2</a:t>
            </a:r>
          </a:p>
          <a:p>
            <a:pPr>
              <a:lnSpc>
                <a:spcPct val="80000"/>
              </a:lnSpc>
              <a:buFontTx/>
              <a:buNone/>
            </a:pPr>
            <a:r>
              <a:rPr lang="en-US" sz="2000" b="1">
                <a:solidFill>
                  <a:srgbClr val="660033"/>
                </a:solidFill>
                <a:effectLst>
                  <a:outerShdw blurRad="38100" dist="38100" dir="2700000" algn="tl">
                    <a:srgbClr val="000000"/>
                  </a:outerShdw>
                </a:effectLst>
                <a:latin typeface="Verdana" pitchFamily="34" charset="0"/>
                <a:cs typeface="Tahoma" pitchFamily="34" charset="0"/>
              </a:rPr>
              <a:t>Sisteme Operative për Server të vegjël</a:t>
            </a:r>
          </a:p>
          <a:p>
            <a:pPr>
              <a:lnSpc>
                <a:spcPct val="80000"/>
              </a:lnSpc>
              <a:buFontTx/>
              <a:buNone/>
            </a:pPr>
            <a:r>
              <a:rPr lang="en-US" sz="2000">
                <a:latin typeface="Tahoma" pitchFamily="34" charset="0"/>
                <a:cs typeface="Tahoma" pitchFamily="34" charset="0"/>
              </a:rPr>
              <a:t>      - UNIX</a:t>
            </a:r>
          </a:p>
          <a:p>
            <a:pPr>
              <a:lnSpc>
                <a:spcPct val="80000"/>
              </a:lnSpc>
              <a:buFontTx/>
              <a:buNone/>
            </a:pPr>
            <a:r>
              <a:rPr lang="en-US" sz="2000">
                <a:latin typeface="Tahoma" pitchFamily="34" charset="0"/>
                <a:cs typeface="Tahoma" pitchFamily="34" charset="0"/>
              </a:rPr>
              <a:t>     - LINUX</a:t>
            </a:r>
          </a:p>
          <a:p>
            <a:pPr>
              <a:lnSpc>
                <a:spcPct val="80000"/>
              </a:lnSpc>
              <a:buFontTx/>
              <a:buNone/>
            </a:pPr>
            <a:r>
              <a:rPr lang="en-US" sz="2000">
                <a:latin typeface="Tahoma" pitchFamily="34" charset="0"/>
                <a:cs typeface="Tahoma" pitchFamily="34" charset="0"/>
              </a:rPr>
              <a:t>     -Windows 2000</a:t>
            </a:r>
          </a:p>
          <a:p>
            <a:pPr>
              <a:lnSpc>
                <a:spcPct val="80000"/>
              </a:lnSpc>
              <a:buFontTx/>
              <a:buNone/>
            </a:pPr>
            <a:r>
              <a:rPr lang="en-US" sz="2000">
                <a:latin typeface="Tahoma" pitchFamily="34" charset="0"/>
                <a:cs typeface="Tahoma" pitchFamily="34" charset="0"/>
              </a:rPr>
              <a:t>     -Windows XP</a:t>
            </a:r>
          </a:p>
          <a:p>
            <a:pPr>
              <a:lnSpc>
                <a:spcPct val="80000"/>
              </a:lnSpc>
              <a:buFontTx/>
              <a:buNone/>
            </a:pPr>
            <a:r>
              <a:rPr lang="en-US" sz="2000">
                <a:latin typeface="Tahoma" pitchFamily="34" charset="0"/>
                <a:cs typeface="Tahoma" pitchFamily="34" charset="0"/>
              </a:rPr>
              <a:t>     -Novell NetWARE</a:t>
            </a:r>
          </a:p>
          <a:p>
            <a:pPr>
              <a:lnSpc>
                <a:spcPct val="80000"/>
              </a:lnSpc>
              <a:buFontTx/>
              <a:buNone/>
            </a:pPr>
            <a:r>
              <a:rPr lang="en-US" sz="2000" b="1">
                <a:solidFill>
                  <a:srgbClr val="660033"/>
                </a:solidFill>
                <a:effectLst>
                  <a:outerShdw blurRad="38100" dist="38100" dir="2700000" algn="tl">
                    <a:srgbClr val="000000"/>
                  </a:outerShdw>
                </a:effectLst>
                <a:latin typeface="Verdana" pitchFamily="34" charset="0"/>
                <a:cs typeface="Tahoma" pitchFamily="34" charset="0"/>
              </a:rPr>
              <a:t>Sisteme Operative për Server të mdhenjë</a:t>
            </a:r>
          </a:p>
          <a:p>
            <a:pPr>
              <a:lnSpc>
                <a:spcPct val="80000"/>
              </a:lnSpc>
              <a:buFontTx/>
              <a:buNone/>
            </a:pPr>
            <a:r>
              <a:rPr lang="en-US" sz="2000">
                <a:latin typeface="Tahoma" pitchFamily="34" charset="0"/>
                <a:cs typeface="Tahoma" pitchFamily="34" charset="0"/>
              </a:rPr>
              <a:t>    - IBM OS/390, VM,VSE, OS/400</a:t>
            </a:r>
          </a:p>
          <a:p>
            <a:pPr>
              <a:lnSpc>
                <a:spcPct val="80000"/>
              </a:lnSpc>
              <a:buFontTx/>
              <a:buNone/>
            </a:pPr>
            <a:r>
              <a:rPr lang="en-US" sz="2000" b="1">
                <a:solidFill>
                  <a:srgbClr val="660033"/>
                </a:solidFill>
                <a:effectLst>
                  <a:outerShdw blurRad="38100" dist="38100" dir="2700000" algn="tl">
                    <a:srgbClr val="000000"/>
                  </a:outerShdw>
                </a:effectLst>
                <a:latin typeface="Verdana" pitchFamily="34" charset="0"/>
                <a:cs typeface="Tahoma" pitchFamily="34" charset="0"/>
              </a:rPr>
              <a:t>Sisteme Operative për Superkompjutor</a:t>
            </a:r>
          </a:p>
          <a:p>
            <a:pPr>
              <a:lnSpc>
                <a:spcPct val="80000"/>
              </a:lnSpc>
              <a:buFontTx/>
              <a:buNone/>
            </a:pPr>
            <a:r>
              <a:rPr lang="en-US" sz="2000">
                <a:latin typeface="Tahoma" pitchFamily="34" charset="0"/>
                <a:cs typeface="Tahoma" pitchFamily="34" charset="0"/>
              </a:rPr>
              <a:t>              -Cray Unicos</a:t>
            </a:r>
          </a:p>
          <a:p>
            <a:pPr>
              <a:lnSpc>
                <a:spcPct val="80000"/>
              </a:lnSpc>
              <a:buFontTx/>
              <a:buNone/>
            </a:pPr>
            <a:r>
              <a:rPr lang="en-US" sz="2000">
                <a:latin typeface="Tahoma" pitchFamily="34" charset="0"/>
                <a:cs typeface="Tahoma" pitchFamily="34" charset="0"/>
              </a:rPr>
              <a:t>              -IBM AIX</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96695794-6AD7-472D-8D13-EA212877D4DF}" type="slidenum">
              <a:rPr lang="en-GB"/>
              <a:pPr/>
              <a:t>115</a:t>
            </a:fld>
            <a:endParaRPr lang="en-GB"/>
          </a:p>
        </p:txBody>
      </p:sp>
      <p:sp>
        <p:nvSpPr>
          <p:cNvPr id="370690" name="Rectangle 2"/>
          <p:cNvSpPr>
            <a:spLocks noGrp="1" noChangeArrowheads="1"/>
          </p:cNvSpPr>
          <p:nvPr>
            <p:ph type="title"/>
          </p:nvPr>
        </p:nvSpPr>
        <p:spPr>
          <a:xfrm>
            <a:off x="517282" y="692151"/>
            <a:ext cx="6871188" cy="396875"/>
          </a:xfrm>
          <a:solidFill>
            <a:srgbClr val="CCFFFF"/>
          </a:solidFill>
        </p:spPr>
        <p:txBody>
          <a:bodyPr/>
          <a:lstStyle/>
          <a:p>
            <a:r>
              <a:rPr lang="en-US" sz="2400" b="1">
                <a:solidFill>
                  <a:srgbClr val="660033"/>
                </a:solidFill>
                <a:effectLst>
                  <a:outerShdw blurRad="38100" dist="38100" dir="2700000" algn="tl">
                    <a:srgbClr val="000000"/>
                  </a:outerShdw>
                </a:effectLst>
                <a:latin typeface="Verdana" pitchFamily="34" charset="0"/>
                <a:cs typeface="Tahoma" pitchFamily="34" charset="0"/>
              </a:rPr>
              <a:t>Softueri Aplikativ</a:t>
            </a:r>
            <a:endParaRPr lang="en-US" sz="2400">
              <a:solidFill>
                <a:srgbClr val="660033"/>
              </a:solidFill>
              <a:effectLst>
                <a:outerShdw blurRad="38100" dist="38100" dir="2700000" algn="tl">
                  <a:srgbClr val="000000"/>
                </a:outerShdw>
              </a:effectLst>
              <a:latin typeface="Verdana" pitchFamily="34" charset="0"/>
              <a:cs typeface="Tahoma" pitchFamily="34" charset="0"/>
            </a:endParaRPr>
          </a:p>
        </p:txBody>
      </p:sp>
      <p:sp>
        <p:nvSpPr>
          <p:cNvPr id="370691" name="Rectangle 3"/>
          <p:cNvSpPr>
            <a:spLocks noGrp="1" noChangeArrowheads="1"/>
          </p:cNvSpPr>
          <p:nvPr>
            <p:ph type="body" idx="1"/>
          </p:nvPr>
        </p:nvSpPr>
        <p:spPr>
          <a:xfrm>
            <a:off x="583224" y="1268413"/>
            <a:ext cx="7770935" cy="4360862"/>
          </a:xfrm>
          <a:solidFill>
            <a:srgbClr val="FFFF99"/>
          </a:solidFill>
        </p:spPr>
        <p:txBody>
          <a:bodyPr/>
          <a:lstStyle/>
          <a:p>
            <a:pPr>
              <a:lnSpc>
                <a:spcPct val="80000"/>
              </a:lnSpc>
            </a:pPr>
            <a:r>
              <a:rPr lang="en-US" sz="1800" b="1">
                <a:solidFill>
                  <a:srgbClr val="990033"/>
                </a:solidFill>
                <a:effectLst>
                  <a:outerShdw blurRad="38100" dist="38100" dir="2700000" algn="tl">
                    <a:srgbClr val="000000"/>
                  </a:outerShdw>
                </a:effectLst>
                <a:latin typeface="Verdana" pitchFamily="34" charset="0"/>
                <a:cs typeface="Tahoma" pitchFamily="34" charset="0"/>
              </a:rPr>
              <a:t>Softueri aplikativ</a:t>
            </a:r>
            <a:r>
              <a:rPr lang="en-US" sz="2000">
                <a:latin typeface="Verdana" pitchFamily="34" charset="0"/>
                <a:cs typeface="Tahoma" pitchFamily="34" charset="0"/>
              </a:rPr>
              <a:t> </a:t>
            </a:r>
            <a:r>
              <a:rPr lang="en-US" sz="1800" b="1">
                <a:effectLst>
                  <a:outerShdw blurRad="38100" dist="38100" dir="2700000" algn="tl">
                    <a:srgbClr val="FFFFFF"/>
                  </a:outerShdw>
                </a:effectLst>
                <a:latin typeface="Verdana" pitchFamily="34" charset="0"/>
                <a:cs typeface="Tahoma" pitchFamily="34" charset="0"/>
              </a:rPr>
              <a:t>përfshin atë klasë të programeve  me të cilat ndërmarjet dhe njerëzit me ndihmën e kompjutorëve zgjedhin probleme/detyra konkrete nga sfera e interesimit të tyre</a:t>
            </a:r>
          </a:p>
          <a:p>
            <a:pPr>
              <a:lnSpc>
                <a:spcPct val="80000"/>
              </a:lnSpc>
            </a:pPr>
            <a:endParaRPr lang="en-US" sz="1800" b="1">
              <a:effectLst>
                <a:outerShdw blurRad="38100" dist="38100" dir="2700000" algn="tl">
                  <a:srgbClr val="FFFFFF"/>
                </a:outerShdw>
              </a:effectLst>
              <a:latin typeface="Verdana" pitchFamily="34" charset="0"/>
              <a:cs typeface="Tahoma" pitchFamily="34" charset="0"/>
            </a:endParaRPr>
          </a:p>
          <a:p>
            <a:pPr>
              <a:lnSpc>
                <a:spcPct val="80000"/>
              </a:lnSpc>
            </a:pPr>
            <a:r>
              <a:rPr lang="en-US" sz="1800">
                <a:solidFill>
                  <a:srgbClr val="006699"/>
                </a:solidFill>
                <a:effectLst>
                  <a:outerShdw blurRad="38100" dist="38100" dir="2700000" algn="tl">
                    <a:srgbClr val="000000"/>
                  </a:outerShdw>
                </a:effectLst>
                <a:latin typeface="Verdana" pitchFamily="34" charset="0"/>
                <a:cs typeface="Tahoma" pitchFamily="34" charset="0"/>
              </a:rPr>
              <a:t>Programet të cilat realizojnë porositë, kontrollojn stoqet, kryejnë përpunime statisikore të të dhënave, sigurojn informata për marketing e finansa e tj. e tj. paraqesin vetëm shembull të vogël të softuerit aplikativ që ofrohet në tregun softuerik</a:t>
            </a:r>
          </a:p>
          <a:p>
            <a:pPr>
              <a:lnSpc>
                <a:spcPct val="80000"/>
              </a:lnSpc>
              <a:buFontTx/>
              <a:buNone/>
            </a:pPr>
            <a:endParaRPr lang="en-US" sz="1800">
              <a:effectLst>
                <a:outerShdw blurRad="38100" dist="38100" dir="2700000" algn="tl">
                  <a:srgbClr val="FFFFFF"/>
                </a:outerShdw>
              </a:effectLst>
              <a:latin typeface="Verdana" pitchFamily="34" charset="0"/>
              <a:cs typeface="Tahoma" pitchFamily="34" charset="0"/>
            </a:endParaRPr>
          </a:p>
          <a:p>
            <a:pPr>
              <a:lnSpc>
                <a:spcPct val="80000"/>
              </a:lnSpc>
            </a:pPr>
            <a:r>
              <a:rPr lang="en-US" sz="1800" b="1">
                <a:solidFill>
                  <a:srgbClr val="990033"/>
                </a:solidFill>
                <a:effectLst>
                  <a:outerShdw blurRad="38100" dist="38100" dir="2700000" algn="tl">
                    <a:srgbClr val="000000"/>
                  </a:outerShdw>
                </a:effectLst>
                <a:latin typeface="Verdana" pitchFamily="34" charset="0"/>
                <a:cs typeface="Tahoma" pitchFamily="34" charset="0"/>
              </a:rPr>
              <a:t>Ekzistojnë dy mënyra të furnzimit me softuer aplikativ</a:t>
            </a:r>
            <a:r>
              <a:rPr lang="en-US" sz="1800">
                <a:effectLst>
                  <a:outerShdw blurRad="38100" dist="38100" dir="2700000" algn="tl">
                    <a:srgbClr val="FFFFFF"/>
                  </a:outerShdw>
                </a:effectLst>
                <a:latin typeface="Verdana" pitchFamily="34" charset="0"/>
                <a:cs typeface="Tahoma" pitchFamily="34" charset="0"/>
              </a:rPr>
              <a:t>:</a:t>
            </a:r>
          </a:p>
          <a:p>
            <a:pPr>
              <a:lnSpc>
                <a:spcPct val="80000"/>
              </a:lnSpc>
              <a:buFontTx/>
              <a:buNone/>
            </a:pPr>
            <a:r>
              <a:rPr lang="en-US" sz="1800">
                <a:solidFill>
                  <a:srgbClr val="006666"/>
                </a:solidFill>
                <a:effectLst>
                  <a:outerShdw blurRad="38100" dist="38100" dir="2700000" algn="tl">
                    <a:srgbClr val="000000"/>
                  </a:outerShdw>
                </a:effectLst>
                <a:latin typeface="Verdana" pitchFamily="34" charset="0"/>
                <a:cs typeface="Tahoma" pitchFamily="34" charset="0"/>
              </a:rPr>
              <a:t>      </a:t>
            </a:r>
            <a:r>
              <a:rPr lang="en-US" sz="1800" b="1">
                <a:solidFill>
                  <a:srgbClr val="006666"/>
                </a:solidFill>
                <a:effectLst>
                  <a:outerShdw blurRad="38100" dist="38100" dir="2700000" algn="tl">
                    <a:srgbClr val="000000"/>
                  </a:outerShdw>
                </a:effectLst>
                <a:latin typeface="Verdana" pitchFamily="34" charset="0"/>
                <a:cs typeface="Tahoma" pitchFamily="34" charset="0"/>
              </a:rPr>
              <a:t>- shfrytëzuesi vet e bënë zhvillimin e softuerit të duhur</a:t>
            </a:r>
          </a:p>
          <a:p>
            <a:pPr>
              <a:lnSpc>
                <a:spcPct val="80000"/>
              </a:lnSpc>
              <a:buFontTx/>
              <a:buNone/>
            </a:pPr>
            <a:r>
              <a:rPr lang="en-US" sz="1800" b="1">
                <a:solidFill>
                  <a:srgbClr val="006666"/>
                </a:solidFill>
                <a:effectLst>
                  <a:outerShdw blurRad="38100" dist="38100" dir="2700000" algn="tl">
                    <a:srgbClr val="000000"/>
                  </a:outerShdw>
                </a:effectLst>
                <a:latin typeface="Verdana" pitchFamily="34" charset="0"/>
                <a:cs typeface="Tahoma" pitchFamily="34" charset="0"/>
              </a:rPr>
              <a:t>      - shfrytëzuesi e blen softuerin aplikativ në tregun softuerik</a:t>
            </a:r>
            <a:r>
              <a:rPr lang="en-US" sz="1800">
                <a:effectLst>
                  <a:outerShdw blurRad="38100" dist="38100" dir="2700000" algn="tl">
                    <a:srgbClr val="FFFFFF"/>
                  </a:outerShdw>
                </a:effectLst>
                <a:latin typeface="Verdana" pitchFamily="34" charset="0"/>
                <a:cs typeface="Tahoma" pitchFamily="34" charset="0"/>
              </a:rPr>
              <a:t> në formë </a:t>
            </a:r>
            <a:r>
              <a:rPr lang="en-US" sz="1800" b="1">
                <a:solidFill>
                  <a:srgbClr val="006666"/>
                </a:solidFill>
                <a:effectLst>
                  <a:outerShdw blurRad="38100" dist="38100" dir="2700000" algn="tl">
                    <a:srgbClr val="000000"/>
                  </a:outerShdw>
                </a:effectLst>
                <a:latin typeface="Verdana" pitchFamily="34" charset="0"/>
                <a:cs typeface="Tahoma" pitchFamily="34" charset="0"/>
              </a:rPr>
              <a:t>të pakove të gatshme softuerike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a:t>2011</a:t>
            </a:r>
            <a:endParaRPr lang="en-GB"/>
          </a:p>
        </p:txBody>
      </p:sp>
      <p:sp>
        <p:nvSpPr>
          <p:cNvPr id="10" name="Slide Number Placeholder 3"/>
          <p:cNvSpPr>
            <a:spLocks noGrp="1"/>
          </p:cNvSpPr>
          <p:nvPr>
            <p:ph type="sldNum" sz="quarter" idx="12"/>
          </p:nvPr>
        </p:nvSpPr>
        <p:spPr/>
        <p:txBody>
          <a:bodyPr/>
          <a:lstStyle/>
          <a:p>
            <a:fld id="{DAA2F9A5-DEED-49FF-9B4A-5EDC1CD93F19}" type="slidenum">
              <a:rPr lang="en-GB"/>
              <a:pPr/>
              <a:t>12</a:t>
            </a:fld>
            <a:endParaRPr lang="en-GB"/>
          </a:p>
        </p:txBody>
      </p:sp>
      <p:sp>
        <p:nvSpPr>
          <p:cNvPr id="7" name="Titel 6"/>
          <p:cNvSpPr>
            <a:spLocks noGrp="1"/>
          </p:cNvSpPr>
          <p:nvPr>
            <p:ph type="title" idx="4294967295"/>
          </p:nvPr>
        </p:nvSpPr>
        <p:spPr>
          <a:xfrm>
            <a:off x="517281" y="4005272"/>
            <a:ext cx="6846277" cy="935037"/>
          </a:xfrm>
          <a:solidFill>
            <a:srgbClr val="FFFF99"/>
          </a:solidFill>
        </p:spPr>
        <p:txBody>
          <a:bodyPr anchor="ctr"/>
          <a:lstStyle/>
          <a:p>
            <a:pPr algn="l"/>
            <a:r>
              <a:rPr lang="de-AT" sz="2000" b="1" i="1">
                <a:solidFill>
                  <a:srgbClr val="990033"/>
                </a:solidFill>
                <a:latin typeface="Lucida Bright" pitchFamily="18" charset="0"/>
              </a:rPr>
              <a:t>Qëllimi i përpunimit të informacioneve është të kontribuojë në arritjen e objektivave të korporatës</a:t>
            </a:r>
            <a:r>
              <a:rPr lang="de-AT" sz="2000" b="1" i="1">
                <a:solidFill>
                  <a:srgbClr val="3366FF"/>
                </a:solidFill>
                <a:latin typeface="Lucida Bright" pitchFamily="18" charset="0"/>
              </a:rPr>
              <a:t>.</a:t>
            </a:r>
          </a:p>
        </p:txBody>
      </p:sp>
      <p:sp>
        <p:nvSpPr>
          <p:cNvPr id="43011" name="Foliennummernplatzhalter 5"/>
          <p:cNvSpPr txBox="1">
            <a:spLocks noGrp="1"/>
          </p:cNvSpPr>
          <p:nvPr/>
        </p:nvSpPr>
        <p:spPr bwMode="gray">
          <a:xfrm>
            <a:off x="0" y="1271597"/>
            <a:ext cx="533400" cy="244475"/>
          </a:xfrm>
          <a:prstGeom prst="rect">
            <a:avLst/>
          </a:prstGeom>
          <a:noFill/>
          <a:ln>
            <a:miter lim="800000"/>
            <a:headEnd/>
            <a:tailEnd/>
          </a:ln>
        </p:spPr>
        <p:txBody>
          <a:bodyPr anchor="ctr"/>
          <a:lstStyle/>
          <a:p>
            <a:pPr>
              <a:defRPr/>
            </a:pPr>
            <a:fld id="{F7304CD7-07F9-4641-AFE8-D16DFE6CDE7C}" type="slidenum">
              <a:rPr lang="de-AT" sz="1100" b="0" baseline="0">
                <a:solidFill>
                  <a:srgbClr val="FFFFFF"/>
                </a:solidFill>
                <a:latin typeface="+mn-lt"/>
              </a:rPr>
              <a:pPr>
                <a:defRPr/>
              </a:pPr>
              <a:t>12</a:t>
            </a:fld>
            <a:endParaRPr lang="de-AT" sz="1100" b="0" baseline="0">
              <a:solidFill>
                <a:srgbClr val="FFFFFF"/>
              </a:solidFill>
              <a:latin typeface="+mn-lt"/>
            </a:endParaRPr>
          </a:p>
        </p:txBody>
      </p:sp>
      <p:sp>
        <p:nvSpPr>
          <p:cNvPr id="8" name="Inhaltsplatzhalter 7"/>
          <p:cNvSpPr>
            <a:spLocks noGrp="1"/>
          </p:cNvSpPr>
          <p:nvPr>
            <p:ph sz="quarter" idx="4294967295"/>
          </p:nvPr>
        </p:nvSpPr>
        <p:spPr>
          <a:xfrm>
            <a:off x="517286" y="1268413"/>
            <a:ext cx="7998069" cy="2520950"/>
          </a:xfrm>
          <a:solidFill>
            <a:srgbClr val="FFFF99"/>
          </a:solidFill>
        </p:spPr>
        <p:txBody>
          <a:bodyPr/>
          <a:lstStyle/>
          <a:p>
            <a:pPr marL="319088" indent="-319088"/>
            <a:r>
              <a:rPr lang="en-US" sz="1800" b="1" i="1">
                <a:latin typeface="Lucida Bright" pitchFamily="18" charset="0"/>
              </a:rPr>
              <a:t>Racionalizimi apo kursimet e shpenzimeve</a:t>
            </a:r>
          </a:p>
          <a:p>
            <a:pPr marL="319088" indent="-319088"/>
            <a:r>
              <a:rPr lang="en-US" sz="1800" b="1" i="1">
                <a:latin typeface="Lucida Bright" pitchFamily="18" charset="0"/>
              </a:rPr>
              <a:t>Trajtimin e sasive të mëdha të të dhënave</a:t>
            </a:r>
          </a:p>
          <a:p>
            <a:pPr marL="319088" indent="-319088"/>
            <a:r>
              <a:rPr lang="en-US" sz="1800" b="1" i="1">
                <a:latin typeface="Lucida Bright" pitchFamily="18" charset="0"/>
              </a:rPr>
              <a:t>Përshpejtimin e proceseve  biznesore</a:t>
            </a:r>
          </a:p>
          <a:p>
            <a:pPr marL="319088" indent="-319088"/>
            <a:r>
              <a:rPr lang="en-US" sz="1800" b="1" i="1">
                <a:latin typeface="Lucida Bright" pitchFamily="18" charset="0"/>
              </a:rPr>
              <a:t>Përmirësimi i cilësisë dhe i shërbimeve</a:t>
            </a:r>
          </a:p>
          <a:p>
            <a:pPr marL="319088" indent="-319088"/>
            <a:r>
              <a:rPr lang="en-US" sz="1800" b="1" i="1">
                <a:latin typeface="Lucida Bright" pitchFamily="18" charset="0"/>
              </a:rPr>
              <a:t>Mbështetje të Planifikimit, Menaxhimit dhe Kontrollit</a:t>
            </a:r>
          </a:p>
          <a:p>
            <a:pPr marL="319088" indent="-319088"/>
            <a:r>
              <a:rPr lang="en-US" sz="1800" b="1" i="1">
                <a:latin typeface="Lucida Bright" pitchFamily="18" charset="0"/>
              </a:rPr>
              <a:t>Llogaritje të gjëra (Extensive) dhe të komplikuara </a:t>
            </a:r>
          </a:p>
          <a:p>
            <a:pPr marL="319088" indent="-319088">
              <a:lnSpc>
                <a:spcPct val="80000"/>
              </a:lnSpc>
            </a:pPr>
            <a:r>
              <a:rPr lang="en-US" sz="1800" b="1" i="1">
                <a:latin typeface="Lucida Bright" pitchFamily="18" charset="0"/>
              </a:rPr>
              <a:t>Mundësimi i formave të reja të organizimit</a:t>
            </a:r>
          </a:p>
          <a:p>
            <a:pPr marL="319088" indent="-319088">
              <a:lnSpc>
                <a:spcPct val="80000"/>
              </a:lnSpc>
              <a:spcBef>
                <a:spcPct val="0"/>
              </a:spcBef>
              <a:buFontTx/>
              <a:buNone/>
            </a:pPr>
            <a:r>
              <a:rPr lang="en-US" sz="1800">
                <a:solidFill>
                  <a:srgbClr val="006699"/>
                </a:solidFill>
                <a:latin typeface="Lucida Bright" pitchFamily="18" charset="0"/>
              </a:rPr>
              <a:t>       </a:t>
            </a:r>
            <a:endParaRPr lang="de-AT" sz="1600" b="1">
              <a:latin typeface="Lucida Bright" pitchFamily="18" charset="0"/>
            </a:endParaRPr>
          </a:p>
        </p:txBody>
      </p:sp>
      <p:sp>
        <p:nvSpPr>
          <p:cNvPr id="788488" name="Rectangle 8"/>
          <p:cNvSpPr>
            <a:spLocks noChangeArrowheads="1"/>
          </p:cNvSpPr>
          <p:nvPr/>
        </p:nvSpPr>
        <p:spPr bwMode="auto">
          <a:xfrm>
            <a:off x="517281" y="333375"/>
            <a:ext cx="6115050" cy="647700"/>
          </a:xfrm>
          <a:prstGeom prst="rect">
            <a:avLst/>
          </a:prstGeom>
          <a:solidFill>
            <a:srgbClr val="CCFFCC"/>
          </a:solidFill>
          <a:ln w="9525">
            <a:noFill/>
            <a:miter lim="800000"/>
            <a:headEnd/>
            <a:tailEnd/>
          </a:ln>
          <a:effectLst/>
        </p:spPr>
        <p:txBody>
          <a:bodyPr/>
          <a:lstStyle/>
          <a:p>
            <a:endParaRPr lang="de-AT" sz="2400">
              <a:effectLst>
                <a:outerShdw blurRad="38100" dist="38100" dir="2700000" algn="tl">
                  <a:srgbClr val="FFFFFF"/>
                </a:outerShdw>
              </a:effectLst>
              <a:latin typeface="Lucida Bright" pitchFamily="18" charset="0"/>
            </a:endParaRPr>
          </a:p>
          <a:p>
            <a:r>
              <a:rPr lang="de-AT" sz="2400" baseline="0">
                <a:solidFill>
                  <a:srgbClr val="990033"/>
                </a:solidFill>
                <a:effectLst>
                  <a:outerShdw blurRad="38100" dist="38100" dir="2700000" algn="tl">
                    <a:srgbClr val="000000"/>
                  </a:outerShdw>
                </a:effectLst>
                <a:latin typeface="Lucida Bright" pitchFamily="18" charset="0"/>
              </a:rPr>
              <a:t>Qëllimi i përpunimit të Informacioneve</a:t>
            </a:r>
            <a:endParaRPr lang="en-US" sz="2400" baseline="0">
              <a:solidFill>
                <a:srgbClr val="990033"/>
              </a:solidFill>
              <a:effectLst>
                <a:outerShdw blurRad="38100" dist="38100" dir="2700000" algn="tl">
                  <a:srgbClr val="000000"/>
                </a:outerShdw>
              </a:effectLst>
              <a:latin typeface="Lucida Bright"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42197F8E-46EC-46E8-B505-8B8B9B6DE911}" type="slidenum">
              <a:rPr lang="en-GB"/>
              <a:pPr/>
              <a:t>13</a:t>
            </a:fld>
            <a:endParaRPr lang="en-GB"/>
          </a:p>
        </p:txBody>
      </p:sp>
      <p:sp>
        <p:nvSpPr>
          <p:cNvPr id="822274" name="Rectangle 2"/>
          <p:cNvSpPr>
            <a:spLocks noGrp="1" noChangeArrowheads="1"/>
          </p:cNvSpPr>
          <p:nvPr>
            <p:ph type="title"/>
          </p:nvPr>
        </p:nvSpPr>
        <p:spPr>
          <a:xfrm>
            <a:off x="783984" y="404822"/>
            <a:ext cx="6871188" cy="771525"/>
          </a:xfrm>
        </p:spPr>
        <p:txBody>
          <a:bodyPr/>
          <a:lstStyle/>
          <a:p>
            <a:r>
              <a:rPr lang="en-US" sz="1800" b="1">
                <a:solidFill>
                  <a:srgbClr val="990033"/>
                </a:solidFill>
                <a:effectLst>
                  <a:outerShdw blurRad="38100" dist="38100" dir="2700000" algn="tl">
                    <a:srgbClr val="C0C0C0"/>
                  </a:outerShdw>
                </a:effectLst>
                <a:latin typeface="Tahoma" pitchFamily="34" charset="0"/>
                <a:cs typeface="Tahoma" pitchFamily="34" charset="0"/>
              </a:rPr>
              <a:t>PËRKUFIZIMI I SHKENCËS SË KIBERNETIKËS SI DHE OBJEKTI, QËLLIMI DHE METODA E KIBERNETIKËS</a:t>
            </a:r>
          </a:p>
        </p:txBody>
      </p:sp>
      <p:sp>
        <p:nvSpPr>
          <p:cNvPr id="822275" name="Rectangle 3"/>
          <p:cNvSpPr>
            <a:spLocks noGrp="1" noChangeArrowheads="1"/>
          </p:cNvSpPr>
          <p:nvPr>
            <p:ph type="body" idx="1"/>
          </p:nvPr>
        </p:nvSpPr>
        <p:spPr>
          <a:xfrm>
            <a:off x="184639" y="1412875"/>
            <a:ext cx="8959362" cy="4073525"/>
          </a:xfrm>
          <a:solidFill>
            <a:srgbClr val="FFFF99"/>
          </a:solidFill>
        </p:spPr>
        <p:txBody>
          <a:bodyPr/>
          <a:lstStyle/>
          <a:p>
            <a:pPr>
              <a:lnSpc>
                <a:spcPct val="80000"/>
              </a:lnSpc>
              <a:buFontTx/>
              <a:buNone/>
            </a:pPr>
            <a:r>
              <a:rPr lang="sv-SE" sz="2000">
                <a:latin typeface="Tahoma" pitchFamily="34" charset="0"/>
                <a:cs typeface="Tahoma" pitchFamily="34" charset="0"/>
              </a:rPr>
              <a:t>Kibernetika </a:t>
            </a:r>
            <a:r>
              <a:rPr lang="en-US" sz="2000">
                <a:latin typeface="Tahoma" pitchFamily="34" charset="0"/>
                <a:cs typeface="Tahoma" pitchFamily="34" charset="0"/>
              </a:rPr>
              <a:t>ё</a:t>
            </a:r>
            <a:r>
              <a:rPr lang="sv-SE" sz="2000">
                <a:latin typeface="Tahoma" pitchFamily="34" charset="0"/>
                <a:cs typeface="Tahoma" pitchFamily="34" charset="0"/>
              </a:rPr>
              <a:t>sht</a:t>
            </a:r>
            <a:r>
              <a:rPr lang="en-US" sz="2000">
                <a:latin typeface="Tahoma" pitchFamily="34" charset="0"/>
                <a:cs typeface="Tahoma" pitchFamily="34" charset="0"/>
              </a:rPr>
              <a:t>ё</a:t>
            </a:r>
            <a:r>
              <a:rPr lang="sv-SE" sz="2000">
                <a:latin typeface="Tahoma" pitchFamily="34" charset="0"/>
                <a:cs typeface="Tahoma" pitchFamily="34" charset="0"/>
              </a:rPr>
              <a:t> teori e komnikimit dhe e proceseve t</a:t>
            </a:r>
            <a:r>
              <a:rPr lang="en-US" sz="2000">
                <a:latin typeface="Tahoma" pitchFamily="34" charset="0"/>
                <a:cs typeface="Tahoma" pitchFamily="34" charset="0"/>
              </a:rPr>
              <a:t>ё</a:t>
            </a:r>
            <a:r>
              <a:rPr lang="sv-SE" sz="2000">
                <a:latin typeface="Tahoma" pitchFamily="34" charset="0"/>
                <a:cs typeface="Tahoma" pitchFamily="34" charset="0"/>
              </a:rPr>
              <a:t> qeverisjes dhe rregullimit t</a:t>
            </a:r>
            <a:r>
              <a:rPr lang="en-US" sz="2000">
                <a:latin typeface="Tahoma" pitchFamily="34" charset="0"/>
                <a:cs typeface="Tahoma" pitchFamily="34" charset="0"/>
              </a:rPr>
              <a:t>ё</a:t>
            </a:r>
            <a:r>
              <a:rPr lang="sv-SE" sz="2000">
                <a:latin typeface="Tahoma" pitchFamily="34" charset="0"/>
                <a:cs typeface="Tahoma" pitchFamily="34" charset="0"/>
              </a:rPr>
              <a:t> makinave dhe organizmave t</a:t>
            </a:r>
            <a:r>
              <a:rPr lang="en-US" sz="2000">
                <a:latin typeface="Tahoma" pitchFamily="34" charset="0"/>
                <a:cs typeface="Tahoma" pitchFamily="34" charset="0"/>
              </a:rPr>
              <a:t>ё</a:t>
            </a:r>
            <a:r>
              <a:rPr lang="sv-SE" sz="2000">
                <a:latin typeface="Tahoma" pitchFamily="34" charset="0"/>
                <a:cs typeface="Tahoma" pitchFamily="34" charset="0"/>
              </a:rPr>
              <a:t> gjall</a:t>
            </a:r>
            <a:r>
              <a:rPr lang="en-US" sz="2000">
                <a:latin typeface="Tahoma" pitchFamily="34" charset="0"/>
                <a:cs typeface="Tahoma" pitchFamily="34" charset="0"/>
              </a:rPr>
              <a:t>ё</a:t>
            </a:r>
            <a:r>
              <a:rPr lang="sv-SE" sz="2000">
                <a:latin typeface="Tahoma" pitchFamily="34" charset="0"/>
                <a:cs typeface="Tahoma" pitchFamily="34" charset="0"/>
              </a:rPr>
              <a:t>. (Norbert Winer)</a:t>
            </a:r>
          </a:p>
          <a:p>
            <a:pPr>
              <a:lnSpc>
                <a:spcPct val="80000"/>
              </a:lnSpc>
              <a:buFontTx/>
              <a:buNone/>
            </a:pPr>
            <a:endParaRPr lang="sv-SE" sz="2000">
              <a:latin typeface="Tahoma" pitchFamily="34" charset="0"/>
              <a:cs typeface="Tahoma" pitchFamily="34" charset="0"/>
            </a:endParaRPr>
          </a:p>
          <a:p>
            <a:pPr>
              <a:lnSpc>
                <a:spcPct val="80000"/>
              </a:lnSpc>
              <a:buFontTx/>
              <a:buNone/>
            </a:pPr>
            <a:r>
              <a:rPr lang="sv-SE" sz="1800" b="1" u="sng">
                <a:solidFill>
                  <a:srgbClr val="3366CC"/>
                </a:solidFill>
                <a:effectLst>
                  <a:outerShdw blurRad="38100" dist="38100" dir="2700000" algn="tl">
                    <a:srgbClr val="000000"/>
                  </a:outerShdw>
                </a:effectLst>
                <a:latin typeface="Tahoma" pitchFamily="34" charset="0"/>
                <a:cs typeface="Tahoma" pitchFamily="34" charset="0"/>
              </a:rPr>
              <a:t>Kibernetika  shkenca mbi qeverisjen, udh</a:t>
            </a:r>
            <a:r>
              <a:rPr lang="en-US" sz="1800" b="1" u="sng">
                <a:solidFill>
                  <a:srgbClr val="3366CC"/>
                </a:solidFill>
                <a:effectLst>
                  <a:outerShdw blurRad="38100" dist="38100" dir="2700000" algn="tl">
                    <a:srgbClr val="000000"/>
                  </a:outerShdw>
                </a:effectLst>
                <a:latin typeface="Tahoma" pitchFamily="34" charset="0"/>
                <a:cs typeface="Tahoma" pitchFamily="34" charset="0"/>
              </a:rPr>
              <a:t>ё</a:t>
            </a:r>
            <a:r>
              <a:rPr lang="sv-SE" sz="1800" b="1" u="sng">
                <a:solidFill>
                  <a:srgbClr val="3366CC"/>
                </a:solidFill>
                <a:effectLst>
                  <a:outerShdw blurRad="38100" dist="38100" dir="2700000" algn="tl">
                    <a:srgbClr val="000000"/>
                  </a:outerShdw>
                </a:effectLst>
                <a:latin typeface="Tahoma" pitchFamily="34" charset="0"/>
                <a:cs typeface="Tahoma" pitchFamily="34" charset="0"/>
              </a:rPr>
              <a:t>heqjen dhe rregullimin</a:t>
            </a:r>
          </a:p>
          <a:p>
            <a:pPr>
              <a:lnSpc>
                <a:spcPct val="80000"/>
              </a:lnSpc>
              <a:buFontTx/>
              <a:buNone/>
            </a:pPr>
            <a:endParaRPr lang="sv-SE" sz="1800">
              <a:solidFill>
                <a:srgbClr val="3366CC"/>
              </a:solidFill>
              <a:effectLst>
                <a:outerShdw blurRad="38100" dist="38100" dir="2700000" algn="tl">
                  <a:srgbClr val="000000"/>
                </a:outerShdw>
              </a:effectLst>
              <a:latin typeface="Tahoma" pitchFamily="34" charset="0"/>
              <a:cs typeface="Tahoma" pitchFamily="34" charset="0"/>
            </a:endParaRPr>
          </a:p>
          <a:p>
            <a:pPr>
              <a:lnSpc>
                <a:spcPct val="80000"/>
              </a:lnSpc>
              <a:buFontTx/>
              <a:buNone/>
            </a:pPr>
            <a:r>
              <a:rPr lang="sv-SE" sz="1800" b="1" u="sng">
                <a:solidFill>
                  <a:srgbClr val="3366CC"/>
                </a:solidFill>
                <a:effectLst>
                  <a:outerShdw blurRad="38100" dist="38100" dir="2700000" algn="tl">
                    <a:srgbClr val="000000"/>
                  </a:outerShdw>
                </a:effectLst>
                <a:latin typeface="Tahoma" pitchFamily="34" charset="0"/>
                <a:cs typeface="Tahoma" pitchFamily="34" charset="0"/>
              </a:rPr>
              <a:t>Kibernetika </a:t>
            </a:r>
            <a:r>
              <a:rPr lang="en-US" sz="1800" b="1" u="sng">
                <a:solidFill>
                  <a:srgbClr val="3366CC"/>
                </a:solidFill>
                <a:effectLst>
                  <a:outerShdw blurRad="38100" dist="38100" dir="2700000" algn="tl">
                    <a:srgbClr val="000000"/>
                  </a:outerShdw>
                </a:effectLst>
                <a:latin typeface="Tahoma" pitchFamily="34" charset="0"/>
                <a:cs typeface="Tahoma" pitchFamily="34" charset="0"/>
              </a:rPr>
              <a:t>ё</a:t>
            </a:r>
            <a:r>
              <a:rPr lang="sv-SE" sz="1800" b="1" u="sng">
                <a:solidFill>
                  <a:srgbClr val="3366CC"/>
                </a:solidFill>
                <a:effectLst>
                  <a:outerShdw blurRad="38100" dist="38100" dir="2700000" algn="tl">
                    <a:srgbClr val="000000"/>
                  </a:outerShdw>
                </a:effectLst>
                <a:latin typeface="Tahoma" pitchFamily="34" charset="0"/>
                <a:cs typeface="Tahoma" pitchFamily="34" charset="0"/>
              </a:rPr>
              <a:t>sht</a:t>
            </a:r>
            <a:r>
              <a:rPr lang="en-US" sz="1800" b="1" u="sng">
                <a:solidFill>
                  <a:srgbClr val="3366CC"/>
                </a:solidFill>
                <a:effectLst>
                  <a:outerShdw blurRad="38100" dist="38100" dir="2700000" algn="tl">
                    <a:srgbClr val="000000"/>
                  </a:outerShdw>
                </a:effectLst>
                <a:latin typeface="Tahoma" pitchFamily="34" charset="0"/>
                <a:cs typeface="Tahoma" pitchFamily="34" charset="0"/>
              </a:rPr>
              <a:t>ё</a:t>
            </a:r>
            <a:r>
              <a:rPr lang="sv-SE" sz="1800" b="1" u="sng">
                <a:solidFill>
                  <a:srgbClr val="3366CC"/>
                </a:solidFill>
                <a:effectLst>
                  <a:outerShdw blurRad="38100" dist="38100" dir="2700000" algn="tl">
                    <a:srgbClr val="000000"/>
                  </a:outerShdw>
                </a:effectLst>
                <a:latin typeface="Tahoma" pitchFamily="34" charset="0"/>
                <a:cs typeface="Tahoma" pitchFamily="34" charset="0"/>
              </a:rPr>
              <a:t> shkenc</a:t>
            </a:r>
            <a:r>
              <a:rPr lang="en-US" sz="1800" b="1" u="sng">
                <a:solidFill>
                  <a:srgbClr val="3366CC"/>
                </a:solidFill>
                <a:effectLst>
                  <a:outerShdw blurRad="38100" dist="38100" dir="2700000" algn="tl">
                    <a:srgbClr val="000000"/>
                  </a:outerShdw>
                </a:effectLst>
                <a:latin typeface="Tahoma" pitchFamily="34" charset="0"/>
                <a:cs typeface="Tahoma" pitchFamily="34" charset="0"/>
              </a:rPr>
              <a:t>ё</a:t>
            </a:r>
            <a:r>
              <a:rPr lang="sv-SE" sz="1800" b="1" u="sng">
                <a:solidFill>
                  <a:srgbClr val="3366CC"/>
                </a:solidFill>
                <a:effectLst>
                  <a:outerShdw blurRad="38100" dist="38100" dir="2700000" algn="tl">
                    <a:srgbClr val="000000"/>
                  </a:outerShdw>
                </a:effectLst>
                <a:latin typeface="Tahoma" pitchFamily="34" charset="0"/>
                <a:cs typeface="Tahoma" pitchFamily="34" charset="0"/>
              </a:rPr>
              <a:t> mbi qeverisjen e proceseve t</a:t>
            </a:r>
            <a:r>
              <a:rPr lang="en-US" sz="1800" b="1" u="sng">
                <a:solidFill>
                  <a:srgbClr val="3366CC"/>
                </a:solidFill>
                <a:effectLst>
                  <a:outerShdw blurRad="38100" dist="38100" dir="2700000" algn="tl">
                    <a:srgbClr val="000000"/>
                  </a:outerShdw>
                </a:effectLst>
                <a:latin typeface="Tahoma" pitchFamily="34" charset="0"/>
                <a:cs typeface="Tahoma" pitchFamily="34" charset="0"/>
              </a:rPr>
              <a:t>ё</a:t>
            </a:r>
            <a:r>
              <a:rPr lang="sv-SE" sz="1800" b="1" u="sng">
                <a:solidFill>
                  <a:srgbClr val="3366CC"/>
                </a:solidFill>
                <a:effectLst>
                  <a:outerShdw blurRad="38100" dist="38100" dir="2700000" algn="tl">
                    <a:srgbClr val="000000"/>
                  </a:outerShdw>
                </a:effectLst>
                <a:latin typeface="Tahoma" pitchFamily="34" charset="0"/>
                <a:cs typeface="Tahoma" pitchFamily="34" charset="0"/>
              </a:rPr>
              <a:t> t</a:t>
            </a:r>
            <a:r>
              <a:rPr lang="en-US" sz="1800" b="1" u="sng">
                <a:solidFill>
                  <a:srgbClr val="3366CC"/>
                </a:solidFill>
                <a:effectLst>
                  <a:outerShdw blurRad="38100" dist="38100" dir="2700000" algn="tl">
                    <a:srgbClr val="000000"/>
                  </a:outerShdw>
                </a:effectLst>
                <a:latin typeface="Tahoma" pitchFamily="34" charset="0"/>
                <a:cs typeface="Tahoma" pitchFamily="34" charset="0"/>
              </a:rPr>
              <a:t>ё</a:t>
            </a:r>
            <a:r>
              <a:rPr lang="sv-SE" sz="1800" b="1" u="sng">
                <a:solidFill>
                  <a:srgbClr val="3366CC"/>
                </a:solidFill>
                <a:effectLst>
                  <a:outerShdw blurRad="38100" dist="38100" dir="2700000" algn="tl">
                    <a:srgbClr val="000000"/>
                  </a:outerShdw>
                </a:effectLst>
                <a:latin typeface="Tahoma" pitchFamily="34" charset="0"/>
                <a:cs typeface="Tahoma" pitchFamily="34" charset="0"/>
              </a:rPr>
              <a:t> gjitha llojeve</a:t>
            </a:r>
            <a:r>
              <a:rPr lang="sv-SE" sz="1800">
                <a:solidFill>
                  <a:srgbClr val="3366CC"/>
                </a:solidFill>
                <a:effectLst>
                  <a:outerShdw blurRad="38100" dist="38100" dir="2700000" algn="tl">
                    <a:srgbClr val="000000"/>
                  </a:outerShdw>
                </a:effectLst>
                <a:latin typeface="Tahoma" pitchFamily="34" charset="0"/>
                <a:cs typeface="Tahoma" pitchFamily="34" charset="0"/>
              </a:rPr>
              <a:t> </a:t>
            </a:r>
          </a:p>
          <a:p>
            <a:pPr>
              <a:lnSpc>
                <a:spcPct val="80000"/>
              </a:lnSpc>
              <a:buFontTx/>
              <a:buNone/>
            </a:pPr>
            <a:endParaRPr lang="sv-SE" sz="1800">
              <a:solidFill>
                <a:srgbClr val="3366CC"/>
              </a:solidFill>
              <a:effectLst>
                <a:outerShdw blurRad="38100" dist="38100" dir="2700000" algn="tl">
                  <a:srgbClr val="000000"/>
                </a:outerShdw>
              </a:effectLst>
              <a:latin typeface="Tahoma" pitchFamily="34" charset="0"/>
              <a:cs typeface="Tahoma" pitchFamily="34" charset="0"/>
            </a:endParaRPr>
          </a:p>
          <a:p>
            <a:pPr>
              <a:lnSpc>
                <a:spcPct val="80000"/>
              </a:lnSpc>
              <a:buFontTx/>
              <a:buNone/>
            </a:pPr>
            <a:r>
              <a:rPr lang="sv-SE" sz="1800" b="1" u="sng">
                <a:solidFill>
                  <a:srgbClr val="3366CC"/>
                </a:solidFill>
                <a:effectLst>
                  <a:outerShdw blurRad="38100" dist="38100" dir="2700000" algn="tl">
                    <a:srgbClr val="000000"/>
                  </a:outerShdw>
                </a:effectLst>
                <a:latin typeface="Tahoma" pitchFamily="34" charset="0"/>
                <a:cs typeface="Tahoma" pitchFamily="34" charset="0"/>
              </a:rPr>
              <a:t>Objekt i studjimit t</a:t>
            </a:r>
            <a:r>
              <a:rPr lang="en-US" sz="1800" b="1" u="sng">
                <a:solidFill>
                  <a:srgbClr val="3366CC"/>
                </a:solidFill>
                <a:effectLst>
                  <a:outerShdw blurRad="38100" dist="38100" dir="2700000" algn="tl">
                    <a:srgbClr val="000000"/>
                  </a:outerShdw>
                </a:effectLst>
                <a:latin typeface="Tahoma" pitchFamily="34" charset="0"/>
                <a:cs typeface="Tahoma" pitchFamily="34" charset="0"/>
              </a:rPr>
              <a:t>ё</a:t>
            </a:r>
            <a:r>
              <a:rPr lang="sv-SE" sz="1800" b="1" u="sng">
                <a:solidFill>
                  <a:srgbClr val="3366CC"/>
                </a:solidFill>
                <a:effectLst>
                  <a:outerShdw blurRad="38100" dist="38100" dir="2700000" algn="tl">
                    <a:srgbClr val="000000"/>
                  </a:outerShdw>
                </a:effectLst>
                <a:latin typeface="Tahoma" pitchFamily="34" charset="0"/>
                <a:cs typeface="Tahoma" pitchFamily="34" charset="0"/>
              </a:rPr>
              <a:t> kibernetik</a:t>
            </a:r>
            <a:r>
              <a:rPr lang="en-US" sz="1800" b="1" u="sng">
                <a:solidFill>
                  <a:srgbClr val="3366CC"/>
                </a:solidFill>
                <a:effectLst>
                  <a:outerShdw blurRad="38100" dist="38100" dir="2700000" algn="tl">
                    <a:srgbClr val="000000"/>
                  </a:outerShdw>
                </a:effectLst>
                <a:latin typeface="Tahoma" pitchFamily="34" charset="0"/>
                <a:cs typeface="Tahoma" pitchFamily="34" charset="0"/>
              </a:rPr>
              <a:t>ё</a:t>
            </a:r>
            <a:r>
              <a:rPr lang="sv-SE" sz="1800" b="1" u="sng">
                <a:solidFill>
                  <a:srgbClr val="3366CC"/>
                </a:solidFill>
                <a:effectLst>
                  <a:outerShdw blurRad="38100" dist="38100" dir="2700000" algn="tl">
                    <a:srgbClr val="000000"/>
                  </a:outerShdw>
                </a:effectLst>
                <a:latin typeface="Tahoma" pitchFamily="34" charset="0"/>
                <a:cs typeface="Tahoma" pitchFamily="34" charset="0"/>
              </a:rPr>
              <a:t>s jan</a:t>
            </a:r>
            <a:r>
              <a:rPr lang="en-US" sz="1800" b="1" u="sng">
                <a:solidFill>
                  <a:srgbClr val="3366CC"/>
                </a:solidFill>
                <a:effectLst>
                  <a:outerShdw blurRad="38100" dist="38100" dir="2700000" algn="tl">
                    <a:srgbClr val="000000"/>
                  </a:outerShdw>
                </a:effectLst>
                <a:latin typeface="Tahoma" pitchFamily="34" charset="0"/>
                <a:cs typeface="Tahoma" pitchFamily="34" charset="0"/>
              </a:rPr>
              <a:t>ё</a:t>
            </a:r>
            <a:r>
              <a:rPr lang="sv-SE" sz="1800" b="1" u="sng">
                <a:solidFill>
                  <a:srgbClr val="3366CC"/>
                </a:solidFill>
                <a:effectLst>
                  <a:outerShdw blurRad="38100" dist="38100" dir="2700000" algn="tl">
                    <a:srgbClr val="000000"/>
                  </a:outerShdw>
                </a:effectLst>
                <a:latin typeface="Tahoma" pitchFamily="34" charset="0"/>
                <a:cs typeface="Tahoma" pitchFamily="34" charset="0"/>
              </a:rPr>
              <a:t> sistemet e ndёrlikuara dinamike</a:t>
            </a:r>
          </a:p>
          <a:p>
            <a:pPr>
              <a:lnSpc>
                <a:spcPct val="80000"/>
              </a:lnSpc>
              <a:buFontTx/>
              <a:buNone/>
            </a:pPr>
            <a:endParaRPr lang="sv-SE" sz="2000">
              <a:latin typeface="Tahoma" pitchFamily="34" charset="0"/>
              <a:cs typeface="Tahoma" pitchFamily="34" charset="0"/>
            </a:endParaRPr>
          </a:p>
          <a:p>
            <a:pPr>
              <a:lnSpc>
                <a:spcPct val="80000"/>
              </a:lnSpc>
              <a:buFontTx/>
              <a:buNone/>
            </a:pPr>
            <a:r>
              <a:rPr lang="sv-SE" sz="1800" b="1">
                <a:latin typeface="Tahoma" pitchFamily="34" charset="0"/>
                <a:cs typeface="Tahoma" pitchFamily="34" charset="0"/>
              </a:rPr>
              <a:t>Q</a:t>
            </a:r>
            <a:r>
              <a:rPr lang="en-US" sz="1800" b="1">
                <a:latin typeface="Tahoma" pitchFamily="34" charset="0"/>
                <a:cs typeface="Tahoma" pitchFamily="34" charset="0"/>
              </a:rPr>
              <a:t>ё</a:t>
            </a:r>
            <a:r>
              <a:rPr lang="sv-SE" sz="1800" b="1">
                <a:latin typeface="Tahoma" pitchFamily="34" charset="0"/>
                <a:cs typeface="Tahoma" pitchFamily="34" charset="0"/>
              </a:rPr>
              <a:t>llimi dhe detyr</a:t>
            </a:r>
            <a:r>
              <a:rPr lang="en-US" sz="1800" b="1">
                <a:latin typeface="Tahoma" pitchFamily="34" charset="0"/>
                <a:cs typeface="Tahoma" pitchFamily="34" charset="0"/>
              </a:rPr>
              <a:t>ё</a:t>
            </a:r>
            <a:r>
              <a:rPr lang="sv-SE" sz="2000">
                <a:latin typeface="Tahoma" pitchFamily="34" charset="0"/>
                <a:cs typeface="Tahoma" pitchFamily="34" charset="0"/>
              </a:rPr>
              <a:t> e Kibernetik</a:t>
            </a:r>
            <a:r>
              <a:rPr lang="en-US" sz="2000">
                <a:latin typeface="Tahoma" pitchFamily="34" charset="0"/>
                <a:cs typeface="Tahoma" pitchFamily="34" charset="0"/>
              </a:rPr>
              <a:t>ё</a:t>
            </a:r>
            <a:r>
              <a:rPr lang="sv-SE" sz="2000">
                <a:latin typeface="Tahoma" pitchFamily="34" charset="0"/>
                <a:cs typeface="Tahoma" pitchFamily="34" charset="0"/>
              </a:rPr>
              <a:t>s </a:t>
            </a:r>
            <a:r>
              <a:rPr lang="en-US" sz="2000">
                <a:latin typeface="Tahoma" pitchFamily="34" charset="0"/>
                <a:cs typeface="Tahoma" pitchFamily="34" charset="0"/>
              </a:rPr>
              <a:t>ё</a:t>
            </a:r>
            <a:r>
              <a:rPr lang="sv-SE" sz="2000">
                <a:latin typeface="Tahoma" pitchFamily="34" charset="0"/>
                <a:cs typeface="Tahoma" pitchFamily="34" charset="0"/>
              </a:rPr>
              <a:t>sht</a:t>
            </a:r>
            <a:r>
              <a:rPr lang="en-US" sz="2000">
                <a:latin typeface="Tahoma" pitchFamily="34" charset="0"/>
                <a:cs typeface="Tahoma" pitchFamily="34" charset="0"/>
              </a:rPr>
              <a:t>ё</a:t>
            </a:r>
            <a:r>
              <a:rPr lang="sv-SE" sz="2000">
                <a:latin typeface="Tahoma" pitchFamily="34" charset="0"/>
                <a:cs typeface="Tahoma" pitchFamily="34" charset="0"/>
              </a:rPr>
              <a:t> </a:t>
            </a:r>
            <a:r>
              <a:rPr lang="sv-SE" sz="1600" b="1" u="sng">
                <a:solidFill>
                  <a:srgbClr val="990033"/>
                </a:solidFill>
                <a:effectLst>
                  <a:outerShdw blurRad="38100" dist="38100" dir="2700000" algn="tl">
                    <a:srgbClr val="000000"/>
                  </a:outerShdw>
                </a:effectLst>
                <a:latin typeface="Tahoma" pitchFamily="34" charset="0"/>
                <a:cs typeface="Tahoma" pitchFamily="34" charset="0"/>
              </a:rPr>
              <a:t>zbulimi i metodave dhe parimeve t</a:t>
            </a:r>
            <a:r>
              <a:rPr lang="en-US" sz="1600" b="1" u="sng">
                <a:solidFill>
                  <a:srgbClr val="990033"/>
                </a:solidFill>
                <a:effectLst>
                  <a:outerShdw blurRad="38100" dist="38100" dir="2700000" algn="tl">
                    <a:srgbClr val="000000"/>
                  </a:outerShdw>
                </a:effectLst>
                <a:latin typeface="Tahoma" pitchFamily="34" charset="0"/>
                <a:cs typeface="Tahoma" pitchFamily="34" charset="0"/>
              </a:rPr>
              <a:t>ё</a:t>
            </a:r>
            <a:r>
              <a:rPr lang="sv-SE" sz="2000">
                <a:latin typeface="Tahoma" pitchFamily="34" charset="0"/>
                <a:cs typeface="Tahoma" pitchFamily="34" charset="0"/>
              </a:rPr>
              <a:t> </a:t>
            </a:r>
            <a:r>
              <a:rPr lang="sv-SE" sz="1600" b="1" u="sng">
                <a:solidFill>
                  <a:srgbClr val="990033"/>
                </a:solidFill>
                <a:effectLst>
                  <a:outerShdw blurRad="38100" dist="38100" dir="2700000" algn="tl">
                    <a:srgbClr val="000000"/>
                  </a:outerShdw>
                </a:effectLst>
                <a:latin typeface="Tahoma" pitchFamily="34" charset="0"/>
                <a:cs typeface="Tahoma" pitchFamily="34" charset="0"/>
              </a:rPr>
              <a:t>p</a:t>
            </a:r>
            <a:r>
              <a:rPr lang="en-US" sz="1600" b="1" u="sng">
                <a:solidFill>
                  <a:srgbClr val="990033"/>
                </a:solidFill>
                <a:effectLst>
                  <a:outerShdw blurRad="38100" dist="38100" dir="2700000" algn="tl">
                    <a:srgbClr val="000000"/>
                  </a:outerShdw>
                </a:effectLst>
                <a:latin typeface="Tahoma" pitchFamily="34" charset="0"/>
                <a:cs typeface="Tahoma" pitchFamily="34" charset="0"/>
              </a:rPr>
              <a:t>ё</a:t>
            </a:r>
            <a:r>
              <a:rPr lang="sv-SE" sz="1600" b="1" u="sng">
                <a:solidFill>
                  <a:srgbClr val="990033"/>
                </a:solidFill>
                <a:effectLst>
                  <a:outerShdw blurRad="38100" dist="38100" dir="2700000" algn="tl">
                    <a:srgbClr val="000000"/>
                  </a:outerShdw>
                </a:effectLst>
                <a:latin typeface="Tahoma" pitchFamily="34" charset="0"/>
                <a:cs typeface="Tahoma" pitchFamily="34" charset="0"/>
              </a:rPr>
              <a:t>rgjithshme</a:t>
            </a:r>
            <a:r>
              <a:rPr lang="sv-SE" sz="2000">
                <a:latin typeface="Tahoma" pitchFamily="34" charset="0"/>
                <a:cs typeface="Tahoma" pitchFamily="34" charset="0"/>
              </a:rPr>
              <a:t> si dhe metodave sa m</a:t>
            </a:r>
            <a:r>
              <a:rPr lang="en-US" sz="2000">
                <a:latin typeface="Tahoma" pitchFamily="34" charset="0"/>
                <a:cs typeface="Tahoma" pitchFamily="34" charset="0"/>
              </a:rPr>
              <a:t>ё</a:t>
            </a:r>
            <a:r>
              <a:rPr lang="sv-SE" sz="2000">
                <a:latin typeface="Tahoma" pitchFamily="34" charset="0"/>
                <a:cs typeface="Tahoma" pitchFamily="34" charset="0"/>
              </a:rPr>
              <a:t> efikase </a:t>
            </a:r>
            <a:r>
              <a:rPr lang="sv-SE" sz="1600" b="1" u="sng">
                <a:solidFill>
                  <a:srgbClr val="990033"/>
                </a:solidFill>
                <a:effectLst>
                  <a:outerShdw blurRad="38100" dist="38100" dir="2700000" algn="tl">
                    <a:srgbClr val="000000"/>
                  </a:outerShdw>
                </a:effectLst>
                <a:latin typeface="Tahoma" pitchFamily="34" charset="0"/>
                <a:cs typeface="Tahoma" pitchFamily="34" charset="0"/>
              </a:rPr>
              <a:t>p</a:t>
            </a:r>
            <a:r>
              <a:rPr lang="en-US" sz="1600" b="1" u="sng">
                <a:solidFill>
                  <a:srgbClr val="990033"/>
                </a:solidFill>
                <a:effectLst>
                  <a:outerShdw blurRad="38100" dist="38100" dir="2700000" algn="tl">
                    <a:srgbClr val="000000"/>
                  </a:outerShdw>
                </a:effectLst>
                <a:latin typeface="Tahoma" pitchFamily="34" charset="0"/>
                <a:cs typeface="Tahoma" pitchFamily="34" charset="0"/>
              </a:rPr>
              <a:t>ё</a:t>
            </a:r>
            <a:r>
              <a:rPr lang="sv-SE" sz="1600" b="1" u="sng">
                <a:solidFill>
                  <a:srgbClr val="990033"/>
                </a:solidFill>
                <a:effectLst>
                  <a:outerShdw blurRad="38100" dist="38100" dir="2700000" algn="tl">
                    <a:srgbClr val="000000"/>
                  </a:outerShdw>
                </a:effectLst>
                <a:latin typeface="Tahoma" pitchFamily="34" charset="0"/>
                <a:cs typeface="Tahoma" pitchFamily="34" charset="0"/>
              </a:rPr>
              <a:t>r qeverisjen dhe rregullimin</a:t>
            </a:r>
            <a:r>
              <a:rPr lang="sv-SE" sz="2000">
                <a:solidFill>
                  <a:srgbClr val="008080"/>
                </a:solidFill>
                <a:latin typeface="Tahoma" pitchFamily="34" charset="0"/>
                <a:cs typeface="Tahoma" pitchFamily="34" charset="0"/>
              </a:rPr>
              <a:t> </a:t>
            </a:r>
            <a:r>
              <a:rPr lang="sv-SE" sz="2000">
                <a:latin typeface="Tahoma" pitchFamily="34" charset="0"/>
                <a:cs typeface="Tahoma" pitchFamily="34" charset="0"/>
              </a:rPr>
              <a:t>e sistemeve dinamike</a:t>
            </a:r>
          </a:p>
          <a:p>
            <a:pPr>
              <a:lnSpc>
                <a:spcPct val="80000"/>
              </a:lnSpc>
              <a:buFontTx/>
              <a:buNone/>
            </a:pPr>
            <a:endParaRPr lang="it-IT" sz="2000">
              <a:solidFill>
                <a:srgbClr val="008080"/>
              </a:solidFill>
              <a:latin typeface="Tahoma" pitchFamily="34" charset="0"/>
              <a:cs typeface="Tahoma" pitchFamily="34" charset="0"/>
            </a:endParaRPr>
          </a:p>
          <a:p>
            <a:pPr>
              <a:lnSpc>
                <a:spcPct val="80000"/>
              </a:lnSpc>
              <a:buFontTx/>
              <a:buNone/>
            </a:pPr>
            <a:r>
              <a:rPr lang="it-IT" sz="1800" b="1" u="sng">
                <a:latin typeface="Tahoma" pitchFamily="34" charset="0"/>
                <a:cs typeface="Tahoma" pitchFamily="34" charset="0"/>
              </a:rPr>
              <a:t>Metoda e studimit</a:t>
            </a:r>
            <a:r>
              <a:rPr lang="it-IT" sz="2000">
                <a:latin typeface="Tahoma" pitchFamily="34" charset="0"/>
                <a:cs typeface="Tahoma" pitchFamily="34" charset="0"/>
              </a:rPr>
              <a:t> t</a:t>
            </a:r>
            <a:r>
              <a:rPr lang="en-US" sz="2000">
                <a:latin typeface="Tahoma" pitchFamily="34" charset="0"/>
                <a:cs typeface="Tahoma" pitchFamily="34" charset="0"/>
              </a:rPr>
              <a:t>ё</a:t>
            </a:r>
            <a:r>
              <a:rPr lang="it-IT" sz="2000">
                <a:latin typeface="Tahoma" pitchFamily="34" charset="0"/>
                <a:cs typeface="Tahoma" pitchFamily="34" charset="0"/>
              </a:rPr>
              <a:t> Kibernetik</a:t>
            </a:r>
            <a:r>
              <a:rPr lang="en-US" sz="2000">
                <a:latin typeface="Tahoma" pitchFamily="34" charset="0"/>
                <a:cs typeface="Tahoma" pitchFamily="34" charset="0"/>
              </a:rPr>
              <a:t>ё</a:t>
            </a:r>
            <a:r>
              <a:rPr lang="it-IT" sz="2000">
                <a:latin typeface="Tahoma" pitchFamily="34" charset="0"/>
                <a:cs typeface="Tahoma" pitchFamily="34" charset="0"/>
              </a:rPr>
              <a:t>s </a:t>
            </a:r>
            <a:r>
              <a:rPr lang="en-US" sz="2000">
                <a:latin typeface="Tahoma" pitchFamily="34" charset="0"/>
                <a:cs typeface="Tahoma" pitchFamily="34" charset="0"/>
              </a:rPr>
              <a:t>ё</a:t>
            </a:r>
            <a:r>
              <a:rPr lang="it-IT" sz="2000">
                <a:latin typeface="Tahoma" pitchFamily="34" charset="0"/>
                <a:cs typeface="Tahoma" pitchFamily="34" charset="0"/>
              </a:rPr>
              <a:t>sht</a:t>
            </a:r>
            <a:r>
              <a:rPr lang="en-US" sz="2000">
                <a:latin typeface="Tahoma" pitchFamily="34" charset="0"/>
                <a:cs typeface="Tahoma" pitchFamily="34" charset="0"/>
              </a:rPr>
              <a:t>ё</a:t>
            </a:r>
            <a:r>
              <a:rPr lang="it-IT" sz="2000">
                <a:latin typeface="Tahoma" pitchFamily="34" charset="0"/>
                <a:cs typeface="Tahoma" pitchFamily="34" charset="0"/>
              </a:rPr>
              <a:t> </a:t>
            </a:r>
            <a:r>
              <a:rPr lang="it-IT" sz="1800" b="1" u="sng">
                <a:effectLst>
                  <a:outerShdw blurRad="38100" dist="38100" dir="2700000" algn="tl">
                    <a:srgbClr val="FFFFFF"/>
                  </a:outerShdw>
                </a:effectLst>
                <a:latin typeface="Tahoma" pitchFamily="34" charset="0"/>
                <a:cs typeface="Tahoma" pitchFamily="34" charset="0"/>
              </a:rPr>
              <a:t>Teoria e P</a:t>
            </a:r>
            <a:r>
              <a:rPr lang="en-US" sz="1800" b="1" u="sng">
                <a:effectLst>
                  <a:outerShdw blurRad="38100" dist="38100" dir="2700000" algn="tl">
                    <a:srgbClr val="FFFFFF"/>
                  </a:outerShdw>
                </a:effectLst>
                <a:latin typeface="Tahoma" pitchFamily="34" charset="0"/>
                <a:cs typeface="Tahoma" pitchFamily="34" charset="0"/>
              </a:rPr>
              <a:t>ё</a:t>
            </a:r>
            <a:r>
              <a:rPr lang="it-IT" sz="1800" b="1" u="sng">
                <a:effectLst>
                  <a:outerShdw blurRad="38100" dist="38100" dir="2700000" algn="tl">
                    <a:srgbClr val="FFFFFF"/>
                  </a:outerShdw>
                </a:effectLst>
                <a:latin typeface="Tahoma" pitchFamily="34" charset="0"/>
                <a:cs typeface="Tahoma" pitchFamily="34" charset="0"/>
              </a:rPr>
              <a:t>rgjithshme e Sistemeve</a:t>
            </a:r>
            <a:endParaRPr lang="en-US" sz="1800" b="1" u="sng">
              <a:effectLst>
                <a:outerShdw blurRad="38100" dist="38100" dir="2700000" algn="tl">
                  <a:srgbClr val="FFFFFF"/>
                </a:outerShdw>
              </a:effectLst>
              <a:latin typeface="Tahoma" pitchFamily="34" charset="0"/>
              <a:cs typeface="Tahoma"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a:t>2011</a:t>
            </a:r>
            <a:endParaRPr lang="en-GB"/>
          </a:p>
        </p:txBody>
      </p:sp>
      <p:sp>
        <p:nvSpPr>
          <p:cNvPr id="40" name="Slide Number Placeholder 5"/>
          <p:cNvSpPr>
            <a:spLocks noGrp="1"/>
          </p:cNvSpPr>
          <p:nvPr>
            <p:ph type="sldNum" sz="quarter" idx="12"/>
          </p:nvPr>
        </p:nvSpPr>
        <p:spPr/>
        <p:txBody>
          <a:bodyPr/>
          <a:lstStyle/>
          <a:p>
            <a:fld id="{A85AB8D2-44B1-4973-8543-354B36137749}" type="slidenum">
              <a:rPr lang="en-GB"/>
              <a:pPr/>
              <a:t>14</a:t>
            </a:fld>
            <a:endParaRPr lang="en-GB"/>
          </a:p>
        </p:txBody>
      </p:sp>
      <p:sp>
        <p:nvSpPr>
          <p:cNvPr id="1324034" name="Rectangle 2"/>
          <p:cNvSpPr>
            <a:spLocks noChangeArrowheads="1"/>
          </p:cNvSpPr>
          <p:nvPr/>
        </p:nvSpPr>
        <p:spPr bwMode="auto">
          <a:xfrm>
            <a:off x="1513743" y="706442"/>
            <a:ext cx="5385288" cy="549275"/>
          </a:xfrm>
          <a:prstGeom prst="rect">
            <a:avLst/>
          </a:prstGeom>
          <a:solidFill>
            <a:srgbClr val="CCFFCC"/>
          </a:solidFill>
          <a:ln w="9525">
            <a:noFill/>
            <a:miter lim="800000"/>
            <a:headEnd/>
            <a:tailEnd/>
          </a:ln>
          <a:effectLst/>
        </p:spPr>
        <p:txBody>
          <a:bodyPr anchor="ctr">
            <a:spAutoFit/>
          </a:bodyPr>
          <a:lstStyle/>
          <a:p>
            <a:r>
              <a:rPr lang="en-US" sz="1600" baseline="0">
                <a:solidFill>
                  <a:srgbClr val="96004B"/>
                </a:solidFill>
                <a:effectLst>
                  <a:outerShdw blurRad="38100" dist="38100" dir="2700000" algn="tl">
                    <a:srgbClr val="000000"/>
                  </a:outerShdw>
                </a:effectLst>
                <a:latin typeface="Tahoma" pitchFamily="34" charset="0"/>
                <a:ea typeface="Times New Roman" pitchFamily="18" charset="0"/>
                <a:cs typeface="Tahoma" pitchFamily="34" charset="0"/>
              </a:rPr>
              <a:t>NDARJA E KIBERNETIKËS</a:t>
            </a:r>
            <a:endParaRPr lang="en-GB" sz="1600" baseline="0">
              <a:solidFill>
                <a:srgbClr val="96004B"/>
              </a:solidFill>
              <a:effectLst>
                <a:outerShdw blurRad="38100" dist="38100" dir="2700000" algn="tl">
                  <a:srgbClr val="000000"/>
                </a:outerShdw>
              </a:effectLst>
              <a:latin typeface="Tahoma" pitchFamily="34" charset="0"/>
              <a:ea typeface="Times New Roman" pitchFamily="18" charset="0"/>
              <a:cs typeface="Tahoma" pitchFamily="34" charset="0"/>
            </a:endParaRPr>
          </a:p>
          <a:p>
            <a:pPr algn="l" eaLnBrk="0" hangingPunct="0"/>
            <a:endParaRPr lang="en-GB" sz="1400" b="0" baseline="0">
              <a:latin typeface="Tahoma" pitchFamily="34" charset="0"/>
              <a:ea typeface="Times New Roman" pitchFamily="18" charset="0"/>
              <a:cs typeface="Tahoma" pitchFamily="34" charset="0"/>
            </a:endParaRPr>
          </a:p>
        </p:txBody>
      </p:sp>
      <p:grpSp>
        <p:nvGrpSpPr>
          <p:cNvPr id="2" name="Group 38"/>
          <p:cNvGrpSpPr>
            <a:grpSpLocks/>
          </p:cNvGrpSpPr>
          <p:nvPr/>
        </p:nvGrpSpPr>
        <p:grpSpPr bwMode="auto">
          <a:xfrm>
            <a:off x="1846385" y="1628776"/>
            <a:ext cx="5462954" cy="3960813"/>
            <a:chOff x="1887" y="2387"/>
            <a:chExt cx="8298" cy="4717"/>
          </a:xfrm>
        </p:grpSpPr>
        <p:sp>
          <p:nvSpPr>
            <p:cNvPr id="1324103" name="Rectangle 71"/>
            <p:cNvSpPr>
              <a:spLocks noChangeArrowheads="1"/>
            </p:cNvSpPr>
            <p:nvPr/>
          </p:nvSpPr>
          <p:spPr bwMode="auto">
            <a:xfrm>
              <a:off x="1887" y="3864"/>
              <a:ext cx="2268" cy="510"/>
            </a:xfrm>
            <a:prstGeom prst="rect">
              <a:avLst/>
            </a:prstGeom>
            <a:solidFill>
              <a:srgbClr val="FFFF99"/>
            </a:solidFill>
            <a:ln w="9525">
              <a:solidFill>
                <a:srgbClr val="000000"/>
              </a:solidFill>
              <a:miter lim="800000"/>
              <a:headEnd/>
              <a:tailEnd/>
            </a:ln>
          </p:spPr>
          <p:txBody>
            <a:bodyPr tIns="27720" bIns="27720"/>
            <a:lstStyle/>
            <a:p>
              <a:r>
                <a:rPr lang="en-US" sz="900" baseline="0">
                  <a:solidFill>
                    <a:srgbClr val="800000"/>
                  </a:solidFill>
                  <a:effectLst>
                    <a:outerShdw blurRad="38100" dist="38100" dir="2700000" algn="tl">
                      <a:srgbClr val="000000"/>
                    </a:outerShdw>
                  </a:effectLst>
                  <a:latin typeface="Tahoma" pitchFamily="34" charset="0"/>
                  <a:ea typeface="Times New Roman" pitchFamily="18" charset="0"/>
                  <a:cs typeface="Tahoma" pitchFamily="34" charset="0"/>
                </a:rPr>
                <a:t>KIBERNETIKA</a:t>
              </a:r>
              <a:endParaRPr lang="en-US" sz="900" baseline="0">
                <a:effectLst>
                  <a:outerShdw blurRad="38100" dist="38100" dir="2700000" algn="tl">
                    <a:srgbClr val="FFFFFF"/>
                  </a:outerShdw>
                </a:effectLst>
                <a:latin typeface="Tahoma" pitchFamily="34" charset="0"/>
                <a:ea typeface="Times New Roman" pitchFamily="18" charset="0"/>
                <a:cs typeface="Tahoma" pitchFamily="34" charset="0"/>
              </a:endParaRPr>
            </a:p>
            <a:p>
              <a:pPr eaLnBrk="0" hangingPunct="0"/>
              <a:r>
                <a:rPr lang="en-US" sz="900" baseline="0">
                  <a:solidFill>
                    <a:srgbClr val="800000"/>
                  </a:solidFill>
                  <a:effectLst>
                    <a:outerShdw blurRad="38100" dist="38100" dir="2700000" algn="tl">
                      <a:srgbClr val="000000"/>
                    </a:outerShdw>
                  </a:effectLst>
                  <a:latin typeface="Tahoma" pitchFamily="34" charset="0"/>
                  <a:ea typeface="Times New Roman" pitchFamily="18" charset="0"/>
                  <a:cs typeface="Tahoma" pitchFamily="34" charset="0"/>
                </a:rPr>
                <a:t>TEORIKE</a:t>
              </a:r>
              <a:endParaRPr lang="en-US" sz="900" baseline="0">
                <a:effectLst>
                  <a:outerShdw blurRad="38100" dist="38100" dir="2700000" algn="tl">
                    <a:srgbClr val="FFFFFF"/>
                  </a:outerShdw>
                </a:effectLst>
                <a:latin typeface="Tahoma" pitchFamily="34" charset="0"/>
                <a:ea typeface="Times New Roman" pitchFamily="18" charset="0"/>
                <a:cs typeface="Tahoma" pitchFamily="34" charset="0"/>
              </a:endParaRPr>
            </a:p>
            <a:p>
              <a:pPr algn="l" eaLnBrk="0" hangingPunct="0"/>
              <a:endParaRPr lang="en-US" sz="1800" b="0" baseline="0">
                <a:latin typeface="Arial" charset="0"/>
                <a:ea typeface="Times New Roman" pitchFamily="18" charset="0"/>
                <a:cs typeface="Tahoma" pitchFamily="34" charset="0"/>
              </a:endParaRPr>
            </a:p>
          </p:txBody>
        </p:sp>
        <p:sp>
          <p:nvSpPr>
            <p:cNvPr id="1324102" name="Rectangle 70"/>
            <p:cNvSpPr>
              <a:spLocks noChangeArrowheads="1"/>
            </p:cNvSpPr>
            <p:nvPr/>
          </p:nvSpPr>
          <p:spPr bwMode="auto">
            <a:xfrm>
              <a:off x="4801" y="3864"/>
              <a:ext cx="2268" cy="510"/>
            </a:xfrm>
            <a:prstGeom prst="rect">
              <a:avLst/>
            </a:prstGeom>
            <a:solidFill>
              <a:srgbClr val="FFFF99"/>
            </a:solidFill>
            <a:ln w="9525">
              <a:solidFill>
                <a:srgbClr val="000000"/>
              </a:solidFill>
              <a:miter lim="800000"/>
              <a:headEnd/>
              <a:tailEnd/>
            </a:ln>
          </p:spPr>
          <p:txBody>
            <a:bodyPr tIns="27720" bIns="27720"/>
            <a:lstStyle/>
            <a:p>
              <a:r>
                <a:rPr lang="en-US" sz="900" baseline="0">
                  <a:solidFill>
                    <a:srgbClr val="800000"/>
                  </a:solidFill>
                  <a:effectLst>
                    <a:outerShdw blurRad="38100" dist="38100" dir="2700000" algn="tl">
                      <a:srgbClr val="000000"/>
                    </a:outerShdw>
                  </a:effectLst>
                  <a:latin typeface="Tahoma" pitchFamily="34" charset="0"/>
                  <a:ea typeface="Times New Roman" pitchFamily="18" charset="0"/>
                  <a:cs typeface="Tahoma" pitchFamily="34" charset="0"/>
                </a:rPr>
                <a:t>KIBERNETIKA</a:t>
              </a:r>
              <a:endParaRPr lang="en-US" sz="900" baseline="0">
                <a:effectLst>
                  <a:outerShdw blurRad="38100" dist="38100" dir="2700000" algn="tl">
                    <a:srgbClr val="FFFFFF"/>
                  </a:outerShdw>
                </a:effectLst>
                <a:latin typeface="Tahoma" pitchFamily="34" charset="0"/>
                <a:ea typeface="Times New Roman" pitchFamily="18" charset="0"/>
                <a:cs typeface="Tahoma" pitchFamily="34" charset="0"/>
              </a:endParaRPr>
            </a:p>
            <a:p>
              <a:pPr eaLnBrk="0" hangingPunct="0"/>
              <a:r>
                <a:rPr lang="en-US" sz="900" baseline="0">
                  <a:solidFill>
                    <a:srgbClr val="800000"/>
                  </a:solidFill>
                  <a:effectLst>
                    <a:outerShdw blurRad="38100" dist="38100" dir="2700000" algn="tl">
                      <a:srgbClr val="000000"/>
                    </a:outerShdw>
                  </a:effectLst>
                  <a:latin typeface="Tahoma" pitchFamily="34" charset="0"/>
                  <a:ea typeface="Times New Roman" pitchFamily="18" charset="0"/>
                  <a:cs typeface="Tahoma" pitchFamily="34" charset="0"/>
                </a:rPr>
                <a:t>TEKNIKE</a:t>
              </a:r>
              <a:endParaRPr lang="en-US" sz="1800" b="0" baseline="0">
                <a:effectLst>
                  <a:outerShdw blurRad="38100" dist="38100" dir="2700000" algn="tl">
                    <a:srgbClr val="FFFFFF"/>
                  </a:outerShdw>
                </a:effectLst>
                <a:latin typeface="Tahoma" pitchFamily="34" charset="0"/>
                <a:ea typeface="Times New Roman" pitchFamily="18" charset="0"/>
                <a:cs typeface="Tahoma" pitchFamily="34" charset="0"/>
              </a:endParaRPr>
            </a:p>
          </p:txBody>
        </p:sp>
        <p:sp>
          <p:nvSpPr>
            <p:cNvPr id="1324101" name="Rectangle 69"/>
            <p:cNvSpPr>
              <a:spLocks noChangeArrowheads="1"/>
            </p:cNvSpPr>
            <p:nvPr/>
          </p:nvSpPr>
          <p:spPr bwMode="auto">
            <a:xfrm>
              <a:off x="7917" y="3864"/>
              <a:ext cx="2268" cy="510"/>
            </a:xfrm>
            <a:prstGeom prst="rect">
              <a:avLst/>
            </a:prstGeom>
            <a:solidFill>
              <a:srgbClr val="FFFF99"/>
            </a:solidFill>
            <a:ln w="9525">
              <a:solidFill>
                <a:srgbClr val="000000"/>
              </a:solidFill>
              <a:miter lim="800000"/>
              <a:headEnd/>
              <a:tailEnd/>
            </a:ln>
          </p:spPr>
          <p:txBody>
            <a:bodyPr tIns="27720" bIns="27720"/>
            <a:lstStyle/>
            <a:p>
              <a:r>
                <a:rPr lang="en-US" sz="900" baseline="0">
                  <a:solidFill>
                    <a:srgbClr val="800000"/>
                  </a:solidFill>
                  <a:effectLst>
                    <a:outerShdw blurRad="38100" dist="38100" dir="2700000" algn="tl">
                      <a:srgbClr val="000000"/>
                    </a:outerShdw>
                  </a:effectLst>
                  <a:latin typeface="Tahoma" pitchFamily="34" charset="0"/>
                  <a:ea typeface="Times New Roman" pitchFamily="18" charset="0"/>
                  <a:cs typeface="Tahoma" pitchFamily="34" charset="0"/>
                </a:rPr>
                <a:t>KIBERNETIKA</a:t>
              </a:r>
              <a:endParaRPr lang="en-US" sz="900" baseline="0">
                <a:effectLst>
                  <a:outerShdw blurRad="38100" dist="38100" dir="2700000" algn="tl">
                    <a:srgbClr val="FFFFFF"/>
                  </a:outerShdw>
                </a:effectLst>
                <a:latin typeface="Tahoma" pitchFamily="34" charset="0"/>
                <a:ea typeface="Times New Roman" pitchFamily="18" charset="0"/>
                <a:cs typeface="Tahoma" pitchFamily="34" charset="0"/>
              </a:endParaRPr>
            </a:p>
            <a:p>
              <a:pPr eaLnBrk="0" hangingPunct="0"/>
              <a:r>
                <a:rPr lang="en-US" sz="900" baseline="0">
                  <a:solidFill>
                    <a:srgbClr val="800000"/>
                  </a:solidFill>
                  <a:effectLst>
                    <a:outerShdw blurRad="38100" dist="38100" dir="2700000" algn="tl">
                      <a:srgbClr val="000000"/>
                    </a:outerShdw>
                  </a:effectLst>
                  <a:latin typeface="Tahoma" pitchFamily="34" charset="0"/>
                  <a:ea typeface="Times New Roman" pitchFamily="18" charset="0"/>
                  <a:cs typeface="Tahoma" pitchFamily="34" charset="0"/>
                </a:rPr>
                <a:t>E APLIKUAR</a:t>
              </a:r>
              <a:endParaRPr lang="en-US" sz="1800" b="0" baseline="0">
                <a:effectLst>
                  <a:outerShdw blurRad="38100" dist="38100" dir="2700000" algn="tl">
                    <a:srgbClr val="FFFFFF"/>
                  </a:outerShdw>
                </a:effectLst>
                <a:latin typeface="Tahoma" pitchFamily="34" charset="0"/>
                <a:ea typeface="Times New Roman" pitchFamily="18" charset="0"/>
                <a:cs typeface="Tahoma" pitchFamily="34" charset="0"/>
              </a:endParaRPr>
            </a:p>
          </p:txBody>
        </p:sp>
        <p:sp>
          <p:nvSpPr>
            <p:cNvPr id="1324100" name="Rectangle 68"/>
            <p:cNvSpPr>
              <a:spLocks noChangeArrowheads="1"/>
            </p:cNvSpPr>
            <p:nvPr/>
          </p:nvSpPr>
          <p:spPr bwMode="auto">
            <a:xfrm>
              <a:off x="4383" y="2387"/>
              <a:ext cx="3118" cy="510"/>
            </a:xfrm>
            <a:prstGeom prst="rect">
              <a:avLst/>
            </a:prstGeom>
            <a:solidFill>
              <a:srgbClr val="FFFF99"/>
            </a:solidFill>
            <a:ln w="9525">
              <a:solidFill>
                <a:srgbClr val="000000"/>
              </a:solidFill>
              <a:miter lim="800000"/>
              <a:headEnd/>
              <a:tailEnd/>
            </a:ln>
          </p:spPr>
          <p:txBody>
            <a:bodyPr/>
            <a:lstStyle/>
            <a:p>
              <a:r>
                <a:rPr lang="en-US" sz="1200" baseline="0">
                  <a:solidFill>
                    <a:srgbClr val="800000"/>
                  </a:solidFill>
                  <a:effectLst>
                    <a:outerShdw blurRad="38100" dist="38100" dir="2700000" algn="tl">
                      <a:srgbClr val="000000"/>
                    </a:outerShdw>
                  </a:effectLst>
                  <a:latin typeface="Tahoma" pitchFamily="34" charset="0"/>
                  <a:ea typeface="Times New Roman" pitchFamily="18" charset="0"/>
                  <a:cs typeface="Tahoma" pitchFamily="34" charset="0"/>
                </a:rPr>
                <a:t>KIBERNETIKA</a:t>
              </a:r>
              <a:endParaRPr lang="en-US" sz="1800" b="0" baseline="0">
                <a:effectLst>
                  <a:outerShdw blurRad="38100" dist="38100" dir="2700000" algn="tl">
                    <a:srgbClr val="FFFFFF"/>
                  </a:outerShdw>
                </a:effectLst>
                <a:latin typeface="Arial" charset="0"/>
                <a:ea typeface="Times New Roman" pitchFamily="18" charset="0"/>
                <a:cs typeface="Tahoma" pitchFamily="34" charset="0"/>
              </a:endParaRPr>
            </a:p>
          </p:txBody>
        </p:sp>
        <p:sp>
          <p:nvSpPr>
            <p:cNvPr id="1324099" name="Line 67"/>
            <p:cNvSpPr>
              <a:spLocks noChangeShapeType="1"/>
            </p:cNvSpPr>
            <p:nvPr/>
          </p:nvSpPr>
          <p:spPr bwMode="auto">
            <a:xfrm>
              <a:off x="3057" y="3324"/>
              <a:ext cx="5940" cy="0"/>
            </a:xfrm>
            <a:prstGeom prst="line">
              <a:avLst/>
            </a:prstGeom>
            <a:noFill/>
            <a:ln w="9525">
              <a:solidFill>
                <a:srgbClr val="000000"/>
              </a:solidFill>
              <a:round/>
              <a:headEnd/>
              <a:tailEnd/>
            </a:ln>
          </p:spPr>
          <p:txBody>
            <a:bodyPr/>
            <a:lstStyle/>
            <a:p>
              <a:endParaRPr lang="en-US"/>
            </a:p>
          </p:txBody>
        </p:sp>
        <p:sp>
          <p:nvSpPr>
            <p:cNvPr id="1324098" name="Line 66"/>
            <p:cNvSpPr>
              <a:spLocks noChangeShapeType="1"/>
            </p:cNvSpPr>
            <p:nvPr/>
          </p:nvSpPr>
          <p:spPr bwMode="auto">
            <a:xfrm>
              <a:off x="5937" y="2900"/>
              <a:ext cx="0" cy="964"/>
            </a:xfrm>
            <a:prstGeom prst="line">
              <a:avLst/>
            </a:prstGeom>
            <a:noFill/>
            <a:ln w="9525">
              <a:solidFill>
                <a:srgbClr val="000000"/>
              </a:solidFill>
              <a:round/>
              <a:headEnd/>
              <a:tailEnd/>
            </a:ln>
          </p:spPr>
          <p:txBody>
            <a:bodyPr/>
            <a:lstStyle/>
            <a:p>
              <a:endParaRPr lang="en-US"/>
            </a:p>
          </p:txBody>
        </p:sp>
        <p:sp>
          <p:nvSpPr>
            <p:cNvPr id="1324097" name="Line 65"/>
            <p:cNvSpPr>
              <a:spLocks noChangeShapeType="1"/>
            </p:cNvSpPr>
            <p:nvPr/>
          </p:nvSpPr>
          <p:spPr bwMode="auto">
            <a:xfrm>
              <a:off x="3057" y="3324"/>
              <a:ext cx="0" cy="540"/>
            </a:xfrm>
            <a:prstGeom prst="line">
              <a:avLst/>
            </a:prstGeom>
            <a:noFill/>
            <a:ln w="9525">
              <a:solidFill>
                <a:srgbClr val="000000"/>
              </a:solidFill>
              <a:round/>
              <a:headEnd/>
              <a:tailEnd/>
            </a:ln>
          </p:spPr>
          <p:txBody>
            <a:bodyPr/>
            <a:lstStyle/>
            <a:p>
              <a:endParaRPr lang="en-US"/>
            </a:p>
          </p:txBody>
        </p:sp>
        <p:sp>
          <p:nvSpPr>
            <p:cNvPr id="1324096" name="Line 64"/>
            <p:cNvSpPr>
              <a:spLocks noChangeShapeType="1"/>
            </p:cNvSpPr>
            <p:nvPr/>
          </p:nvSpPr>
          <p:spPr bwMode="auto">
            <a:xfrm>
              <a:off x="8997" y="3324"/>
              <a:ext cx="0" cy="540"/>
            </a:xfrm>
            <a:prstGeom prst="line">
              <a:avLst/>
            </a:prstGeom>
            <a:noFill/>
            <a:ln w="9525">
              <a:solidFill>
                <a:srgbClr val="000000"/>
              </a:solidFill>
              <a:round/>
              <a:headEnd/>
              <a:tailEnd/>
            </a:ln>
          </p:spPr>
          <p:txBody>
            <a:bodyPr/>
            <a:lstStyle/>
            <a:p>
              <a:endParaRPr lang="en-US"/>
            </a:p>
          </p:txBody>
        </p:sp>
        <p:grpSp>
          <p:nvGrpSpPr>
            <p:cNvPr id="3" name="Group 59"/>
            <p:cNvGrpSpPr>
              <a:grpSpLocks/>
            </p:cNvGrpSpPr>
            <p:nvPr/>
          </p:nvGrpSpPr>
          <p:grpSpPr bwMode="auto">
            <a:xfrm>
              <a:off x="1887" y="4380"/>
              <a:ext cx="2291" cy="548"/>
              <a:chOff x="1887" y="4656"/>
              <a:chExt cx="2291" cy="548"/>
            </a:xfrm>
          </p:grpSpPr>
          <p:grpSp>
            <p:nvGrpSpPr>
              <p:cNvPr id="4" name="Group 61"/>
              <p:cNvGrpSpPr>
                <a:grpSpLocks/>
              </p:cNvGrpSpPr>
              <p:nvPr/>
            </p:nvGrpSpPr>
            <p:grpSpPr bwMode="auto">
              <a:xfrm>
                <a:off x="1887" y="4656"/>
                <a:ext cx="2270" cy="548"/>
                <a:chOff x="1887" y="4656"/>
                <a:chExt cx="2270" cy="548"/>
              </a:xfrm>
            </p:grpSpPr>
            <p:sp>
              <p:nvSpPr>
                <p:cNvPr id="1324095" name="Line 63"/>
                <p:cNvSpPr>
                  <a:spLocks noChangeShapeType="1"/>
                </p:cNvSpPr>
                <p:nvPr/>
              </p:nvSpPr>
              <p:spPr bwMode="auto">
                <a:xfrm>
                  <a:off x="1887" y="4656"/>
                  <a:ext cx="0" cy="540"/>
                </a:xfrm>
                <a:prstGeom prst="line">
                  <a:avLst/>
                </a:prstGeom>
                <a:noFill/>
                <a:ln w="9525">
                  <a:solidFill>
                    <a:srgbClr val="000000"/>
                  </a:solidFill>
                  <a:round/>
                  <a:headEnd/>
                  <a:tailEnd/>
                </a:ln>
              </p:spPr>
              <p:txBody>
                <a:bodyPr/>
                <a:lstStyle/>
                <a:p>
                  <a:endParaRPr lang="en-US"/>
                </a:p>
              </p:txBody>
            </p:sp>
            <p:sp>
              <p:nvSpPr>
                <p:cNvPr id="1324094" name="Line 62"/>
                <p:cNvSpPr>
                  <a:spLocks noChangeShapeType="1"/>
                </p:cNvSpPr>
                <p:nvPr/>
              </p:nvSpPr>
              <p:spPr bwMode="auto">
                <a:xfrm>
                  <a:off x="1889" y="5204"/>
                  <a:ext cx="2268" cy="0"/>
                </a:xfrm>
                <a:prstGeom prst="line">
                  <a:avLst/>
                </a:prstGeom>
                <a:noFill/>
                <a:ln w="9525">
                  <a:solidFill>
                    <a:srgbClr val="000000"/>
                  </a:solidFill>
                  <a:round/>
                  <a:headEnd/>
                  <a:tailEnd/>
                </a:ln>
              </p:spPr>
              <p:txBody>
                <a:bodyPr/>
                <a:lstStyle/>
                <a:p>
                  <a:endParaRPr lang="en-US"/>
                </a:p>
              </p:txBody>
            </p:sp>
          </p:grpSp>
          <p:sp>
            <p:nvSpPr>
              <p:cNvPr id="1324092" name="Rectangle 60"/>
              <p:cNvSpPr>
                <a:spLocks noChangeArrowheads="1"/>
              </p:cNvSpPr>
              <p:nvPr/>
            </p:nvSpPr>
            <p:spPr bwMode="auto">
              <a:xfrm>
                <a:off x="1910" y="4669"/>
                <a:ext cx="2268" cy="510"/>
              </a:xfrm>
              <a:prstGeom prst="rect">
                <a:avLst/>
              </a:prstGeom>
              <a:solidFill>
                <a:srgbClr val="FFFF99"/>
              </a:solidFill>
              <a:ln w="9525">
                <a:noFill/>
                <a:miter lim="800000"/>
                <a:headEnd/>
                <a:tailEnd/>
              </a:ln>
            </p:spPr>
            <p:txBody>
              <a:bodyPr lIns="30240" tIns="74520" bIns="0"/>
              <a:lstStyle/>
              <a:p>
                <a:pPr algn="l"/>
                <a:r>
                  <a:rPr lang="en-US" sz="1000" b="0" baseline="0">
                    <a:latin typeface="Tahoma" pitchFamily="34" charset="0"/>
                    <a:ea typeface="Times New Roman" pitchFamily="18" charset="0"/>
                    <a:cs typeface="Tahoma" pitchFamily="34" charset="0"/>
                  </a:rPr>
                  <a:t>Teoria e përgjithshme</a:t>
                </a:r>
              </a:p>
              <a:p>
                <a:pPr algn="l" eaLnBrk="0" hangingPunct="0"/>
                <a:r>
                  <a:rPr lang="en-US" sz="1000" b="0" baseline="0">
                    <a:latin typeface="Tahoma" pitchFamily="34" charset="0"/>
                    <a:ea typeface="Times New Roman" pitchFamily="18" charset="0"/>
                    <a:cs typeface="Tahoma" pitchFamily="34" charset="0"/>
                  </a:rPr>
                  <a:t>e sistemeve</a:t>
                </a:r>
              </a:p>
              <a:p>
                <a:pPr algn="l" eaLnBrk="0" hangingPunct="0"/>
                <a:endParaRPr lang="en-US" sz="1000" b="0" baseline="0">
                  <a:latin typeface="Arial" charset="0"/>
                  <a:ea typeface="Times New Roman" pitchFamily="18" charset="0"/>
                  <a:cs typeface="Tahoma" pitchFamily="34" charset="0"/>
                </a:endParaRPr>
              </a:p>
            </p:txBody>
          </p:sp>
        </p:grpSp>
        <p:grpSp>
          <p:nvGrpSpPr>
            <p:cNvPr id="5" name="Group 54"/>
            <p:cNvGrpSpPr>
              <a:grpSpLocks/>
            </p:cNvGrpSpPr>
            <p:nvPr/>
          </p:nvGrpSpPr>
          <p:grpSpPr bwMode="auto">
            <a:xfrm>
              <a:off x="1887" y="4932"/>
              <a:ext cx="2291" cy="548"/>
              <a:chOff x="1887" y="4656"/>
              <a:chExt cx="2291" cy="548"/>
            </a:xfrm>
          </p:grpSpPr>
          <p:grpSp>
            <p:nvGrpSpPr>
              <p:cNvPr id="6" name="Group 56"/>
              <p:cNvGrpSpPr>
                <a:grpSpLocks/>
              </p:cNvGrpSpPr>
              <p:nvPr/>
            </p:nvGrpSpPr>
            <p:grpSpPr bwMode="auto">
              <a:xfrm>
                <a:off x="1887" y="4656"/>
                <a:ext cx="2270" cy="548"/>
                <a:chOff x="1887" y="4656"/>
                <a:chExt cx="2270" cy="548"/>
              </a:xfrm>
            </p:grpSpPr>
            <p:sp>
              <p:nvSpPr>
                <p:cNvPr id="1324090" name="Line 58"/>
                <p:cNvSpPr>
                  <a:spLocks noChangeShapeType="1"/>
                </p:cNvSpPr>
                <p:nvPr/>
              </p:nvSpPr>
              <p:spPr bwMode="auto">
                <a:xfrm>
                  <a:off x="1887" y="4656"/>
                  <a:ext cx="0" cy="540"/>
                </a:xfrm>
                <a:prstGeom prst="line">
                  <a:avLst/>
                </a:prstGeom>
                <a:noFill/>
                <a:ln w="9525">
                  <a:solidFill>
                    <a:srgbClr val="000000"/>
                  </a:solidFill>
                  <a:round/>
                  <a:headEnd/>
                  <a:tailEnd/>
                </a:ln>
              </p:spPr>
              <p:txBody>
                <a:bodyPr/>
                <a:lstStyle/>
                <a:p>
                  <a:endParaRPr lang="en-US"/>
                </a:p>
              </p:txBody>
            </p:sp>
            <p:sp>
              <p:nvSpPr>
                <p:cNvPr id="1324089" name="Line 57"/>
                <p:cNvSpPr>
                  <a:spLocks noChangeShapeType="1"/>
                </p:cNvSpPr>
                <p:nvPr/>
              </p:nvSpPr>
              <p:spPr bwMode="auto">
                <a:xfrm>
                  <a:off x="1889" y="5204"/>
                  <a:ext cx="2268" cy="0"/>
                </a:xfrm>
                <a:prstGeom prst="line">
                  <a:avLst/>
                </a:prstGeom>
                <a:noFill/>
                <a:ln w="9525">
                  <a:solidFill>
                    <a:srgbClr val="000000"/>
                  </a:solidFill>
                  <a:round/>
                  <a:headEnd/>
                  <a:tailEnd/>
                </a:ln>
              </p:spPr>
              <p:txBody>
                <a:bodyPr/>
                <a:lstStyle/>
                <a:p>
                  <a:endParaRPr lang="en-US"/>
                </a:p>
              </p:txBody>
            </p:sp>
          </p:grpSp>
          <p:sp>
            <p:nvSpPr>
              <p:cNvPr id="1324087" name="Rectangle 55"/>
              <p:cNvSpPr>
                <a:spLocks noChangeArrowheads="1"/>
              </p:cNvSpPr>
              <p:nvPr/>
            </p:nvSpPr>
            <p:spPr bwMode="auto">
              <a:xfrm>
                <a:off x="1910" y="4669"/>
                <a:ext cx="2268" cy="510"/>
              </a:xfrm>
              <a:prstGeom prst="rect">
                <a:avLst/>
              </a:prstGeom>
              <a:solidFill>
                <a:srgbClr val="FFFF99"/>
              </a:solidFill>
              <a:ln w="9525">
                <a:noFill/>
                <a:miter lim="800000"/>
                <a:headEnd/>
                <a:tailEnd/>
              </a:ln>
            </p:spPr>
            <p:txBody>
              <a:bodyPr lIns="30240" tIns="74520" bIns="0"/>
              <a:lstStyle/>
              <a:p>
                <a:pPr algn="l"/>
                <a:r>
                  <a:rPr lang="en-US" sz="1000" baseline="0">
                    <a:latin typeface="Arial" charset="0"/>
                    <a:ea typeface="Times New Roman" pitchFamily="18" charset="0"/>
                    <a:cs typeface="Arial" charset="0"/>
                  </a:rPr>
                  <a:t>Teoria e qeverisjes</a:t>
                </a:r>
                <a:endParaRPr lang="en-US" sz="1800" baseline="0">
                  <a:latin typeface="Arial" charset="0"/>
                  <a:ea typeface="Times New Roman" pitchFamily="18" charset="0"/>
                  <a:cs typeface="Arial" charset="0"/>
                </a:endParaRPr>
              </a:p>
            </p:txBody>
          </p:sp>
        </p:grpSp>
        <p:grpSp>
          <p:nvGrpSpPr>
            <p:cNvPr id="7" name="Group 49"/>
            <p:cNvGrpSpPr>
              <a:grpSpLocks/>
            </p:cNvGrpSpPr>
            <p:nvPr/>
          </p:nvGrpSpPr>
          <p:grpSpPr bwMode="auto">
            <a:xfrm>
              <a:off x="1887" y="5468"/>
              <a:ext cx="2291" cy="548"/>
              <a:chOff x="1887" y="4656"/>
              <a:chExt cx="2291" cy="548"/>
            </a:xfrm>
          </p:grpSpPr>
          <p:grpSp>
            <p:nvGrpSpPr>
              <p:cNvPr id="8" name="Group 51"/>
              <p:cNvGrpSpPr>
                <a:grpSpLocks/>
              </p:cNvGrpSpPr>
              <p:nvPr/>
            </p:nvGrpSpPr>
            <p:grpSpPr bwMode="auto">
              <a:xfrm>
                <a:off x="1887" y="4656"/>
                <a:ext cx="2270" cy="548"/>
                <a:chOff x="1887" y="4656"/>
                <a:chExt cx="2270" cy="548"/>
              </a:xfrm>
            </p:grpSpPr>
            <p:sp>
              <p:nvSpPr>
                <p:cNvPr id="1324085" name="Line 53"/>
                <p:cNvSpPr>
                  <a:spLocks noChangeShapeType="1"/>
                </p:cNvSpPr>
                <p:nvPr/>
              </p:nvSpPr>
              <p:spPr bwMode="auto">
                <a:xfrm>
                  <a:off x="1887" y="4656"/>
                  <a:ext cx="0" cy="540"/>
                </a:xfrm>
                <a:prstGeom prst="line">
                  <a:avLst/>
                </a:prstGeom>
                <a:noFill/>
                <a:ln w="9525">
                  <a:solidFill>
                    <a:srgbClr val="000000"/>
                  </a:solidFill>
                  <a:round/>
                  <a:headEnd/>
                  <a:tailEnd/>
                </a:ln>
              </p:spPr>
              <p:txBody>
                <a:bodyPr/>
                <a:lstStyle/>
                <a:p>
                  <a:endParaRPr lang="en-US"/>
                </a:p>
              </p:txBody>
            </p:sp>
            <p:sp>
              <p:nvSpPr>
                <p:cNvPr id="1324084" name="Line 52"/>
                <p:cNvSpPr>
                  <a:spLocks noChangeShapeType="1"/>
                </p:cNvSpPr>
                <p:nvPr/>
              </p:nvSpPr>
              <p:spPr bwMode="auto">
                <a:xfrm>
                  <a:off x="1889" y="5204"/>
                  <a:ext cx="2268" cy="0"/>
                </a:xfrm>
                <a:prstGeom prst="line">
                  <a:avLst/>
                </a:prstGeom>
                <a:noFill/>
                <a:ln w="9525">
                  <a:solidFill>
                    <a:srgbClr val="000000"/>
                  </a:solidFill>
                  <a:round/>
                  <a:headEnd/>
                  <a:tailEnd/>
                </a:ln>
              </p:spPr>
              <p:txBody>
                <a:bodyPr/>
                <a:lstStyle/>
                <a:p>
                  <a:endParaRPr lang="en-US"/>
                </a:p>
              </p:txBody>
            </p:sp>
          </p:grpSp>
          <p:sp>
            <p:nvSpPr>
              <p:cNvPr id="1324082" name="Rectangle 50"/>
              <p:cNvSpPr>
                <a:spLocks noChangeArrowheads="1"/>
              </p:cNvSpPr>
              <p:nvPr/>
            </p:nvSpPr>
            <p:spPr bwMode="auto">
              <a:xfrm>
                <a:off x="1910" y="4669"/>
                <a:ext cx="2268" cy="510"/>
              </a:xfrm>
              <a:prstGeom prst="rect">
                <a:avLst/>
              </a:prstGeom>
              <a:solidFill>
                <a:srgbClr val="FFFF99"/>
              </a:solidFill>
              <a:ln w="9525">
                <a:noFill/>
                <a:miter lim="800000"/>
                <a:headEnd/>
                <a:tailEnd/>
              </a:ln>
            </p:spPr>
            <p:txBody>
              <a:bodyPr lIns="30240" tIns="74520" bIns="0"/>
              <a:lstStyle/>
              <a:p>
                <a:pPr algn="l"/>
                <a:r>
                  <a:rPr lang="en-US" sz="1000" baseline="0">
                    <a:latin typeface="Arial" charset="0"/>
                    <a:ea typeface="Times New Roman" pitchFamily="18" charset="0"/>
                    <a:cs typeface="Arial" charset="0"/>
                  </a:rPr>
                  <a:t>Teoria e informatave</a:t>
                </a:r>
                <a:endParaRPr lang="en-US" sz="900" baseline="0">
                  <a:ea typeface="Times New Roman" pitchFamily="18" charset="0"/>
                  <a:cs typeface="Arial" charset="0"/>
                </a:endParaRPr>
              </a:p>
              <a:p>
                <a:pPr algn="l" eaLnBrk="0" hangingPunct="0"/>
                <a:endParaRPr lang="en-US" sz="1800" b="0" baseline="0">
                  <a:latin typeface="Arial" charset="0"/>
                  <a:ea typeface="Times New Roman" pitchFamily="18" charset="0"/>
                  <a:cs typeface="Arial" charset="0"/>
                </a:endParaRPr>
              </a:p>
            </p:txBody>
          </p:sp>
        </p:grpSp>
        <p:grpSp>
          <p:nvGrpSpPr>
            <p:cNvPr id="9" name="Group 44"/>
            <p:cNvGrpSpPr>
              <a:grpSpLocks/>
            </p:cNvGrpSpPr>
            <p:nvPr/>
          </p:nvGrpSpPr>
          <p:grpSpPr bwMode="auto">
            <a:xfrm>
              <a:off x="1887" y="6020"/>
              <a:ext cx="2291" cy="548"/>
              <a:chOff x="1887" y="4656"/>
              <a:chExt cx="2291" cy="548"/>
            </a:xfrm>
          </p:grpSpPr>
          <p:grpSp>
            <p:nvGrpSpPr>
              <p:cNvPr id="10" name="Group 46"/>
              <p:cNvGrpSpPr>
                <a:grpSpLocks/>
              </p:cNvGrpSpPr>
              <p:nvPr/>
            </p:nvGrpSpPr>
            <p:grpSpPr bwMode="auto">
              <a:xfrm>
                <a:off x="1887" y="4656"/>
                <a:ext cx="2270" cy="548"/>
                <a:chOff x="1887" y="4656"/>
                <a:chExt cx="2270" cy="548"/>
              </a:xfrm>
            </p:grpSpPr>
            <p:sp>
              <p:nvSpPr>
                <p:cNvPr id="1324080" name="Line 48"/>
                <p:cNvSpPr>
                  <a:spLocks noChangeShapeType="1"/>
                </p:cNvSpPr>
                <p:nvPr/>
              </p:nvSpPr>
              <p:spPr bwMode="auto">
                <a:xfrm>
                  <a:off x="1887" y="4656"/>
                  <a:ext cx="0" cy="540"/>
                </a:xfrm>
                <a:prstGeom prst="line">
                  <a:avLst/>
                </a:prstGeom>
                <a:noFill/>
                <a:ln w="9525">
                  <a:solidFill>
                    <a:srgbClr val="000000"/>
                  </a:solidFill>
                  <a:round/>
                  <a:headEnd/>
                  <a:tailEnd/>
                </a:ln>
              </p:spPr>
              <p:txBody>
                <a:bodyPr/>
                <a:lstStyle/>
                <a:p>
                  <a:endParaRPr lang="en-US"/>
                </a:p>
              </p:txBody>
            </p:sp>
            <p:sp>
              <p:nvSpPr>
                <p:cNvPr id="1324079" name="Line 47"/>
                <p:cNvSpPr>
                  <a:spLocks noChangeShapeType="1"/>
                </p:cNvSpPr>
                <p:nvPr/>
              </p:nvSpPr>
              <p:spPr bwMode="auto">
                <a:xfrm>
                  <a:off x="1889" y="5204"/>
                  <a:ext cx="2268" cy="0"/>
                </a:xfrm>
                <a:prstGeom prst="line">
                  <a:avLst/>
                </a:prstGeom>
                <a:noFill/>
                <a:ln w="9525">
                  <a:solidFill>
                    <a:srgbClr val="000000"/>
                  </a:solidFill>
                  <a:round/>
                  <a:headEnd/>
                  <a:tailEnd/>
                </a:ln>
              </p:spPr>
              <p:txBody>
                <a:bodyPr/>
                <a:lstStyle/>
                <a:p>
                  <a:endParaRPr lang="en-US"/>
                </a:p>
              </p:txBody>
            </p:sp>
          </p:grpSp>
          <p:sp>
            <p:nvSpPr>
              <p:cNvPr id="1324077" name="Rectangle 45"/>
              <p:cNvSpPr>
                <a:spLocks noChangeArrowheads="1"/>
              </p:cNvSpPr>
              <p:nvPr/>
            </p:nvSpPr>
            <p:spPr bwMode="auto">
              <a:xfrm>
                <a:off x="1910" y="4669"/>
                <a:ext cx="2268" cy="510"/>
              </a:xfrm>
              <a:prstGeom prst="rect">
                <a:avLst/>
              </a:prstGeom>
              <a:solidFill>
                <a:srgbClr val="FFFF99"/>
              </a:solidFill>
              <a:ln w="9525">
                <a:noFill/>
                <a:miter lim="800000"/>
                <a:headEnd/>
                <a:tailEnd/>
              </a:ln>
            </p:spPr>
            <p:txBody>
              <a:bodyPr lIns="30240" tIns="74520" bIns="0"/>
              <a:lstStyle/>
              <a:p>
                <a:pPr algn="l"/>
                <a:r>
                  <a:rPr lang="en-US" sz="1000" baseline="0">
                    <a:latin typeface="Arial" charset="0"/>
                    <a:ea typeface="Times New Roman" pitchFamily="18" charset="0"/>
                    <a:cs typeface="Arial" charset="0"/>
                  </a:rPr>
                  <a:t>Teoria e algoritmave</a:t>
                </a:r>
                <a:endParaRPr lang="en-US" sz="900" baseline="0">
                  <a:ea typeface="Times New Roman" pitchFamily="18" charset="0"/>
                  <a:cs typeface="Arial" charset="0"/>
                </a:endParaRPr>
              </a:p>
              <a:p>
                <a:pPr algn="l" eaLnBrk="0" hangingPunct="0"/>
                <a:endParaRPr lang="en-US" sz="1800" b="0" baseline="0">
                  <a:latin typeface="Arial" charset="0"/>
                  <a:ea typeface="Times New Roman" pitchFamily="18" charset="0"/>
                  <a:cs typeface="Arial" charset="0"/>
                </a:endParaRPr>
              </a:p>
            </p:txBody>
          </p:sp>
        </p:grpSp>
        <p:grpSp>
          <p:nvGrpSpPr>
            <p:cNvPr id="11" name="Group 39"/>
            <p:cNvGrpSpPr>
              <a:grpSpLocks/>
            </p:cNvGrpSpPr>
            <p:nvPr/>
          </p:nvGrpSpPr>
          <p:grpSpPr bwMode="auto">
            <a:xfrm>
              <a:off x="1887" y="6556"/>
              <a:ext cx="2291" cy="548"/>
              <a:chOff x="1887" y="4656"/>
              <a:chExt cx="2291" cy="548"/>
            </a:xfrm>
          </p:grpSpPr>
          <p:grpSp>
            <p:nvGrpSpPr>
              <p:cNvPr id="12" name="Group 41"/>
              <p:cNvGrpSpPr>
                <a:grpSpLocks/>
              </p:cNvGrpSpPr>
              <p:nvPr/>
            </p:nvGrpSpPr>
            <p:grpSpPr bwMode="auto">
              <a:xfrm>
                <a:off x="1887" y="4656"/>
                <a:ext cx="2270" cy="548"/>
                <a:chOff x="1887" y="4656"/>
                <a:chExt cx="2270" cy="548"/>
              </a:xfrm>
            </p:grpSpPr>
            <p:sp>
              <p:nvSpPr>
                <p:cNvPr id="1324075" name="Line 43"/>
                <p:cNvSpPr>
                  <a:spLocks noChangeShapeType="1"/>
                </p:cNvSpPr>
                <p:nvPr/>
              </p:nvSpPr>
              <p:spPr bwMode="auto">
                <a:xfrm>
                  <a:off x="1887" y="4656"/>
                  <a:ext cx="0" cy="540"/>
                </a:xfrm>
                <a:prstGeom prst="line">
                  <a:avLst/>
                </a:prstGeom>
                <a:noFill/>
                <a:ln w="9525">
                  <a:solidFill>
                    <a:srgbClr val="000000"/>
                  </a:solidFill>
                  <a:round/>
                  <a:headEnd/>
                  <a:tailEnd/>
                </a:ln>
              </p:spPr>
              <p:txBody>
                <a:bodyPr/>
                <a:lstStyle/>
                <a:p>
                  <a:endParaRPr lang="en-US"/>
                </a:p>
              </p:txBody>
            </p:sp>
            <p:sp>
              <p:nvSpPr>
                <p:cNvPr id="1324074" name="Line 42"/>
                <p:cNvSpPr>
                  <a:spLocks noChangeShapeType="1"/>
                </p:cNvSpPr>
                <p:nvPr/>
              </p:nvSpPr>
              <p:spPr bwMode="auto">
                <a:xfrm>
                  <a:off x="1889" y="5204"/>
                  <a:ext cx="2268" cy="0"/>
                </a:xfrm>
                <a:prstGeom prst="line">
                  <a:avLst/>
                </a:prstGeom>
                <a:noFill/>
                <a:ln w="9525">
                  <a:solidFill>
                    <a:srgbClr val="000000"/>
                  </a:solidFill>
                  <a:round/>
                  <a:headEnd/>
                  <a:tailEnd/>
                </a:ln>
              </p:spPr>
              <p:txBody>
                <a:bodyPr/>
                <a:lstStyle/>
                <a:p>
                  <a:endParaRPr lang="en-US"/>
                </a:p>
              </p:txBody>
            </p:sp>
          </p:grpSp>
          <p:sp>
            <p:nvSpPr>
              <p:cNvPr id="1324072" name="Rectangle 40"/>
              <p:cNvSpPr>
                <a:spLocks noChangeArrowheads="1"/>
              </p:cNvSpPr>
              <p:nvPr/>
            </p:nvSpPr>
            <p:spPr bwMode="auto">
              <a:xfrm>
                <a:off x="1910" y="4669"/>
                <a:ext cx="2268" cy="510"/>
              </a:xfrm>
              <a:prstGeom prst="rect">
                <a:avLst/>
              </a:prstGeom>
              <a:solidFill>
                <a:srgbClr val="FFFF99"/>
              </a:solidFill>
              <a:ln w="9525">
                <a:noFill/>
                <a:miter lim="800000"/>
                <a:headEnd/>
                <a:tailEnd/>
              </a:ln>
            </p:spPr>
            <p:txBody>
              <a:bodyPr lIns="30240" tIns="74520" bIns="0"/>
              <a:lstStyle/>
              <a:p>
                <a:pPr algn="l"/>
                <a:r>
                  <a:rPr lang="en-US" sz="1000" baseline="0">
                    <a:latin typeface="Arial" charset="0"/>
                    <a:ea typeface="Times New Roman" pitchFamily="18" charset="0"/>
                    <a:cs typeface="Arial" charset="0"/>
                  </a:rPr>
                  <a:t>Teoria e operacionale</a:t>
                </a:r>
                <a:endParaRPr lang="en-US" sz="900" baseline="0">
                  <a:ea typeface="Times New Roman" pitchFamily="18" charset="0"/>
                  <a:cs typeface="Arial" charset="0"/>
                </a:endParaRPr>
              </a:p>
              <a:p>
                <a:pPr algn="l" eaLnBrk="0" hangingPunct="0"/>
                <a:endParaRPr lang="en-US" sz="1800" b="0" baseline="0">
                  <a:latin typeface="Arial" charset="0"/>
                  <a:ea typeface="Times New Roman" pitchFamily="18" charset="0"/>
                  <a:cs typeface="Arial" charset="0"/>
                </a:endParaRPr>
              </a:p>
            </p:txBody>
          </p:sp>
        </p:grpSp>
      </p:grpSp>
      <p:sp>
        <p:nvSpPr>
          <p:cNvPr id="1324114" name="Rectangle 82"/>
          <p:cNvSpPr>
            <a:spLocks noChangeArrowheads="1"/>
          </p:cNvSpPr>
          <p:nvPr/>
        </p:nvSpPr>
        <p:spPr bwMode="auto">
          <a:xfrm>
            <a:off x="3414351" y="2198689"/>
            <a:ext cx="5022529" cy="738664"/>
          </a:xfrm>
          <a:prstGeom prst="rect">
            <a:avLst/>
          </a:prstGeom>
          <a:noFill/>
          <a:ln w="9525">
            <a:noFill/>
            <a:miter lim="800000"/>
            <a:headEnd/>
            <a:tailEnd/>
          </a:ln>
          <a:effectLst/>
        </p:spPr>
        <p:txBody>
          <a:bodyPr wrap="none" anchor="ctr">
            <a:spAutoFit/>
          </a:bodyPr>
          <a:lstStyle/>
          <a:p>
            <a:pPr algn="l">
              <a:tabLst>
                <a:tab pos="4791075" algn="l"/>
              </a:tabLst>
            </a:pPr>
            <a:r>
              <a:rPr lang="en-US" sz="1200" b="0" baseline="0">
                <a:latin typeface="Arial" charset="0"/>
                <a:cs typeface="Times New Roman" pitchFamily="18" charset="0"/>
              </a:rPr>
              <a:t>	</a:t>
            </a:r>
            <a:endParaRPr lang="en-GB" sz="900" b="0" baseline="0">
              <a:latin typeface="Arial" charset="0"/>
            </a:endParaRPr>
          </a:p>
          <a:p>
            <a:pPr algn="l" eaLnBrk="0" hangingPunct="0">
              <a:tabLst>
                <a:tab pos="4791075" algn="l"/>
              </a:tabLst>
            </a:pPr>
            <a:r>
              <a:rPr lang="en-US" sz="1200" b="0" baseline="0">
                <a:latin typeface="Arial" charset="0"/>
                <a:cs typeface="Times New Roman" pitchFamily="18" charset="0"/>
              </a:rPr>
              <a:t>	</a:t>
            </a:r>
            <a:endParaRPr lang="en-GB" sz="900" b="0" baseline="0">
              <a:latin typeface="Arial" charset="0"/>
            </a:endParaRPr>
          </a:p>
          <a:p>
            <a:pPr algn="l" eaLnBrk="0" hangingPunct="0">
              <a:tabLst>
                <a:tab pos="4791075" algn="l"/>
              </a:tabLst>
            </a:pPr>
            <a:endParaRPr lang="en-GB" sz="1800" b="0" baseline="0">
              <a:latin typeface="Arial"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7C88DF2A-D716-4B41-A224-3E39477FBD63}" type="slidenum">
              <a:rPr lang="en-GB"/>
              <a:pPr/>
              <a:t>15</a:t>
            </a:fld>
            <a:endParaRPr lang="en-GB"/>
          </a:p>
        </p:txBody>
      </p:sp>
      <p:sp>
        <p:nvSpPr>
          <p:cNvPr id="1325059" name="Rectangle 3"/>
          <p:cNvSpPr>
            <a:spLocks noGrp="1" noChangeArrowheads="1"/>
          </p:cNvSpPr>
          <p:nvPr>
            <p:ph type="body" idx="1"/>
          </p:nvPr>
        </p:nvSpPr>
        <p:spPr>
          <a:xfrm>
            <a:off x="383934" y="981080"/>
            <a:ext cx="8242789" cy="4968875"/>
          </a:xfrm>
          <a:solidFill>
            <a:srgbClr val="FFFFCC"/>
          </a:solidFill>
        </p:spPr>
        <p:txBody>
          <a:bodyPr/>
          <a:lstStyle/>
          <a:p>
            <a:pPr>
              <a:lnSpc>
                <a:spcPct val="80000"/>
              </a:lnSpc>
              <a:spcBef>
                <a:spcPct val="30000"/>
              </a:spcBef>
              <a:buFontTx/>
              <a:buNone/>
            </a:pPr>
            <a:r>
              <a:rPr lang="en-US" sz="1700" b="1">
                <a:solidFill>
                  <a:srgbClr val="96004B"/>
                </a:solidFill>
                <a:effectLst>
                  <a:outerShdw blurRad="38100" dist="38100" dir="2700000" algn="tl">
                    <a:srgbClr val="000000"/>
                  </a:outerShdw>
                </a:effectLst>
                <a:latin typeface="Tahoma" pitchFamily="34" charset="0"/>
                <a:cs typeface="Tahoma" pitchFamily="34" charset="0"/>
              </a:rPr>
              <a:t>Klasifikimi me i shpeshte I kibernetikes b</a:t>
            </a:r>
            <a:r>
              <a:rPr lang="en-US" sz="1700" b="1">
                <a:solidFill>
                  <a:srgbClr val="96004B"/>
                </a:solidFill>
                <a:effectLst>
                  <a:outerShdw blurRad="38100" dist="38100" dir="2700000" algn="tl">
                    <a:srgbClr val="000000"/>
                  </a:outerShdw>
                </a:effectLst>
                <a:latin typeface="Lucida Bright" pitchFamily="18" charset="0"/>
                <a:cs typeface="Tahoma" pitchFamily="34" charset="0"/>
              </a:rPr>
              <a:t>ë</a:t>
            </a:r>
            <a:r>
              <a:rPr lang="en-US" sz="1700" b="1">
                <a:solidFill>
                  <a:srgbClr val="96004B"/>
                </a:solidFill>
                <a:effectLst>
                  <a:outerShdw blurRad="38100" dist="38100" dir="2700000" algn="tl">
                    <a:srgbClr val="000000"/>
                  </a:outerShdw>
                </a:effectLst>
                <a:latin typeface="Tahoma" pitchFamily="34" charset="0"/>
                <a:cs typeface="Tahoma" pitchFamily="34" charset="0"/>
              </a:rPr>
              <a:t>het nn tri deg</a:t>
            </a:r>
            <a:r>
              <a:rPr lang="en-US" sz="1700" b="1">
                <a:solidFill>
                  <a:srgbClr val="96004B"/>
                </a:solidFill>
                <a:effectLst>
                  <a:outerShdw blurRad="38100" dist="38100" dir="2700000" algn="tl">
                    <a:srgbClr val="000000"/>
                  </a:outerShdw>
                </a:effectLst>
                <a:latin typeface="Lucida Bright" pitchFamily="18" charset="0"/>
                <a:cs typeface="Tahoma" pitchFamily="34" charset="0"/>
              </a:rPr>
              <a:t>ë</a:t>
            </a:r>
            <a:r>
              <a:rPr lang="en-US" sz="1700" b="1">
                <a:solidFill>
                  <a:srgbClr val="96004B"/>
                </a:solidFill>
                <a:effectLst>
                  <a:outerShdw blurRad="38100" dist="38100" dir="2700000" algn="tl">
                    <a:srgbClr val="000000"/>
                  </a:outerShdw>
                </a:effectLst>
                <a:latin typeface="Tahoma" pitchFamily="34" charset="0"/>
                <a:cs typeface="Tahoma" pitchFamily="34" charset="0"/>
              </a:rPr>
              <a:t>t t</a:t>
            </a:r>
            <a:r>
              <a:rPr lang="en-US" sz="1700" b="1">
                <a:solidFill>
                  <a:srgbClr val="96004B"/>
                </a:solidFill>
                <a:effectLst>
                  <a:outerShdw blurRad="38100" dist="38100" dir="2700000" algn="tl">
                    <a:srgbClr val="000000"/>
                  </a:outerShdw>
                </a:effectLst>
                <a:latin typeface="Lucida Bright" pitchFamily="18" charset="0"/>
                <a:cs typeface="Tahoma" pitchFamily="34" charset="0"/>
              </a:rPr>
              <a:t>ë</a:t>
            </a:r>
            <a:r>
              <a:rPr lang="en-US" sz="1700" b="1">
                <a:solidFill>
                  <a:srgbClr val="96004B"/>
                </a:solidFill>
                <a:effectLst>
                  <a:outerShdw blurRad="38100" dist="38100" dir="2700000" algn="tl">
                    <a:srgbClr val="000000"/>
                  </a:outerShdw>
                </a:effectLst>
                <a:latin typeface="Tahoma" pitchFamily="34" charset="0"/>
                <a:cs typeface="Tahoma" pitchFamily="34" charset="0"/>
              </a:rPr>
              <a:t> saja kryesore</a:t>
            </a:r>
            <a:endParaRPr lang="en-US" sz="1700">
              <a:solidFill>
                <a:srgbClr val="96004B"/>
              </a:solidFill>
              <a:effectLst>
                <a:outerShdw blurRad="38100" dist="38100" dir="2700000" algn="tl">
                  <a:srgbClr val="000000"/>
                </a:outerShdw>
              </a:effectLst>
              <a:latin typeface="Tahoma" pitchFamily="34" charset="0"/>
              <a:cs typeface="Tahoma" pitchFamily="34" charset="0"/>
            </a:endParaRPr>
          </a:p>
          <a:p>
            <a:pPr>
              <a:lnSpc>
                <a:spcPct val="80000"/>
              </a:lnSpc>
              <a:spcBef>
                <a:spcPct val="30000"/>
              </a:spcBef>
            </a:pPr>
            <a:r>
              <a:rPr lang="en-US" sz="1400" b="1">
                <a:latin typeface="Tahoma" pitchFamily="34" charset="0"/>
                <a:cs typeface="Tahoma" pitchFamily="34" charset="0"/>
              </a:rPr>
              <a:t> </a:t>
            </a:r>
            <a:r>
              <a:rPr lang="en-US" sz="1400" b="1">
                <a:solidFill>
                  <a:srgbClr val="0033CC"/>
                </a:solidFill>
                <a:latin typeface="Tahoma" pitchFamily="34" charset="0"/>
                <a:cs typeface="Tahoma" pitchFamily="34" charset="0"/>
              </a:rPr>
              <a:t>Kibernetika teorike e përgjithshme ,</a:t>
            </a:r>
          </a:p>
          <a:p>
            <a:pPr>
              <a:lnSpc>
                <a:spcPct val="80000"/>
              </a:lnSpc>
              <a:spcBef>
                <a:spcPct val="30000"/>
              </a:spcBef>
            </a:pPr>
            <a:r>
              <a:rPr lang="en-US" sz="1400" b="1">
                <a:solidFill>
                  <a:srgbClr val="0033CC"/>
                </a:solidFill>
                <a:latin typeface="Tahoma" pitchFamily="34" charset="0"/>
                <a:cs typeface="Tahoma" pitchFamily="34" charset="0"/>
              </a:rPr>
              <a:t> Kibernetika teknike dhe</a:t>
            </a:r>
          </a:p>
          <a:p>
            <a:pPr>
              <a:lnSpc>
                <a:spcPct val="80000"/>
              </a:lnSpc>
              <a:spcBef>
                <a:spcPct val="30000"/>
              </a:spcBef>
            </a:pPr>
            <a:r>
              <a:rPr lang="en-US" sz="1400" b="1">
                <a:solidFill>
                  <a:srgbClr val="0033CC"/>
                </a:solidFill>
                <a:latin typeface="Tahoma" pitchFamily="34" charset="0"/>
                <a:cs typeface="Tahoma" pitchFamily="34" charset="0"/>
              </a:rPr>
              <a:t> Kibernetika e aplikuar</a:t>
            </a:r>
            <a:r>
              <a:rPr lang="en-US" sz="1400">
                <a:solidFill>
                  <a:srgbClr val="0033CC"/>
                </a:solidFill>
                <a:latin typeface="Tahoma" pitchFamily="34" charset="0"/>
                <a:cs typeface="Tahoma" pitchFamily="34" charset="0"/>
              </a:rPr>
              <a:t>.</a:t>
            </a:r>
          </a:p>
          <a:p>
            <a:pPr>
              <a:lnSpc>
                <a:spcPct val="80000"/>
              </a:lnSpc>
              <a:spcBef>
                <a:spcPct val="30000"/>
              </a:spcBef>
            </a:pPr>
            <a:endParaRPr lang="en-US" sz="1400" b="1">
              <a:solidFill>
                <a:srgbClr val="0033CC"/>
              </a:solidFill>
              <a:latin typeface="Tahoma" pitchFamily="34" charset="0"/>
              <a:cs typeface="Tahoma" pitchFamily="34" charset="0"/>
            </a:endParaRPr>
          </a:p>
          <a:p>
            <a:pPr>
              <a:lnSpc>
                <a:spcPct val="80000"/>
              </a:lnSpc>
              <a:spcBef>
                <a:spcPct val="30000"/>
              </a:spcBef>
            </a:pPr>
            <a:r>
              <a:rPr lang="en-US" sz="1400" b="1">
                <a:solidFill>
                  <a:srgbClr val="0033CC"/>
                </a:solidFill>
                <a:latin typeface="Tahoma" pitchFamily="34" charset="0"/>
                <a:cs typeface="Tahoma" pitchFamily="34" charset="0"/>
              </a:rPr>
              <a:t>Kibernetika teorike</a:t>
            </a:r>
            <a:r>
              <a:rPr lang="en-US" sz="1400" b="1">
                <a:latin typeface="Tahoma" pitchFamily="34" charset="0"/>
                <a:cs typeface="Tahoma" pitchFamily="34" charset="0"/>
              </a:rPr>
              <a:t> </a:t>
            </a:r>
            <a:r>
              <a:rPr lang="en-US" sz="1400">
                <a:latin typeface="Tahoma" pitchFamily="34" charset="0"/>
                <a:cs typeface="Tahoma" pitchFamily="34" charset="0"/>
              </a:rPr>
              <a:t>hulumton problemet teoriko-filozofike dhe matematiko-logjike lidhur me qeverisjen e sistemeve t</a:t>
            </a:r>
            <a:r>
              <a:rPr lang="en-US" sz="1400">
                <a:latin typeface="Lucida Bright" pitchFamily="18" charset="0"/>
                <a:cs typeface="Tahoma" pitchFamily="34" charset="0"/>
              </a:rPr>
              <a:t>ë</a:t>
            </a:r>
            <a:r>
              <a:rPr lang="en-US" sz="1400">
                <a:latin typeface="Tahoma" pitchFamily="34" charset="0"/>
                <a:cs typeface="Tahoma" pitchFamily="34" charset="0"/>
              </a:rPr>
              <a:t> nd</a:t>
            </a:r>
            <a:r>
              <a:rPr lang="en-US" sz="1400">
                <a:latin typeface="Verdana" pitchFamily="34" charset="0"/>
                <a:cs typeface="Tahoma" pitchFamily="34" charset="0"/>
              </a:rPr>
              <a:t>ë</a:t>
            </a:r>
            <a:r>
              <a:rPr lang="en-US" sz="1400">
                <a:latin typeface="Tahoma" pitchFamily="34" charset="0"/>
                <a:cs typeface="Tahoma" pitchFamily="34" charset="0"/>
              </a:rPr>
              <a:t>rlikuara dinamike. </a:t>
            </a:r>
          </a:p>
          <a:p>
            <a:pPr>
              <a:lnSpc>
                <a:spcPct val="80000"/>
              </a:lnSpc>
              <a:spcBef>
                <a:spcPct val="30000"/>
              </a:spcBef>
              <a:buFontTx/>
              <a:buNone/>
            </a:pPr>
            <a:r>
              <a:rPr lang="en-US" sz="1600" b="1">
                <a:solidFill>
                  <a:srgbClr val="96004B"/>
                </a:solidFill>
                <a:latin typeface="Tahoma" pitchFamily="34" charset="0"/>
                <a:cs typeface="Tahoma" pitchFamily="34" charset="0"/>
              </a:rPr>
              <a:t>Ajo ndahet ne:</a:t>
            </a:r>
            <a:br>
              <a:rPr lang="en-US" sz="1600" b="1">
                <a:solidFill>
                  <a:srgbClr val="96004B"/>
                </a:solidFill>
                <a:latin typeface="Tahoma" pitchFamily="34" charset="0"/>
                <a:cs typeface="Tahoma" pitchFamily="34" charset="0"/>
              </a:rPr>
            </a:br>
            <a:r>
              <a:rPr lang="en-US" sz="1600">
                <a:latin typeface="Tahoma" pitchFamily="34" charset="0"/>
                <a:cs typeface="Tahoma" pitchFamily="34" charset="0"/>
              </a:rPr>
              <a:t>-</a:t>
            </a:r>
            <a:r>
              <a:rPr lang="en-US" sz="1400" b="1">
                <a:latin typeface="Tahoma" pitchFamily="34" charset="0"/>
                <a:cs typeface="Tahoma" pitchFamily="34" charset="0"/>
              </a:rPr>
              <a:t> Teorin</a:t>
            </a:r>
            <a:r>
              <a:rPr lang="en-US" sz="1400" b="1">
                <a:latin typeface="Tahoma"/>
                <a:cs typeface="Tahoma" pitchFamily="34" charset="0"/>
              </a:rPr>
              <a:t>ë</a:t>
            </a:r>
            <a:r>
              <a:rPr lang="en-US" sz="1400" b="1">
                <a:latin typeface="Tahoma" pitchFamily="34" charset="0"/>
                <a:cs typeface="Tahoma" pitchFamily="34" charset="0"/>
              </a:rPr>
              <a:t> e p</a:t>
            </a:r>
            <a:r>
              <a:rPr lang="en-US" sz="1400" b="1">
                <a:latin typeface="Lucida Bright" pitchFamily="18" charset="0"/>
                <a:cs typeface="Tahoma" pitchFamily="34" charset="0"/>
              </a:rPr>
              <a:t>ë</a:t>
            </a:r>
            <a:r>
              <a:rPr lang="en-US" sz="1400" b="1">
                <a:latin typeface="Tahoma" pitchFamily="34" charset="0"/>
                <a:cs typeface="Tahoma" pitchFamily="34" charset="0"/>
              </a:rPr>
              <a:t>rgjithshme t</a:t>
            </a:r>
            <a:r>
              <a:rPr lang="en-US" sz="1400" b="1">
                <a:latin typeface="Lucida Bright" pitchFamily="18" charset="0"/>
                <a:cs typeface="Tahoma" pitchFamily="34" charset="0"/>
              </a:rPr>
              <a:t>ë</a:t>
            </a:r>
            <a:r>
              <a:rPr lang="en-US" sz="1400" b="1">
                <a:latin typeface="Tahoma" pitchFamily="34" charset="0"/>
                <a:cs typeface="Tahoma" pitchFamily="34" charset="0"/>
              </a:rPr>
              <a:t> Sistemeve,</a:t>
            </a:r>
          </a:p>
          <a:p>
            <a:pPr>
              <a:lnSpc>
                <a:spcPct val="80000"/>
              </a:lnSpc>
              <a:spcBef>
                <a:spcPct val="30000"/>
              </a:spcBef>
              <a:buFontTx/>
              <a:buNone/>
            </a:pPr>
            <a:r>
              <a:rPr lang="en-US" sz="1400" b="1">
                <a:latin typeface="Tahoma" pitchFamily="34" charset="0"/>
                <a:cs typeface="Tahoma" pitchFamily="34" charset="0"/>
              </a:rPr>
              <a:t>       </a:t>
            </a:r>
            <a:r>
              <a:rPr lang="en-US" sz="1400">
                <a:latin typeface="Tahoma" pitchFamily="34" charset="0"/>
                <a:cs typeface="Tahoma" pitchFamily="34" charset="0"/>
              </a:rPr>
              <a:t>-</a:t>
            </a:r>
            <a:r>
              <a:rPr lang="en-US" sz="1400" b="1">
                <a:latin typeface="Tahoma" pitchFamily="34" charset="0"/>
                <a:cs typeface="Tahoma" pitchFamily="34" charset="0"/>
              </a:rPr>
              <a:t>Teorin</a:t>
            </a:r>
            <a:r>
              <a:rPr lang="en-US" sz="1400" b="1">
                <a:latin typeface="Tahoma"/>
                <a:cs typeface="Tahoma" pitchFamily="34" charset="0"/>
              </a:rPr>
              <a:t>ë</a:t>
            </a:r>
            <a:r>
              <a:rPr lang="en-US" sz="1400" b="1">
                <a:latin typeface="Tahoma" pitchFamily="34" charset="0"/>
                <a:cs typeface="Tahoma" pitchFamily="34" charset="0"/>
              </a:rPr>
              <a:t> e qeverisjes, </a:t>
            </a:r>
          </a:p>
          <a:p>
            <a:pPr>
              <a:lnSpc>
                <a:spcPct val="80000"/>
              </a:lnSpc>
              <a:spcBef>
                <a:spcPct val="30000"/>
              </a:spcBef>
              <a:buFontTx/>
              <a:buNone/>
            </a:pPr>
            <a:r>
              <a:rPr lang="en-US" sz="1400">
                <a:latin typeface="Tahoma" pitchFamily="34" charset="0"/>
                <a:cs typeface="Tahoma" pitchFamily="34" charset="0"/>
              </a:rPr>
              <a:t>       -</a:t>
            </a:r>
            <a:r>
              <a:rPr lang="en-US" sz="1400" b="1">
                <a:latin typeface="Tahoma" pitchFamily="34" charset="0"/>
                <a:cs typeface="Tahoma" pitchFamily="34" charset="0"/>
              </a:rPr>
              <a:t>Teorin</a:t>
            </a:r>
            <a:r>
              <a:rPr lang="en-US" sz="1400" b="1">
                <a:latin typeface="Tahoma"/>
                <a:cs typeface="Tahoma" pitchFamily="34" charset="0"/>
              </a:rPr>
              <a:t>ë</a:t>
            </a:r>
            <a:r>
              <a:rPr lang="en-US" sz="1400" b="1">
                <a:latin typeface="Tahoma" pitchFamily="34" charset="0"/>
                <a:cs typeface="Tahoma" pitchFamily="34" charset="0"/>
              </a:rPr>
              <a:t> e informatave, </a:t>
            </a:r>
          </a:p>
          <a:p>
            <a:pPr>
              <a:lnSpc>
                <a:spcPct val="80000"/>
              </a:lnSpc>
              <a:spcBef>
                <a:spcPct val="30000"/>
              </a:spcBef>
              <a:buFontTx/>
              <a:buNone/>
            </a:pPr>
            <a:r>
              <a:rPr lang="en-US" sz="1400">
                <a:latin typeface="Tahoma" pitchFamily="34" charset="0"/>
                <a:cs typeface="Tahoma" pitchFamily="34" charset="0"/>
              </a:rPr>
              <a:t>       -</a:t>
            </a:r>
            <a:r>
              <a:rPr lang="en-US" sz="1400" b="1">
                <a:latin typeface="Tahoma" pitchFamily="34" charset="0"/>
                <a:cs typeface="Tahoma" pitchFamily="34" charset="0"/>
              </a:rPr>
              <a:t>Teorin</a:t>
            </a:r>
            <a:r>
              <a:rPr lang="en-US" sz="1400" b="1">
                <a:latin typeface="Tahoma"/>
                <a:cs typeface="Tahoma" pitchFamily="34" charset="0"/>
              </a:rPr>
              <a:t>ë</a:t>
            </a:r>
            <a:r>
              <a:rPr lang="en-US" sz="1400" b="1">
                <a:latin typeface="Tahoma" pitchFamily="34" charset="0"/>
                <a:cs typeface="Tahoma" pitchFamily="34" charset="0"/>
              </a:rPr>
              <a:t> e algoritmave, </a:t>
            </a:r>
          </a:p>
          <a:p>
            <a:pPr>
              <a:lnSpc>
                <a:spcPct val="80000"/>
              </a:lnSpc>
              <a:spcBef>
                <a:spcPct val="30000"/>
              </a:spcBef>
              <a:buFontTx/>
              <a:buNone/>
            </a:pPr>
            <a:r>
              <a:rPr lang="en-US" sz="1400">
                <a:latin typeface="Tahoma" pitchFamily="34" charset="0"/>
                <a:cs typeface="Tahoma" pitchFamily="34" charset="0"/>
              </a:rPr>
              <a:t>       - </a:t>
            </a:r>
            <a:r>
              <a:rPr lang="en-US" sz="1400" b="1">
                <a:latin typeface="Tahoma" pitchFamily="34" charset="0"/>
                <a:cs typeface="Tahoma" pitchFamily="34" charset="0"/>
              </a:rPr>
              <a:t>Kërkimet operacionale,</a:t>
            </a:r>
          </a:p>
          <a:p>
            <a:pPr>
              <a:lnSpc>
                <a:spcPct val="80000"/>
              </a:lnSpc>
              <a:spcBef>
                <a:spcPct val="30000"/>
              </a:spcBef>
              <a:buFontTx/>
              <a:buNone/>
            </a:pPr>
            <a:r>
              <a:rPr lang="en-US" sz="1400" b="1">
                <a:latin typeface="Tahoma" pitchFamily="34" charset="0"/>
                <a:cs typeface="Tahoma" pitchFamily="34" charset="0"/>
              </a:rPr>
              <a:t> </a:t>
            </a:r>
            <a:br>
              <a:rPr lang="en-US" sz="1400" b="1">
                <a:latin typeface="Tahoma" pitchFamily="34" charset="0"/>
                <a:cs typeface="Tahoma" pitchFamily="34" charset="0"/>
              </a:rPr>
            </a:br>
            <a:r>
              <a:rPr lang="en-US" sz="1400" b="1">
                <a:solidFill>
                  <a:srgbClr val="008080"/>
                </a:solidFill>
                <a:latin typeface="Tahoma" pitchFamily="34" charset="0"/>
                <a:cs typeface="Tahoma" pitchFamily="34" charset="0"/>
              </a:rPr>
              <a:t>- </a:t>
            </a:r>
            <a:r>
              <a:rPr lang="en-US" sz="1400" b="1">
                <a:solidFill>
                  <a:srgbClr val="0033CC"/>
                </a:solidFill>
                <a:latin typeface="Tahoma" pitchFamily="34" charset="0"/>
                <a:cs typeface="Tahoma" pitchFamily="34" charset="0"/>
              </a:rPr>
              <a:t>Kibernetika teknike</a:t>
            </a:r>
            <a:r>
              <a:rPr lang="en-US" sz="1400" b="1">
                <a:latin typeface="Tahoma" pitchFamily="34" charset="0"/>
                <a:cs typeface="Tahoma" pitchFamily="34" charset="0"/>
              </a:rPr>
              <a:t> </a:t>
            </a:r>
            <a:r>
              <a:rPr lang="en-US" sz="1400">
                <a:latin typeface="Tahoma" pitchFamily="34" charset="0"/>
                <a:cs typeface="Tahoma" pitchFamily="34" charset="0"/>
              </a:rPr>
              <a:t>merret me p</a:t>
            </a:r>
            <a:r>
              <a:rPr lang="en-US" sz="1400">
                <a:latin typeface="Verdana" pitchFamily="34" charset="0"/>
                <a:cs typeface="Tahoma" pitchFamily="34" charset="0"/>
              </a:rPr>
              <a:t>ë</a:t>
            </a:r>
            <a:r>
              <a:rPr lang="en-US" sz="1400">
                <a:latin typeface="Tahoma" pitchFamily="34" charset="0"/>
                <a:cs typeface="Tahoma" pitchFamily="34" charset="0"/>
              </a:rPr>
              <a:t>rsosjen dhe zhvillimin e makinave dhe mjeteve t</a:t>
            </a:r>
            <a:r>
              <a:rPr lang="en-US" sz="1400">
                <a:latin typeface="Verdana" pitchFamily="34" charset="0"/>
                <a:cs typeface="Tahoma" pitchFamily="34" charset="0"/>
              </a:rPr>
              <a:t>ë</a:t>
            </a:r>
            <a:r>
              <a:rPr lang="en-US" sz="1400">
                <a:latin typeface="Tahoma" pitchFamily="34" charset="0"/>
                <a:cs typeface="Tahoma" pitchFamily="34" charset="0"/>
              </a:rPr>
              <a:t> tjera teknike t</a:t>
            </a:r>
            <a:r>
              <a:rPr lang="en-US" sz="1400">
                <a:latin typeface="Verdana" pitchFamily="34" charset="0"/>
                <a:cs typeface="Tahoma" pitchFamily="34" charset="0"/>
              </a:rPr>
              <a:t>ë</a:t>
            </a:r>
            <a:r>
              <a:rPr lang="en-US" sz="1400">
                <a:latin typeface="Tahoma" pitchFamily="34" charset="0"/>
                <a:cs typeface="Tahoma" pitchFamily="34" charset="0"/>
              </a:rPr>
              <a:t> cilat zbatohen n</a:t>
            </a:r>
            <a:r>
              <a:rPr lang="en-US" sz="1400">
                <a:latin typeface="Verdana" pitchFamily="34" charset="0"/>
                <a:cs typeface="Tahoma" pitchFamily="34" charset="0"/>
              </a:rPr>
              <a:t>ë</a:t>
            </a:r>
            <a:r>
              <a:rPr lang="en-US" sz="1400">
                <a:latin typeface="Tahoma" pitchFamily="34" charset="0"/>
                <a:cs typeface="Tahoma" pitchFamily="34" charset="0"/>
              </a:rPr>
              <a:t> prodhimin integral. N</a:t>
            </a:r>
            <a:r>
              <a:rPr lang="en-US" sz="1400">
                <a:latin typeface="Verdana" pitchFamily="34" charset="0"/>
                <a:cs typeface="Tahoma" pitchFamily="34" charset="0"/>
              </a:rPr>
              <a:t>ë</a:t>
            </a:r>
            <a:r>
              <a:rPr lang="en-US" sz="1400">
                <a:latin typeface="Tahoma" pitchFamily="34" charset="0"/>
                <a:cs typeface="Tahoma" pitchFamily="34" charset="0"/>
              </a:rPr>
              <a:t> mesin e tyre posacerisht duhet t</a:t>
            </a:r>
            <a:r>
              <a:rPr lang="en-US" sz="1400">
                <a:latin typeface="Verdana" pitchFamily="34" charset="0"/>
                <a:cs typeface="Tahoma" pitchFamily="34" charset="0"/>
              </a:rPr>
              <a:t>ë</a:t>
            </a:r>
            <a:r>
              <a:rPr lang="en-US" sz="1400">
                <a:latin typeface="Tahoma" pitchFamily="34" charset="0"/>
                <a:cs typeface="Tahoma" pitchFamily="34" charset="0"/>
              </a:rPr>
              <a:t> p</a:t>
            </a:r>
            <a:r>
              <a:rPr lang="en-US" sz="1400">
                <a:latin typeface="Verdana" pitchFamily="34" charset="0"/>
                <a:cs typeface="Tahoma" pitchFamily="34" charset="0"/>
              </a:rPr>
              <a:t>ë</a:t>
            </a:r>
            <a:r>
              <a:rPr lang="en-US" sz="1400">
                <a:latin typeface="Tahoma" pitchFamily="34" charset="0"/>
                <a:cs typeface="Tahoma" pitchFamily="34" charset="0"/>
              </a:rPr>
              <a:t>rmendim kompjuteret , robot</a:t>
            </a:r>
            <a:r>
              <a:rPr lang="en-US" sz="1400">
                <a:latin typeface="Verdana" pitchFamily="34" charset="0"/>
                <a:cs typeface="Tahoma" pitchFamily="34" charset="0"/>
              </a:rPr>
              <a:t>ë</a:t>
            </a:r>
            <a:r>
              <a:rPr lang="en-US" sz="1400">
                <a:latin typeface="Tahoma" pitchFamily="34" charset="0"/>
                <a:cs typeface="Tahoma" pitchFamily="34" charset="0"/>
              </a:rPr>
              <a:t>t, telekomunikimet e tjera.</a:t>
            </a:r>
          </a:p>
          <a:p>
            <a:pPr>
              <a:lnSpc>
                <a:spcPct val="80000"/>
              </a:lnSpc>
              <a:spcBef>
                <a:spcPct val="30000"/>
              </a:spcBef>
              <a:buFontTx/>
              <a:buNone/>
            </a:pPr>
            <a:r>
              <a:rPr lang="en-US" sz="1400">
                <a:latin typeface="Tahoma" pitchFamily="34" charset="0"/>
                <a:cs typeface="Tahoma" pitchFamily="34" charset="0"/>
              </a:rPr>
              <a:t>      </a:t>
            </a:r>
            <a:r>
              <a:rPr lang="en-US" sz="1400">
                <a:solidFill>
                  <a:srgbClr val="0033CC"/>
                </a:solidFill>
                <a:effectLst>
                  <a:outerShdw blurRad="38100" dist="38100" dir="2700000" algn="tl">
                    <a:srgbClr val="000000"/>
                  </a:outerShdw>
                </a:effectLst>
                <a:latin typeface="Tahoma" pitchFamily="34" charset="0"/>
                <a:cs typeface="Tahoma" pitchFamily="34" charset="0"/>
              </a:rPr>
              <a:t>- </a:t>
            </a:r>
            <a:r>
              <a:rPr lang="en-US" sz="1400" b="1">
                <a:solidFill>
                  <a:srgbClr val="0033CC"/>
                </a:solidFill>
                <a:latin typeface="Tahoma" pitchFamily="34" charset="0"/>
                <a:cs typeface="Tahoma" pitchFamily="34" charset="0"/>
              </a:rPr>
              <a:t>Kibernetika e zbatuar (aplikuar)</a:t>
            </a:r>
            <a:r>
              <a:rPr lang="en-US" sz="1400">
                <a:latin typeface="Tahoma" pitchFamily="34" charset="0"/>
                <a:cs typeface="Tahoma" pitchFamily="34" charset="0"/>
              </a:rPr>
              <a:t> ka për detyr</a:t>
            </a:r>
            <a:r>
              <a:rPr lang="en-US" sz="1400">
                <a:latin typeface="Lucida Bright" pitchFamily="18" charset="0"/>
                <a:cs typeface="Tahoma" pitchFamily="34" charset="0"/>
              </a:rPr>
              <a:t>ë</a:t>
            </a:r>
            <a:r>
              <a:rPr lang="en-US" sz="1400">
                <a:latin typeface="Tahoma" pitchFamily="34" charset="0"/>
                <a:cs typeface="Tahoma" pitchFamily="34" charset="0"/>
              </a:rPr>
              <a:t> që të zbatojë rezultatet e kibernetikes teorike e të përgjithshme dhe të kibernetikes teknike në fusha të ndryshme si: </a:t>
            </a:r>
            <a:r>
              <a:rPr lang="en-US" sz="1400" b="1">
                <a:latin typeface="Tahoma" pitchFamily="34" charset="0"/>
                <a:cs typeface="Tahoma" pitchFamily="34" charset="0"/>
              </a:rPr>
              <a:t>Kibernetike ekonomike</a:t>
            </a:r>
            <a:r>
              <a:rPr lang="en-US" sz="1400">
                <a:latin typeface="Tahoma" pitchFamily="34" charset="0"/>
                <a:cs typeface="Tahoma" pitchFamily="34" charset="0"/>
              </a:rPr>
              <a:t> , Kibernetika Sociologjike , Kibernetika e Komunikacionit , Kibernetika Mjekesore , Kibernetika Ushtarake dhe Kibernetikat që lidhen me zbatimin e kësaj shkence dhe në fushat e tjera.</a:t>
            </a:r>
            <a:br>
              <a:rPr lang="en-US" sz="1400">
                <a:latin typeface="Tahoma" pitchFamily="34" charset="0"/>
                <a:cs typeface="Tahoma" pitchFamily="34" charset="0"/>
              </a:rPr>
            </a:br>
            <a:r>
              <a:rPr lang="en-US" sz="1400"/>
              <a:t/>
            </a:r>
            <a:br>
              <a:rPr lang="en-US" sz="1400"/>
            </a:br>
            <a:r>
              <a:rPr lang="en-US" sz="1400"/>
              <a:t> </a:t>
            </a:r>
            <a:endParaRPr lang="en-GB" sz="14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3F84C4F8-B414-47C8-BEE5-614FD0291399}" type="slidenum">
              <a:rPr lang="en-GB"/>
              <a:pPr/>
              <a:t>16</a:t>
            </a:fld>
            <a:endParaRPr lang="en-GB"/>
          </a:p>
        </p:txBody>
      </p:sp>
      <p:sp>
        <p:nvSpPr>
          <p:cNvPr id="1326083" name="Rectangle 3"/>
          <p:cNvSpPr>
            <a:spLocks noGrp="1" noChangeArrowheads="1"/>
          </p:cNvSpPr>
          <p:nvPr>
            <p:ph type="body" idx="1"/>
          </p:nvPr>
        </p:nvSpPr>
        <p:spPr>
          <a:xfrm>
            <a:off x="650631" y="908050"/>
            <a:ext cx="8109438" cy="5329238"/>
          </a:xfrm>
          <a:solidFill>
            <a:srgbClr val="FFFFCC"/>
          </a:solidFill>
        </p:spPr>
        <p:txBody>
          <a:bodyPr/>
          <a:lstStyle/>
          <a:p>
            <a:pPr>
              <a:lnSpc>
                <a:spcPct val="80000"/>
              </a:lnSpc>
              <a:spcBef>
                <a:spcPct val="30000"/>
              </a:spcBef>
              <a:buFontTx/>
              <a:buNone/>
            </a:pPr>
            <a:r>
              <a:rPr lang="en-US" sz="1800" b="1">
                <a:solidFill>
                  <a:srgbClr val="96004B"/>
                </a:solidFill>
                <a:effectLst>
                  <a:outerShdw blurRad="38100" dist="38100" dir="2700000" algn="tl">
                    <a:srgbClr val="000000"/>
                  </a:outerShdw>
                </a:effectLst>
                <a:latin typeface="Tahoma" pitchFamily="34" charset="0"/>
                <a:cs typeface="Tahoma" pitchFamily="34" charset="0"/>
              </a:rPr>
              <a:t>Kibernetika Ekonomike</a:t>
            </a:r>
            <a:r>
              <a:rPr lang="en-US" sz="1400" b="1"/>
              <a:t> </a:t>
            </a:r>
            <a:br>
              <a:rPr lang="en-US" sz="1400" b="1"/>
            </a:br>
            <a:r>
              <a:rPr lang="en-US" sz="1400" b="1"/>
              <a:t/>
            </a:r>
            <a:br>
              <a:rPr lang="en-US" sz="1400" b="1"/>
            </a:br>
            <a:r>
              <a:rPr lang="en-US" sz="1600">
                <a:latin typeface="Tahoma" pitchFamily="34" charset="0"/>
                <a:cs typeface="Tahoma" pitchFamily="34" charset="0"/>
              </a:rPr>
              <a:t>Duke i shfrytëzuar rezultatet e Kibernetikës Teorike dhe të Kibernetikës Teknike, </a:t>
            </a:r>
            <a:r>
              <a:rPr lang="en-US" sz="1600" b="1">
                <a:effectLst>
                  <a:outerShdw blurRad="38100" dist="38100" dir="2700000" algn="tl">
                    <a:srgbClr val="FFFFFF"/>
                  </a:outerShdw>
                </a:effectLst>
                <a:latin typeface="Tahoma" pitchFamily="34" charset="0"/>
                <a:cs typeface="Tahoma" pitchFamily="34" charset="0"/>
              </a:rPr>
              <a:t>Kibernetika</a:t>
            </a:r>
            <a:r>
              <a:rPr lang="en-US" sz="1600" b="1">
                <a:latin typeface="Tahoma" pitchFamily="34" charset="0"/>
                <a:cs typeface="Tahoma" pitchFamily="34" charset="0"/>
              </a:rPr>
              <a:t> Ekonomike</a:t>
            </a:r>
            <a:r>
              <a:rPr lang="en-US" sz="1600">
                <a:latin typeface="Tahoma" pitchFamily="34" charset="0"/>
                <a:cs typeface="Tahoma" pitchFamily="34" charset="0"/>
              </a:rPr>
              <a:t> merret me </a:t>
            </a:r>
            <a:r>
              <a:rPr lang="en-US" sz="1500" b="1">
                <a:solidFill>
                  <a:srgbClr val="96004B"/>
                </a:solidFill>
                <a:effectLst>
                  <a:outerShdw blurRad="38100" dist="38100" dir="2700000" algn="tl">
                    <a:srgbClr val="000000"/>
                  </a:outerShdw>
                </a:effectLst>
                <a:latin typeface="Tahoma" pitchFamily="34" charset="0"/>
                <a:cs typeface="Tahoma" pitchFamily="34" charset="0"/>
              </a:rPr>
              <a:t>Studimin e qeverisjes së Sistemeve Ekonomike</a:t>
            </a:r>
            <a:r>
              <a:rPr lang="en-US" sz="1600">
                <a:latin typeface="Tahoma" pitchFamily="34" charset="0"/>
                <a:cs typeface="Tahoma" pitchFamily="34" charset="0"/>
              </a:rPr>
              <a:t> . </a:t>
            </a:r>
          </a:p>
          <a:p>
            <a:pPr>
              <a:lnSpc>
                <a:spcPct val="80000"/>
              </a:lnSpc>
              <a:spcBef>
                <a:spcPct val="30000"/>
              </a:spcBef>
              <a:buFontTx/>
              <a:buNone/>
            </a:pPr>
            <a:r>
              <a:rPr lang="en-US" sz="1600">
                <a:latin typeface="Tahoma" pitchFamily="34" charset="0"/>
                <a:cs typeface="Tahoma" pitchFamily="34" charset="0"/>
              </a:rPr>
              <a:t>      Ajo studion problemet në funksionimin , zhvillimin dhe rregullimin e sistemeve ekonomike. Për këtë qëllim ajo si instrument të domosdoshëm shfrytëzon informatat. </a:t>
            </a:r>
          </a:p>
          <a:p>
            <a:pPr>
              <a:lnSpc>
                <a:spcPct val="80000"/>
              </a:lnSpc>
              <a:spcBef>
                <a:spcPct val="30000"/>
              </a:spcBef>
              <a:buFontTx/>
              <a:buNone/>
            </a:pPr>
            <a:r>
              <a:rPr lang="en-US" sz="1600">
                <a:latin typeface="Tahoma" pitchFamily="34" charset="0"/>
                <a:cs typeface="Tahoma" pitchFamily="34" charset="0"/>
              </a:rPr>
              <a:t>     Në bazë të kësaj mund të thuhet se kibernetika ekonomike merret me projektimin, me konstruktimin, dhe me rregullimin e funksionimit të Sistemeve Ekonomike .</a:t>
            </a:r>
          </a:p>
          <a:p>
            <a:pPr>
              <a:lnSpc>
                <a:spcPct val="80000"/>
              </a:lnSpc>
              <a:spcBef>
                <a:spcPct val="30000"/>
              </a:spcBef>
              <a:buFontTx/>
              <a:buNone/>
            </a:pPr>
            <a:endParaRPr lang="en-US" sz="1600">
              <a:latin typeface="Tahoma" pitchFamily="34" charset="0"/>
              <a:cs typeface="Tahoma" pitchFamily="34" charset="0"/>
            </a:endParaRPr>
          </a:p>
          <a:p>
            <a:pPr>
              <a:lnSpc>
                <a:spcPct val="80000"/>
              </a:lnSpc>
              <a:spcBef>
                <a:spcPct val="30000"/>
              </a:spcBef>
              <a:buFontTx/>
              <a:buNone/>
            </a:pPr>
            <a:r>
              <a:rPr lang="en-US" sz="1500">
                <a:latin typeface="Tahoma" pitchFamily="34" charset="0"/>
                <a:cs typeface="Tahoma" pitchFamily="34" charset="0"/>
              </a:rPr>
              <a:t>      </a:t>
            </a:r>
            <a:r>
              <a:rPr lang="en-US" sz="1500" b="1">
                <a:solidFill>
                  <a:srgbClr val="96004B"/>
                </a:solidFill>
                <a:effectLst>
                  <a:outerShdw blurRad="38100" dist="38100" dir="2700000" algn="tl">
                    <a:srgbClr val="000000"/>
                  </a:outerShdw>
                </a:effectLst>
                <a:latin typeface="Tahoma" pitchFamily="34" charset="0"/>
                <a:cs typeface="Tahoma" pitchFamily="34" charset="0"/>
              </a:rPr>
              <a:t>Mund të thuhet se ekzistojne dy detyra kryesore të Kibernetikës Ekonomike</a:t>
            </a:r>
            <a:r>
              <a:rPr lang="en-US" sz="1600">
                <a:latin typeface="Tahoma" pitchFamily="34" charset="0"/>
                <a:cs typeface="Tahoma" pitchFamily="34" charset="0"/>
              </a:rPr>
              <a:t> : </a:t>
            </a:r>
          </a:p>
          <a:p>
            <a:pPr>
              <a:lnSpc>
                <a:spcPct val="80000"/>
              </a:lnSpc>
              <a:spcBef>
                <a:spcPct val="30000"/>
              </a:spcBef>
              <a:spcAft>
                <a:spcPct val="30000"/>
              </a:spcAft>
              <a:buFontTx/>
              <a:buNone/>
            </a:pPr>
            <a:r>
              <a:rPr lang="en-US" sz="1400" b="1">
                <a:latin typeface="Tahoma" pitchFamily="34" charset="0"/>
                <a:cs typeface="Tahoma" pitchFamily="34" charset="0"/>
              </a:rPr>
              <a:t/>
            </a:r>
            <a:br>
              <a:rPr lang="en-US" sz="1400" b="1">
                <a:latin typeface="Tahoma" pitchFamily="34" charset="0"/>
                <a:cs typeface="Tahoma" pitchFamily="34" charset="0"/>
              </a:rPr>
            </a:br>
            <a:r>
              <a:rPr lang="en-US" sz="1400" b="1">
                <a:latin typeface="Tahoma" pitchFamily="34" charset="0"/>
                <a:cs typeface="Tahoma" pitchFamily="34" charset="0"/>
              </a:rPr>
              <a:t>    (1) Të analizojnë Sistemet ekzistuese Ekonomike , në aspektin e rezultateve të funksionimit të tyre , dhe të ndikojë në përmiresimin e nivelit te organizimit se tyre.</a:t>
            </a:r>
            <a:r>
              <a:rPr lang="en-US" sz="1600">
                <a:latin typeface="Tahoma" pitchFamily="34" charset="0"/>
                <a:cs typeface="Tahoma" pitchFamily="34" charset="0"/>
              </a:rPr>
              <a:t/>
            </a:r>
            <a:br>
              <a:rPr lang="en-US" sz="1600">
                <a:latin typeface="Tahoma" pitchFamily="34" charset="0"/>
                <a:cs typeface="Tahoma" pitchFamily="34" charset="0"/>
              </a:rPr>
            </a:br>
            <a:r>
              <a:rPr lang="en-US" sz="1600">
                <a:latin typeface="Tahoma" pitchFamily="34" charset="0"/>
                <a:cs typeface="Tahoma" pitchFamily="34" charset="0"/>
              </a:rPr>
              <a:t>K</a:t>
            </a:r>
            <a:r>
              <a:rPr lang="en-US" sz="1600">
                <a:latin typeface="Verdana" pitchFamily="34" charset="0"/>
                <a:cs typeface="Tahoma" pitchFamily="34" charset="0"/>
              </a:rPr>
              <a:t>ë</a:t>
            </a:r>
            <a:r>
              <a:rPr lang="en-US" sz="1600">
                <a:latin typeface="Tahoma" pitchFamily="34" charset="0"/>
                <a:cs typeface="Tahoma" pitchFamily="34" charset="0"/>
              </a:rPr>
              <a:t>tu </a:t>
            </a:r>
            <a:r>
              <a:rPr lang="en-US" sz="1600">
                <a:latin typeface="Verdana" pitchFamily="34" charset="0"/>
                <a:cs typeface="Tahoma" pitchFamily="34" charset="0"/>
              </a:rPr>
              <a:t>ë</a:t>
            </a:r>
            <a:r>
              <a:rPr lang="en-US" sz="1600">
                <a:latin typeface="Tahoma" pitchFamily="34" charset="0"/>
                <a:cs typeface="Tahoma" pitchFamily="34" charset="0"/>
              </a:rPr>
              <a:t>sht</a:t>
            </a:r>
            <a:r>
              <a:rPr lang="en-US" sz="1600">
                <a:latin typeface="Verdana" pitchFamily="34" charset="0"/>
                <a:cs typeface="Tahoma" pitchFamily="34" charset="0"/>
              </a:rPr>
              <a:t>ë</a:t>
            </a:r>
            <a:r>
              <a:rPr lang="en-US" sz="1600">
                <a:latin typeface="Tahoma" pitchFamily="34" charset="0"/>
                <a:cs typeface="Tahoma" pitchFamily="34" charset="0"/>
              </a:rPr>
              <a:t> fjala p</a:t>
            </a:r>
            <a:r>
              <a:rPr lang="en-US" sz="1600">
                <a:latin typeface="Verdana" pitchFamily="34" charset="0"/>
                <a:cs typeface="Tahoma" pitchFamily="34" charset="0"/>
              </a:rPr>
              <a:t>ë</a:t>
            </a:r>
            <a:r>
              <a:rPr lang="en-US" sz="1600">
                <a:latin typeface="Tahoma" pitchFamily="34" charset="0"/>
                <a:cs typeface="Tahoma" pitchFamily="34" charset="0"/>
              </a:rPr>
              <a:t>r zgjidhjen e problemeve të qeverisjes së këtyre Sistemeve si parakusht për arritjen e rezultaeve më të mëdha në funksionimin e tyre.</a:t>
            </a:r>
            <a:br>
              <a:rPr lang="en-US" sz="1600">
                <a:latin typeface="Tahoma" pitchFamily="34" charset="0"/>
                <a:cs typeface="Tahoma" pitchFamily="34" charset="0"/>
              </a:rPr>
            </a:br>
            <a:endParaRPr lang="en-US" sz="1600">
              <a:latin typeface="Tahoma" pitchFamily="34" charset="0"/>
              <a:cs typeface="Tahoma" pitchFamily="34" charset="0"/>
            </a:endParaRPr>
          </a:p>
          <a:p>
            <a:pPr>
              <a:lnSpc>
                <a:spcPct val="80000"/>
              </a:lnSpc>
              <a:spcBef>
                <a:spcPct val="30000"/>
              </a:spcBef>
              <a:buFontTx/>
              <a:buNone/>
            </a:pPr>
            <a:r>
              <a:rPr lang="en-US" sz="1600">
                <a:latin typeface="Tahoma" pitchFamily="34" charset="0"/>
                <a:cs typeface="Tahoma" pitchFamily="34" charset="0"/>
              </a:rPr>
              <a:t>         </a:t>
            </a:r>
            <a:r>
              <a:rPr lang="en-US" sz="1400" b="1">
                <a:latin typeface="Tahoma" pitchFamily="34" charset="0"/>
                <a:cs typeface="Tahoma" pitchFamily="34" charset="0"/>
              </a:rPr>
              <a:t>(2) Që të projektojë sisteme të reja ekonomike të cilat u përgjigjen kërkesave të zhvillimit shoqëror .</a:t>
            </a:r>
          </a:p>
          <a:p>
            <a:pPr>
              <a:lnSpc>
                <a:spcPct val="80000"/>
              </a:lnSpc>
              <a:spcBef>
                <a:spcPct val="30000"/>
              </a:spcBef>
              <a:buFontTx/>
              <a:buNone/>
            </a:pPr>
            <a:r>
              <a:rPr lang="en-US" sz="1400" b="1">
                <a:latin typeface="Tahoma" pitchFamily="34" charset="0"/>
                <a:cs typeface="Tahoma" pitchFamily="34" charset="0"/>
              </a:rPr>
              <a:t>      </a:t>
            </a:r>
            <a:r>
              <a:rPr lang="en-US" sz="1600">
                <a:latin typeface="Tahoma" pitchFamily="34" charset="0"/>
                <a:cs typeface="Tahoma" pitchFamily="34" charset="0"/>
              </a:rPr>
              <a:t>Është fjala për Sisteme më efikase të qeverisjes në Ekonomi, në të cilat nënkuptohet zbatimi i arritjeve më të reja në shkencë dhe në teknologji . </a:t>
            </a:r>
          </a:p>
          <a:p>
            <a:pPr>
              <a:lnSpc>
                <a:spcPct val="80000"/>
              </a:lnSpc>
              <a:spcBef>
                <a:spcPct val="30000"/>
              </a:spcBef>
              <a:buFontTx/>
              <a:buNone/>
            </a:pPr>
            <a:r>
              <a:rPr lang="en-US" sz="1600">
                <a:latin typeface="Tahoma" pitchFamily="34" charset="0"/>
                <a:cs typeface="Tahoma" pitchFamily="34" charset="0"/>
              </a:rPr>
              <a:t>     </a:t>
            </a:r>
            <a:endParaRPr lang="en-GB" sz="1600">
              <a:latin typeface="Tahoma" pitchFamily="34" charset="0"/>
              <a:cs typeface="Tahoma"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A211DC10-E361-4DCD-BA28-B3C7E030F764}" type="slidenum">
              <a:rPr lang="en-GB"/>
              <a:pPr/>
              <a:t>17</a:t>
            </a:fld>
            <a:endParaRPr lang="en-GB"/>
          </a:p>
        </p:txBody>
      </p:sp>
      <p:sp>
        <p:nvSpPr>
          <p:cNvPr id="816130" name="Rectangle 2"/>
          <p:cNvSpPr>
            <a:spLocks noGrp="1" noChangeArrowheads="1"/>
          </p:cNvSpPr>
          <p:nvPr>
            <p:ph type="title"/>
          </p:nvPr>
        </p:nvSpPr>
        <p:spPr>
          <a:xfrm>
            <a:off x="451342" y="549275"/>
            <a:ext cx="7940920" cy="1189038"/>
          </a:xfrm>
          <a:solidFill>
            <a:srgbClr val="FFFF99"/>
          </a:solidFill>
        </p:spPr>
        <p:txBody>
          <a:bodyPr/>
          <a:lstStyle/>
          <a:p>
            <a:r>
              <a:rPr lang="en-US" sz="2200" b="1">
                <a:solidFill>
                  <a:srgbClr val="990033"/>
                </a:solidFill>
                <a:effectLst>
                  <a:outerShdw blurRad="38100" dist="38100" dir="2700000" algn="tl">
                    <a:srgbClr val="000000"/>
                  </a:outerShdw>
                </a:effectLst>
                <a:latin typeface="Tahoma" pitchFamily="34" charset="0"/>
                <a:cs typeface="Tahoma" pitchFamily="34" charset="0"/>
              </a:rPr>
              <a:t>Faktorёt ndikues nё formimin e shkencave dhe Kibernetika</a:t>
            </a:r>
            <a:r>
              <a:rPr lang="en-US" sz="2400">
                <a:latin typeface="Tahoma" pitchFamily="34" charset="0"/>
                <a:cs typeface="Tahoma" pitchFamily="34" charset="0"/>
              </a:rPr>
              <a:t/>
            </a:r>
            <a:br>
              <a:rPr lang="en-US" sz="2400">
                <a:latin typeface="Tahoma" pitchFamily="34" charset="0"/>
                <a:cs typeface="Tahoma" pitchFamily="34" charset="0"/>
              </a:rPr>
            </a:br>
            <a:endParaRPr lang="en-US" sz="2400">
              <a:latin typeface="Tahoma" pitchFamily="34" charset="0"/>
              <a:cs typeface="Tahoma" pitchFamily="34" charset="0"/>
            </a:endParaRPr>
          </a:p>
        </p:txBody>
      </p:sp>
      <p:sp>
        <p:nvSpPr>
          <p:cNvPr id="816131" name="Rectangle 3"/>
          <p:cNvSpPr>
            <a:spLocks noGrp="1" noChangeArrowheads="1"/>
          </p:cNvSpPr>
          <p:nvPr>
            <p:ph type="body" idx="1"/>
          </p:nvPr>
        </p:nvSpPr>
        <p:spPr>
          <a:xfrm>
            <a:off x="383935" y="1916113"/>
            <a:ext cx="8241323" cy="3657600"/>
          </a:xfrm>
          <a:solidFill>
            <a:srgbClr val="FFFF99"/>
          </a:solidFill>
        </p:spPr>
        <p:txBody>
          <a:bodyPr/>
          <a:lstStyle/>
          <a:p>
            <a:pPr>
              <a:lnSpc>
                <a:spcPct val="80000"/>
              </a:lnSpc>
              <a:buFontTx/>
              <a:buNone/>
            </a:pPr>
            <a:r>
              <a:rPr lang="en-US" sz="1800" b="1" u="sng">
                <a:effectLst>
                  <a:outerShdw blurRad="38100" dist="38100" dir="2700000" algn="tl">
                    <a:srgbClr val="FFFFFF"/>
                  </a:outerShdw>
                </a:effectLst>
                <a:latin typeface="Tahoma" pitchFamily="34" charset="0"/>
                <a:cs typeface="Tahoma" pitchFamily="34" charset="0"/>
              </a:rPr>
              <a:t>Zhvillimi i mendimit shkencor ka kaluar nёpёr disa etapa</a:t>
            </a:r>
            <a:r>
              <a:rPr lang="en-US" sz="1800" u="sng">
                <a:latin typeface="Tahoma" pitchFamily="34" charset="0"/>
                <a:cs typeface="Tahoma" pitchFamily="34" charset="0"/>
              </a:rPr>
              <a:t>,</a:t>
            </a:r>
          </a:p>
          <a:p>
            <a:pPr>
              <a:lnSpc>
                <a:spcPct val="80000"/>
              </a:lnSpc>
              <a:buFontTx/>
              <a:buNone/>
            </a:pPr>
            <a:endParaRPr lang="en-US" sz="1800">
              <a:latin typeface="Tahoma" pitchFamily="34" charset="0"/>
              <a:cs typeface="Tahoma" pitchFamily="34" charset="0"/>
            </a:endParaRPr>
          </a:p>
          <a:p>
            <a:pPr>
              <a:lnSpc>
                <a:spcPct val="80000"/>
              </a:lnSpc>
              <a:buFontTx/>
              <a:buNone/>
            </a:pPr>
            <a:r>
              <a:rPr lang="en-US" sz="1800">
                <a:effectLst>
                  <a:outerShdw blurRad="38100" dist="38100" dir="2700000" algn="tl">
                    <a:srgbClr val="FFFFFF"/>
                  </a:outerShdw>
                </a:effectLst>
                <a:latin typeface="Tahoma" pitchFamily="34" charset="0"/>
                <a:cs typeface="Tahoma" pitchFamily="34" charset="0"/>
              </a:rPr>
              <a:t>Etapat karaktereizohen me metodat tё cilat kanё mbizotruar nё aktivitetet kёrkimore-shkencore</a:t>
            </a:r>
            <a:r>
              <a:rPr lang="en-US" sz="1800">
                <a:latin typeface="Tahoma" pitchFamily="34" charset="0"/>
                <a:cs typeface="Tahoma" pitchFamily="34" charset="0"/>
              </a:rPr>
              <a:t>.</a:t>
            </a:r>
          </a:p>
          <a:p>
            <a:pPr>
              <a:lnSpc>
                <a:spcPct val="80000"/>
              </a:lnSpc>
              <a:buFontTx/>
              <a:buNone/>
            </a:pPr>
            <a:endParaRPr lang="en-US" sz="1800" b="1">
              <a:latin typeface="Tahoma" pitchFamily="34" charset="0"/>
              <a:cs typeface="Tahoma" pitchFamily="34" charset="0"/>
            </a:endParaRPr>
          </a:p>
          <a:p>
            <a:pPr>
              <a:lnSpc>
                <a:spcPct val="80000"/>
              </a:lnSpc>
              <a:buFontTx/>
              <a:buNone/>
            </a:pPr>
            <a:r>
              <a:rPr lang="en-US" sz="1800" b="1">
                <a:latin typeface="Tahoma" pitchFamily="34" charset="0"/>
                <a:cs typeface="Tahoma" pitchFamily="34" charset="0"/>
              </a:rPr>
              <a:t>- </a:t>
            </a:r>
            <a:r>
              <a:rPr lang="en-US" sz="1800" b="1">
                <a:solidFill>
                  <a:srgbClr val="990033"/>
                </a:solidFill>
                <a:effectLst>
                  <a:outerShdw blurRad="38100" dist="38100" dir="2700000" algn="tl">
                    <a:srgbClr val="000000"/>
                  </a:outerShdw>
                </a:effectLst>
                <a:latin typeface="Tahoma" pitchFamily="34" charset="0"/>
                <a:cs typeface="Tahoma" pitchFamily="34" charset="0"/>
              </a:rPr>
              <a:t>Etapa e parё</a:t>
            </a:r>
            <a:r>
              <a:rPr lang="en-US" sz="1800">
                <a:latin typeface="Tahoma" pitchFamily="34" charset="0"/>
                <a:cs typeface="Tahoma" pitchFamily="34" charset="0"/>
              </a:rPr>
              <a:t> – mbizotron metoda e </a:t>
            </a:r>
            <a:r>
              <a:rPr lang="en-US" sz="1800" b="1">
                <a:solidFill>
                  <a:srgbClr val="006699"/>
                </a:solidFill>
                <a:latin typeface="Tahoma" pitchFamily="34" charset="0"/>
                <a:cs typeface="Tahoma" pitchFamily="34" charset="0"/>
              </a:rPr>
              <a:t>observacionit</a:t>
            </a:r>
            <a:r>
              <a:rPr lang="en-US" sz="1800">
                <a:solidFill>
                  <a:srgbClr val="006699"/>
                </a:solidFill>
                <a:latin typeface="Tahoma" pitchFamily="34" charset="0"/>
                <a:cs typeface="Tahoma" pitchFamily="34" charset="0"/>
              </a:rPr>
              <a:t>,</a:t>
            </a:r>
            <a:r>
              <a:rPr lang="en-US" sz="1800">
                <a:latin typeface="Tahoma" pitchFamily="34" charset="0"/>
                <a:cs typeface="Tahoma" pitchFamily="34" charset="0"/>
              </a:rPr>
              <a:t> dhe paraqet fazёn fillestare te zhvillimit tё shkencёs  nё tё cilёn mbretrojnё </a:t>
            </a:r>
            <a:r>
              <a:rPr lang="en-US" sz="1800" b="1">
                <a:solidFill>
                  <a:srgbClr val="006699"/>
                </a:solidFill>
                <a:latin typeface="Tahoma" pitchFamily="34" charset="0"/>
                <a:cs typeface="Tahoma" pitchFamily="34" charset="0"/>
              </a:rPr>
              <a:t>vrojtimi</a:t>
            </a:r>
            <a:r>
              <a:rPr lang="en-US" sz="1800">
                <a:solidFill>
                  <a:srgbClr val="008080"/>
                </a:solidFill>
                <a:latin typeface="Tahoma" pitchFamily="34" charset="0"/>
                <a:cs typeface="Tahoma" pitchFamily="34" charset="0"/>
              </a:rPr>
              <a:t> </a:t>
            </a:r>
            <a:r>
              <a:rPr lang="en-US" sz="1800" b="1">
                <a:solidFill>
                  <a:srgbClr val="006699"/>
                </a:solidFill>
                <a:latin typeface="Tahoma" pitchFamily="34" charset="0"/>
                <a:cs typeface="Tahoma" pitchFamily="34" charset="0"/>
              </a:rPr>
              <a:t>dhe</a:t>
            </a:r>
            <a:r>
              <a:rPr lang="en-US" sz="1800" b="1" i="1">
                <a:solidFill>
                  <a:srgbClr val="006699"/>
                </a:solidFill>
                <a:latin typeface="Tahoma" pitchFamily="34" charset="0"/>
                <a:cs typeface="Tahoma" pitchFamily="34" charset="0"/>
              </a:rPr>
              <a:t> </a:t>
            </a:r>
            <a:r>
              <a:rPr lang="en-US" sz="1800" b="1">
                <a:solidFill>
                  <a:srgbClr val="006699"/>
                </a:solidFill>
                <a:latin typeface="Tahoma" pitchFamily="34" charset="0"/>
                <a:cs typeface="Tahoma" pitchFamily="34" charset="0"/>
              </a:rPr>
              <a:t>pёrshkrimi i dukurive</a:t>
            </a:r>
            <a:r>
              <a:rPr lang="en-US" sz="1800">
                <a:latin typeface="Tahoma" pitchFamily="34" charset="0"/>
                <a:cs typeface="Tahoma" pitchFamily="34" charset="0"/>
              </a:rPr>
              <a:t>.</a:t>
            </a:r>
          </a:p>
          <a:p>
            <a:pPr>
              <a:lnSpc>
                <a:spcPct val="80000"/>
              </a:lnSpc>
            </a:pPr>
            <a:endParaRPr lang="en-US" sz="1800">
              <a:latin typeface="Tahoma" pitchFamily="34" charset="0"/>
              <a:cs typeface="Tahoma" pitchFamily="34" charset="0"/>
            </a:endParaRPr>
          </a:p>
          <a:p>
            <a:pPr>
              <a:lnSpc>
                <a:spcPct val="80000"/>
              </a:lnSpc>
              <a:buFontTx/>
              <a:buNone/>
            </a:pPr>
            <a:r>
              <a:rPr lang="en-US" sz="1800">
                <a:latin typeface="Tahoma" pitchFamily="34" charset="0"/>
                <a:cs typeface="Tahoma" pitchFamily="34" charset="0"/>
              </a:rPr>
              <a:t>- Objekti i studimit shqyrtohet globalisht, pa hyrё shumё nё analizёn e thellё dhe zbёrthimin e tij.</a:t>
            </a:r>
          </a:p>
          <a:p>
            <a:pPr>
              <a:lnSpc>
                <a:spcPct val="80000"/>
              </a:lnSpc>
              <a:buFontTx/>
              <a:buNone/>
            </a:pPr>
            <a:endParaRPr lang="en-US" sz="1800">
              <a:latin typeface="Tahoma" pitchFamily="34" charset="0"/>
              <a:cs typeface="Tahoma" pitchFamily="34" charset="0"/>
            </a:endParaRPr>
          </a:p>
          <a:p>
            <a:pPr>
              <a:lnSpc>
                <a:spcPct val="80000"/>
              </a:lnSpc>
              <a:buFontTx/>
              <a:buNone/>
            </a:pPr>
            <a:r>
              <a:rPr lang="en-US" sz="1800">
                <a:latin typeface="Tahoma" pitchFamily="34" charset="0"/>
                <a:cs typeface="Tahoma" pitchFamily="34" charset="0"/>
              </a:rPr>
              <a:t>Pёr kёtё etapё janё karakteristike shkencat me objekt global studimi siç janё </a:t>
            </a:r>
            <a:r>
              <a:rPr lang="en-US" sz="1800" b="1">
                <a:solidFill>
                  <a:srgbClr val="006699"/>
                </a:solidFill>
                <a:latin typeface="Tahoma" pitchFamily="34" charset="0"/>
                <a:cs typeface="Tahoma" pitchFamily="34" charset="0"/>
              </a:rPr>
              <a:t>filozofia, matematika</a:t>
            </a:r>
            <a:r>
              <a:rPr lang="en-US" sz="1800">
                <a:solidFill>
                  <a:srgbClr val="006699"/>
                </a:solidFill>
                <a:latin typeface="Tahoma" pitchFamily="34" charset="0"/>
                <a:cs typeface="Tahoma" pitchFamily="34" charset="0"/>
              </a:rPr>
              <a: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85475EB4-32E7-4D6E-8596-F8C3E28E7FB3}" type="slidenum">
              <a:rPr lang="en-GB"/>
              <a:pPr/>
              <a:t>18</a:t>
            </a:fld>
            <a:endParaRPr lang="en-GB"/>
          </a:p>
        </p:txBody>
      </p:sp>
      <p:sp>
        <p:nvSpPr>
          <p:cNvPr id="817155" name="Rectangle 3"/>
          <p:cNvSpPr>
            <a:spLocks noGrp="1" noChangeArrowheads="1"/>
          </p:cNvSpPr>
          <p:nvPr>
            <p:ph type="body" idx="1"/>
          </p:nvPr>
        </p:nvSpPr>
        <p:spPr>
          <a:xfrm>
            <a:off x="451338" y="836613"/>
            <a:ext cx="7930662" cy="2952750"/>
          </a:xfrm>
          <a:solidFill>
            <a:srgbClr val="FFFF99"/>
          </a:solidFill>
        </p:spPr>
        <p:txBody>
          <a:bodyPr/>
          <a:lstStyle/>
          <a:p>
            <a:pPr>
              <a:buFontTx/>
              <a:buNone/>
            </a:pPr>
            <a:r>
              <a:rPr lang="en-US" sz="1800" b="1">
                <a:solidFill>
                  <a:srgbClr val="006699"/>
                </a:solidFill>
                <a:latin typeface="Tahoma" pitchFamily="34" charset="0"/>
                <a:cs typeface="Tahoma" pitchFamily="34" charset="0"/>
              </a:rPr>
              <a:t>   </a:t>
            </a:r>
            <a:r>
              <a:rPr lang="en-US" sz="1800" b="1">
                <a:solidFill>
                  <a:srgbClr val="990033"/>
                </a:solidFill>
                <a:effectLst>
                  <a:outerShdw blurRad="38100" dist="38100" dir="2700000" algn="tl">
                    <a:srgbClr val="000000"/>
                  </a:outerShdw>
                </a:effectLst>
                <a:latin typeface="Tahoma" pitchFamily="34" charset="0"/>
                <a:cs typeface="Tahoma" pitchFamily="34" charset="0"/>
              </a:rPr>
              <a:t>Etapa e dytё</a:t>
            </a:r>
            <a:r>
              <a:rPr lang="en-US" sz="1800" b="1">
                <a:solidFill>
                  <a:srgbClr val="008080"/>
                </a:solidFill>
                <a:latin typeface="Tahoma" pitchFamily="34" charset="0"/>
                <a:cs typeface="Tahoma" pitchFamily="34" charset="0"/>
              </a:rPr>
              <a:t> – </a:t>
            </a:r>
            <a:r>
              <a:rPr lang="en-US" sz="1800">
                <a:latin typeface="Tahoma" pitchFamily="34" charset="0"/>
                <a:cs typeface="Tahoma" pitchFamily="34" charset="0"/>
              </a:rPr>
              <a:t>vend parёsor ze</a:t>
            </a:r>
            <a:r>
              <a:rPr lang="en-US" sz="1800">
                <a:solidFill>
                  <a:srgbClr val="008080"/>
                </a:solidFill>
                <a:latin typeface="Tahoma" pitchFamily="34" charset="0"/>
                <a:cs typeface="Tahoma" pitchFamily="34" charset="0"/>
              </a:rPr>
              <a:t> </a:t>
            </a:r>
            <a:r>
              <a:rPr lang="en-US" sz="1800" b="1">
                <a:solidFill>
                  <a:srgbClr val="006699"/>
                </a:solidFill>
                <a:latin typeface="Tahoma" pitchFamily="34" charset="0"/>
                <a:cs typeface="Tahoma" pitchFamily="34" charset="0"/>
              </a:rPr>
              <a:t>metoda analitike</a:t>
            </a:r>
          </a:p>
          <a:p>
            <a:endParaRPr lang="en-US" sz="1800" b="1" i="1">
              <a:solidFill>
                <a:srgbClr val="006699"/>
              </a:solidFill>
              <a:latin typeface="Tahoma" pitchFamily="34" charset="0"/>
              <a:cs typeface="Tahoma" pitchFamily="34" charset="0"/>
            </a:endParaRPr>
          </a:p>
          <a:p>
            <a:r>
              <a:rPr lang="en-US" sz="1800" b="1">
                <a:latin typeface="Tahoma" pitchFamily="34" charset="0"/>
                <a:cs typeface="Tahoma" pitchFamily="34" charset="0"/>
              </a:rPr>
              <a:t>Sipas kësaj metode </a:t>
            </a:r>
            <a:r>
              <a:rPr lang="en-US" sz="1800">
                <a:latin typeface="Tahoma" pitchFamily="34" charset="0"/>
                <a:cs typeface="Tahoma" pitchFamily="34" charset="0"/>
              </a:rPr>
              <a:t>tё kёrkimeve shkencore objekti i studimit zbёrthehet nё pjesёt e tija pёrbёrse dhe secila pjesё shqyrtohet veç e veç dhe nё mardhёnje me pjesёt e tjera tё tёrёsisvё. </a:t>
            </a:r>
          </a:p>
          <a:p>
            <a:r>
              <a:rPr lang="en-US" sz="1800">
                <a:latin typeface="Tahoma" pitchFamily="34" charset="0"/>
                <a:cs typeface="Tahoma" pitchFamily="34" charset="0"/>
              </a:rPr>
              <a:t>Theksi vihet mbi analizёn e pjesёve, ndёrsa abstraktohen dukuritё dhe veçoritё qё nuk janё me interes pёr objektin e sudiimit.</a:t>
            </a:r>
          </a:p>
          <a:p>
            <a:r>
              <a:rPr lang="en-US" sz="1800">
                <a:latin typeface="Tahoma" pitchFamily="34" charset="0"/>
                <a:cs typeface="Tahoma" pitchFamily="34" charset="0"/>
              </a:rPr>
              <a:t>Me kёtё metodё bёhet pёrshkrimi i hollsishёm I strukturёs sё objektit tё studimit.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08B41F2C-0DAE-484D-9785-A5179CBDE0B5}" type="slidenum">
              <a:rPr lang="en-GB"/>
              <a:pPr/>
              <a:t>19</a:t>
            </a:fld>
            <a:endParaRPr lang="en-GB"/>
          </a:p>
        </p:txBody>
      </p:sp>
      <p:sp>
        <p:nvSpPr>
          <p:cNvPr id="818179" name="Rectangle 3"/>
          <p:cNvSpPr>
            <a:spLocks noGrp="1" noChangeArrowheads="1"/>
          </p:cNvSpPr>
          <p:nvPr>
            <p:ph type="body" idx="1"/>
          </p:nvPr>
        </p:nvSpPr>
        <p:spPr>
          <a:xfrm>
            <a:off x="517282" y="549275"/>
            <a:ext cx="8043496" cy="4679950"/>
          </a:xfrm>
          <a:solidFill>
            <a:srgbClr val="FFFFCC"/>
          </a:solidFill>
        </p:spPr>
        <p:txBody>
          <a:bodyPr/>
          <a:lstStyle/>
          <a:p>
            <a:pPr>
              <a:lnSpc>
                <a:spcPct val="80000"/>
              </a:lnSpc>
            </a:pPr>
            <a:r>
              <a:rPr lang="it-IT" sz="1800" b="1">
                <a:solidFill>
                  <a:srgbClr val="990033"/>
                </a:solidFill>
                <a:effectLst>
                  <a:outerShdw blurRad="38100" dist="38100" dir="2700000" algn="tl">
                    <a:srgbClr val="000000"/>
                  </a:outerShdw>
                </a:effectLst>
                <a:latin typeface="Tahoma" pitchFamily="34" charset="0"/>
                <a:cs typeface="Tahoma" pitchFamily="34" charset="0"/>
              </a:rPr>
              <a:t>Etapa e e tret</a:t>
            </a:r>
            <a:r>
              <a:rPr lang="en-US" sz="1800" b="1">
                <a:solidFill>
                  <a:srgbClr val="990033"/>
                </a:solidFill>
                <a:effectLst>
                  <a:outerShdw blurRad="38100" dist="38100" dir="2700000" algn="tl">
                    <a:srgbClr val="000000"/>
                  </a:outerShdw>
                </a:effectLst>
                <a:latin typeface="Tahoma" pitchFamily="34" charset="0"/>
                <a:cs typeface="Tahoma" pitchFamily="34" charset="0"/>
              </a:rPr>
              <a:t>ё</a:t>
            </a:r>
            <a:r>
              <a:rPr lang="it-IT" sz="1800">
                <a:solidFill>
                  <a:srgbClr val="006699"/>
                </a:solidFill>
                <a:latin typeface="Tahoma" pitchFamily="34" charset="0"/>
                <a:cs typeface="Tahoma" pitchFamily="34" charset="0"/>
              </a:rPr>
              <a:t> – </a:t>
            </a:r>
            <a:r>
              <a:rPr lang="it-IT" sz="1800" b="1">
                <a:solidFill>
                  <a:srgbClr val="006699"/>
                </a:solidFill>
                <a:latin typeface="Tahoma" pitchFamily="34" charset="0"/>
                <a:cs typeface="Tahoma" pitchFamily="34" charset="0"/>
              </a:rPr>
              <a:t>metoda sistemore</a:t>
            </a:r>
          </a:p>
          <a:p>
            <a:pPr>
              <a:lnSpc>
                <a:spcPct val="80000"/>
              </a:lnSpc>
              <a:buFontTx/>
              <a:buNone/>
            </a:pPr>
            <a:r>
              <a:rPr lang="it-IT" sz="1800">
                <a:latin typeface="Tahoma" pitchFamily="34" charset="0"/>
                <a:cs typeface="Tahoma" pitchFamily="34" charset="0"/>
              </a:rPr>
              <a:t> </a:t>
            </a:r>
          </a:p>
          <a:p>
            <a:pPr>
              <a:lnSpc>
                <a:spcPct val="80000"/>
              </a:lnSpc>
            </a:pPr>
            <a:r>
              <a:rPr lang="it-IT" sz="1800" b="1" i="1">
                <a:solidFill>
                  <a:srgbClr val="006699"/>
                </a:solidFill>
                <a:latin typeface="Tahoma" pitchFamily="34" charset="0"/>
                <a:cs typeface="Tahoma" pitchFamily="34" charset="0"/>
              </a:rPr>
              <a:t>Sipas k</a:t>
            </a:r>
            <a:r>
              <a:rPr lang="en-US" sz="1800" b="1" i="1">
                <a:solidFill>
                  <a:srgbClr val="006699"/>
                </a:solidFill>
                <a:latin typeface="Tahoma" pitchFamily="34" charset="0"/>
                <a:cs typeface="Tahoma" pitchFamily="34" charset="0"/>
              </a:rPr>
              <a:t>ё</a:t>
            </a:r>
            <a:r>
              <a:rPr lang="it-IT" sz="1800" b="1" i="1">
                <a:solidFill>
                  <a:srgbClr val="006699"/>
                </a:solidFill>
                <a:latin typeface="Tahoma" pitchFamily="34" charset="0"/>
                <a:cs typeface="Tahoma" pitchFamily="34" charset="0"/>
              </a:rPr>
              <a:t>saj metode dukurit mund t</a:t>
            </a:r>
            <a:r>
              <a:rPr lang="en-US" sz="1800" b="1" i="1">
                <a:solidFill>
                  <a:srgbClr val="006699"/>
                </a:solidFill>
                <a:latin typeface="Tahoma" pitchFamily="34" charset="0"/>
                <a:cs typeface="Tahoma" pitchFamily="34" charset="0"/>
              </a:rPr>
              <a:t>ё</a:t>
            </a:r>
            <a:r>
              <a:rPr lang="it-IT" sz="1800" b="1" i="1">
                <a:solidFill>
                  <a:srgbClr val="006699"/>
                </a:solidFill>
                <a:latin typeface="Tahoma" pitchFamily="34" charset="0"/>
                <a:cs typeface="Tahoma" pitchFamily="34" charset="0"/>
              </a:rPr>
              <a:t> </a:t>
            </a:r>
            <a:r>
              <a:rPr lang="it-IT" sz="1800" b="1" i="1" u="sng">
                <a:solidFill>
                  <a:srgbClr val="006699"/>
                </a:solidFill>
                <a:latin typeface="Tahoma" pitchFamily="34" charset="0"/>
                <a:cs typeface="Tahoma" pitchFamily="34" charset="0"/>
              </a:rPr>
              <a:t>studjohen dhe kuptohen</a:t>
            </a:r>
            <a:r>
              <a:rPr lang="it-IT" sz="1800" b="1" i="1">
                <a:solidFill>
                  <a:srgbClr val="006699"/>
                </a:solidFill>
                <a:latin typeface="Tahoma" pitchFamily="34" charset="0"/>
                <a:cs typeface="Tahoma" pitchFamily="34" charset="0"/>
              </a:rPr>
              <a:t> me sukses </a:t>
            </a:r>
            <a:r>
              <a:rPr lang="it-IT" sz="1800" b="1" i="1" u="sng">
                <a:solidFill>
                  <a:srgbClr val="006699"/>
                </a:solidFill>
                <a:latin typeface="Tahoma" pitchFamily="34" charset="0"/>
                <a:cs typeface="Tahoma" pitchFamily="34" charset="0"/>
              </a:rPr>
              <a:t>vet</a:t>
            </a:r>
            <a:r>
              <a:rPr lang="en-US" sz="1800" b="1" i="1" u="sng">
                <a:solidFill>
                  <a:srgbClr val="006699"/>
                </a:solidFill>
                <a:latin typeface="Tahoma" pitchFamily="34" charset="0"/>
                <a:cs typeface="Tahoma" pitchFamily="34" charset="0"/>
              </a:rPr>
              <a:t>ё</a:t>
            </a:r>
            <a:r>
              <a:rPr lang="it-IT" sz="1800" b="1" i="1" u="sng">
                <a:solidFill>
                  <a:srgbClr val="006699"/>
                </a:solidFill>
                <a:latin typeface="Tahoma" pitchFamily="34" charset="0"/>
                <a:cs typeface="Tahoma" pitchFamily="34" charset="0"/>
              </a:rPr>
              <a:t>m n</a:t>
            </a:r>
            <a:r>
              <a:rPr lang="en-US" sz="1800" b="1" i="1" u="sng">
                <a:solidFill>
                  <a:srgbClr val="006699"/>
                </a:solidFill>
                <a:latin typeface="Tahoma" pitchFamily="34" charset="0"/>
                <a:cs typeface="Tahoma" pitchFamily="34" charset="0"/>
              </a:rPr>
              <a:t>ё</a:t>
            </a:r>
            <a:r>
              <a:rPr lang="it-IT" sz="1800" b="1" i="1" u="sng">
                <a:solidFill>
                  <a:srgbClr val="006699"/>
                </a:solidFill>
                <a:latin typeface="Tahoma" pitchFamily="34" charset="0"/>
                <a:cs typeface="Tahoma" pitchFamily="34" charset="0"/>
              </a:rPr>
              <a:t>se trajtohen si t</a:t>
            </a:r>
            <a:r>
              <a:rPr lang="en-US" sz="1800" b="1" i="1" u="sng">
                <a:solidFill>
                  <a:srgbClr val="006699"/>
                </a:solidFill>
                <a:latin typeface="Tahoma" pitchFamily="34" charset="0"/>
                <a:cs typeface="Tahoma" pitchFamily="34" charset="0"/>
              </a:rPr>
              <a:t>ё</a:t>
            </a:r>
            <a:r>
              <a:rPr lang="it-IT" sz="1800" b="1" i="1" u="sng">
                <a:solidFill>
                  <a:srgbClr val="006699"/>
                </a:solidFill>
                <a:latin typeface="Tahoma" pitchFamily="34" charset="0"/>
                <a:cs typeface="Tahoma" pitchFamily="34" charset="0"/>
              </a:rPr>
              <a:t>r</a:t>
            </a:r>
            <a:r>
              <a:rPr lang="en-US" sz="1800" b="1" i="1" u="sng">
                <a:solidFill>
                  <a:srgbClr val="006699"/>
                </a:solidFill>
                <a:latin typeface="Tahoma" pitchFamily="34" charset="0"/>
                <a:cs typeface="Tahoma" pitchFamily="34" charset="0"/>
              </a:rPr>
              <a:t>ё</a:t>
            </a:r>
            <a:r>
              <a:rPr lang="it-IT" sz="1800" b="1" i="1" u="sng">
                <a:solidFill>
                  <a:srgbClr val="006699"/>
                </a:solidFill>
                <a:latin typeface="Tahoma" pitchFamily="34" charset="0"/>
                <a:cs typeface="Tahoma" pitchFamily="34" charset="0"/>
              </a:rPr>
              <a:t>si, respektivisht si Sistem</a:t>
            </a:r>
            <a:r>
              <a:rPr lang="it-IT" sz="1800" b="1" i="1">
                <a:solidFill>
                  <a:srgbClr val="006699"/>
                </a:solidFill>
                <a:latin typeface="Tahoma" pitchFamily="34" charset="0"/>
                <a:cs typeface="Tahoma" pitchFamily="34" charset="0"/>
              </a:rPr>
              <a:t>.</a:t>
            </a:r>
          </a:p>
          <a:p>
            <a:pPr>
              <a:lnSpc>
                <a:spcPct val="80000"/>
              </a:lnSpc>
              <a:buFontTx/>
              <a:buNone/>
            </a:pPr>
            <a:endParaRPr lang="it-IT" sz="1800" b="1" i="1">
              <a:solidFill>
                <a:srgbClr val="006699"/>
              </a:solidFill>
              <a:latin typeface="Tahoma" pitchFamily="34" charset="0"/>
              <a:cs typeface="Tahoma" pitchFamily="34" charset="0"/>
            </a:endParaRPr>
          </a:p>
          <a:p>
            <a:pPr>
              <a:lnSpc>
                <a:spcPct val="80000"/>
              </a:lnSpc>
            </a:pPr>
            <a:r>
              <a:rPr lang="it-IT" sz="1800" u="sng">
                <a:latin typeface="Tahoma" pitchFamily="34" charset="0"/>
                <a:cs typeface="Tahoma" pitchFamily="34" charset="0"/>
              </a:rPr>
              <a:t>Çdo studim i veçuar i komponenteve t</a:t>
            </a:r>
            <a:r>
              <a:rPr lang="en-US" sz="1800" u="sng">
                <a:latin typeface="Tahoma" pitchFamily="34" charset="0"/>
                <a:cs typeface="Tahoma" pitchFamily="34" charset="0"/>
              </a:rPr>
              <a:t>ё</a:t>
            </a:r>
            <a:r>
              <a:rPr lang="it-IT" sz="1800" u="sng">
                <a:latin typeface="Tahoma" pitchFamily="34" charset="0"/>
                <a:cs typeface="Tahoma" pitchFamily="34" charset="0"/>
              </a:rPr>
              <a:t> tyre mund t</a:t>
            </a:r>
            <a:r>
              <a:rPr lang="en-US" sz="1800" u="sng">
                <a:latin typeface="Tahoma" pitchFamily="34" charset="0"/>
                <a:cs typeface="Tahoma" pitchFamily="34" charset="0"/>
              </a:rPr>
              <a:t>ё</a:t>
            </a:r>
            <a:r>
              <a:rPr lang="it-IT" sz="1800" u="sng">
                <a:latin typeface="Tahoma" pitchFamily="34" charset="0"/>
                <a:cs typeface="Tahoma" pitchFamily="34" charset="0"/>
              </a:rPr>
              <a:t> ndikoj negativisht n</a:t>
            </a:r>
            <a:r>
              <a:rPr lang="en-US" sz="1800" u="sng">
                <a:latin typeface="Tahoma" pitchFamily="34" charset="0"/>
                <a:cs typeface="Tahoma" pitchFamily="34" charset="0"/>
              </a:rPr>
              <a:t>ё</a:t>
            </a:r>
            <a:r>
              <a:rPr lang="it-IT" sz="1800" u="sng">
                <a:latin typeface="Tahoma" pitchFamily="34" charset="0"/>
                <a:cs typeface="Tahoma" pitchFamily="34" charset="0"/>
              </a:rPr>
              <a:t> humbjen e karakterit kompleks t</a:t>
            </a:r>
            <a:r>
              <a:rPr lang="en-US" sz="1800" u="sng">
                <a:latin typeface="Tahoma" pitchFamily="34" charset="0"/>
                <a:cs typeface="Tahoma" pitchFamily="34" charset="0"/>
              </a:rPr>
              <a:t>ё</a:t>
            </a:r>
            <a:r>
              <a:rPr lang="it-IT" sz="1800" u="sng">
                <a:latin typeface="Tahoma" pitchFamily="34" charset="0"/>
                <a:cs typeface="Tahoma" pitchFamily="34" charset="0"/>
              </a:rPr>
              <a:t> tyre</a:t>
            </a:r>
            <a:r>
              <a:rPr lang="it-IT" sz="1800">
                <a:latin typeface="Tahoma" pitchFamily="34" charset="0"/>
                <a:cs typeface="Tahoma" pitchFamily="34" charset="0"/>
              </a:rPr>
              <a:t>.</a:t>
            </a:r>
          </a:p>
          <a:p>
            <a:pPr>
              <a:lnSpc>
                <a:spcPct val="80000"/>
              </a:lnSpc>
            </a:pPr>
            <a:endParaRPr lang="it-IT" sz="1800">
              <a:latin typeface="Tahoma" pitchFamily="34" charset="0"/>
              <a:cs typeface="Tahoma" pitchFamily="34" charset="0"/>
            </a:endParaRPr>
          </a:p>
          <a:p>
            <a:pPr>
              <a:lnSpc>
                <a:spcPct val="80000"/>
              </a:lnSpc>
            </a:pPr>
            <a:r>
              <a:rPr lang="it-IT" sz="1800" u="sng">
                <a:latin typeface="Tahoma" pitchFamily="34" charset="0"/>
                <a:cs typeface="Tahoma" pitchFamily="34" charset="0"/>
              </a:rPr>
              <a:t>Pjesa dhe veçorit</a:t>
            </a:r>
            <a:r>
              <a:rPr lang="en-US" sz="1800" u="sng">
                <a:latin typeface="Tahoma" pitchFamily="34" charset="0"/>
                <a:cs typeface="Tahoma" pitchFamily="34" charset="0"/>
              </a:rPr>
              <a:t>ё</a:t>
            </a:r>
            <a:r>
              <a:rPr lang="it-IT" sz="1800" u="sng">
                <a:latin typeface="Tahoma" pitchFamily="34" charset="0"/>
                <a:cs typeface="Tahoma" pitchFamily="34" charset="0"/>
              </a:rPr>
              <a:t> e saj mund t</a:t>
            </a:r>
            <a:r>
              <a:rPr lang="en-US" sz="1800" u="sng">
                <a:latin typeface="Tahoma" pitchFamily="34" charset="0"/>
                <a:cs typeface="Tahoma" pitchFamily="34" charset="0"/>
              </a:rPr>
              <a:t>ё</a:t>
            </a:r>
            <a:r>
              <a:rPr lang="it-IT" sz="1800" u="sng">
                <a:latin typeface="Tahoma" pitchFamily="34" charset="0"/>
                <a:cs typeface="Tahoma" pitchFamily="34" charset="0"/>
              </a:rPr>
              <a:t> kuptohen vet</a:t>
            </a:r>
            <a:r>
              <a:rPr lang="en-US" sz="1800" u="sng">
                <a:latin typeface="Tahoma" pitchFamily="34" charset="0"/>
                <a:cs typeface="Tahoma" pitchFamily="34" charset="0"/>
              </a:rPr>
              <a:t>ё</a:t>
            </a:r>
            <a:r>
              <a:rPr lang="it-IT" sz="1800" u="sng">
                <a:latin typeface="Tahoma" pitchFamily="34" charset="0"/>
                <a:cs typeface="Tahoma" pitchFamily="34" charset="0"/>
              </a:rPr>
              <a:t>m n</a:t>
            </a:r>
            <a:r>
              <a:rPr lang="en-US" sz="1800" u="sng">
                <a:latin typeface="Tahoma" pitchFamily="34" charset="0"/>
                <a:cs typeface="Tahoma" pitchFamily="34" charset="0"/>
              </a:rPr>
              <a:t>ё</a:t>
            </a:r>
            <a:r>
              <a:rPr lang="it-IT" sz="1800" u="sng">
                <a:latin typeface="Tahoma" pitchFamily="34" charset="0"/>
                <a:cs typeface="Tahoma" pitchFamily="34" charset="0"/>
              </a:rPr>
              <a:t> kuad</a:t>
            </a:r>
            <a:r>
              <a:rPr lang="en-US" sz="1800" u="sng">
                <a:latin typeface="Tahoma" pitchFamily="34" charset="0"/>
                <a:cs typeface="Tahoma" pitchFamily="34" charset="0"/>
              </a:rPr>
              <a:t>ё</a:t>
            </a:r>
            <a:r>
              <a:rPr lang="it-IT" sz="1800" u="sng">
                <a:latin typeface="Tahoma" pitchFamily="34" charset="0"/>
                <a:cs typeface="Tahoma" pitchFamily="34" charset="0"/>
              </a:rPr>
              <a:t>r t</a:t>
            </a:r>
            <a:r>
              <a:rPr lang="en-US" sz="1800" u="sng">
                <a:latin typeface="Tahoma" pitchFamily="34" charset="0"/>
                <a:cs typeface="Tahoma" pitchFamily="34" charset="0"/>
              </a:rPr>
              <a:t>ё</a:t>
            </a:r>
            <a:r>
              <a:rPr lang="it-IT" sz="1800" u="sng">
                <a:latin typeface="Tahoma" pitchFamily="34" charset="0"/>
                <a:cs typeface="Tahoma" pitchFamily="34" charset="0"/>
              </a:rPr>
              <a:t> t</a:t>
            </a:r>
            <a:r>
              <a:rPr lang="en-US" sz="1800" u="sng">
                <a:latin typeface="Tahoma" pitchFamily="34" charset="0"/>
                <a:cs typeface="Tahoma" pitchFamily="34" charset="0"/>
              </a:rPr>
              <a:t>ё</a:t>
            </a:r>
            <a:r>
              <a:rPr lang="it-IT" sz="1800" u="sng">
                <a:latin typeface="Tahoma" pitchFamily="34" charset="0"/>
                <a:cs typeface="Tahoma" pitchFamily="34" charset="0"/>
              </a:rPr>
              <a:t>r</a:t>
            </a:r>
            <a:r>
              <a:rPr lang="en-US" sz="1800" u="sng">
                <a:latin typeface="Tahoma" pitchFamily="34" charset="0"/>
                <a:cs typeface="Tahoma" pitchFamily="34" charset="0"/>
              </a:rPr>
              <a:t>ё</a:t>
            </a:r>
            <a:r>
              <a:rPr lang="it-IT" sz="1800" u="sng">
                <a:latin typeface="Tahoma" pitchFamily="34" charset="0"/>
                <a:cs typeface="Tahoma" pitchFamily="34" charset="0"/>
              </a:rPr>
              <a:t>sis</a:t>
            </a:r>
            <a:r>
              <a:rPr lang="en-US" sz="1800" u="sng">
                <a:latin typeface="Tahoma" pitchFamily="34" charset="0"/>
                <a:cs typeface="Tahoma" pitchFamily="34" charset="0"/>
              </a:rPr>
              <a:t>ё</a:t>
            </a:r>
            <a:r>
              <a:rPr lang="it-IT" sz="1800" u="sng">
                <a:latin typeface="Tahoma" pitchFamily="34" charset="0"/>
                <a:cs typeface="Tahoma" pitchFamily="34" charset="0"/>
              </a:rPr>
              <a:t> dhe n</a:t>
            </a:r>
            <a:r>
              <a:rPr lang="en-US" sz="1800" u="sng">
                <a:latin typeface="Tahoma" pitchFamily="34" charset="0"/>
                <a:cs typeface="Tahoma" pitchFamily="34" charset="0"/>
              </a:rPr>
              <a:t>ё</a:t>
            </a:r>
            <a:r>
              <a:rPr lang="it-IT" sz="1800" u="sng">
                <a:latin typeface="Tahoma" pitchFamily="34" charset="0"/>
                <a:cs typeface="Tahoma" pitchFamily="34" charset="0"/>
              </a:rPr>
              <a:t> merdh</a:t>
            </a:r>
            <a:r>
              <a:rPr lang="en-US" sz="1800" u="sng">
                <a:latin typeface="Tahoma" pitchFamily="34" charset="0"/>
                <a:cs typeface="Tahoma" pitchFamily="34" charset="0"/>
              </a:rPr>
              <a:t>ё</a:t>
            </a:r>
            <a:r>
              <a:rPr lang="it-IT" sz="1800" u="sng">
                <a:latin typeface="Tahoma" pitchFamily="34" charset="0"/>
                <a:cs typeface="Tahoma" pitchFamily="34" charset="0"/>
              </a:rPr>
              <a:t>njet me rrethin</a:t>
            </a:r>
            <a:r>
              <a:rPr lang="en-US" sz="1800" u="sng">
                <a:latin typeface="Tahoma" pitchFamily="34" charset="0"/>
                <a:cs typeface="Tahoma" pitchFamily="34" charset="0"/>
              </a:rPr>
              <a:t>ё</a:t>
            </a:r>
            <a:r>
              <a:rPr lang="it-IT" sz="1800" u="sng">
                <a:latin typeface="Tahoma" pitchFamily="34" charset="0"/>
                <a:cs typeface="Tahoma" pitchFamily="34" charset="0"/>
              </a:rPr>
              <a:t>n q</a:t>
            </a:r>
            <a:r>
              <a:rPr lang="en-US" sz="1800" u="sng">
                <a:latin typeface="Tahoma" pitchFamily="34" charset="0"/>
                <a:cs typeface="Tahoma" pitchFamily="34" charset="0"/>
              </a:rPr>
              <a:t>ё</a:t>
            </a:r>
            <a:r>
              <a:rPr lang="it-IT" sz="1800" u="sng">
                <a:latin typeface="Tahoma" pitchFamily="34" charset="0"/>
                <a:cs typeface="Tahoma" pitchFamily="34" charset="0"/>
              </a:rPr>
              <a:t> i p</a:t>
            </a:r>
            <a:r>
              <a:rPr lang="en-US" sz="1800" u="sng">
                <a:latin typeface="Tahoma" pitchFamily="34" charset="0"/>
                <a:cs typeface="Tahoma" pitchFamily="34" charset="0"/>
              </a:rPr>
              <a:t>ё</a:t>
            </a:r>
            <a:r>
              <a:rPr lang="it-IT" sz="1800" u="sng">
                <a:latin typeface="Tahoma" pitchFamily="34" charset="0"/>
                <a:cs typeface="Tahoma" pitchFamily="34" charset="0"/>
              </a:rPr>
              <a:t>rkasin</a:t>
            </a:r>
          </a:p>
          <a:p>
            <a:pPr>
              <a:lnSpc>
                <a:spcPct val="80000"/>
              </a:lnSpc>
            </a:pPr>
            <a:endParaRPr lang="it-IT" sz="1800">
              <a:latin typeface="Tahoma" pitchFamily="34" charset="0"/>
              <a:cs typeface="Tahoma" pitchFamily="34" charset="0"/>
            </a:endParaRPr>
          </a:p>
          <a:p>
            <a:pPr>
              <a:lnSpc>
                <a:spcPct val="80000"/>
              </a:lnSpc>
            </a:pPr>
            <a:r>
              <a:rPr lang="it-IT" sz="1800" u="sng">
                <a:latin typeface="Tahoma" pitchFamily="34" charset="0"/>
                <a:cs typeface="Tahoma" pitchFamily="34" charset="0"/>
              </a:rPr>
              <a:t>Kjo metod ka r</a:t>
            </a:r>
            <a:r>
              <a:rPr lang="en-US" sz="1800" u="sng">
                <a:latin typeface="Tahoma" pitchFamily="34" charset="0"/>
                <a:cs typeface="Tahoma" pitchFamily="34" charset="0"/>
              </a:rPr>
              <a:t>ё</a:t>
            </a:r>
            <a:r>
              <a:rPr lang="it-IT" sz="1800" u="sng">
                <a:latin typeface="Tahoma" pitchFamily="34" charset="0"/>
                <a:cs typeface="Tahoma" pitchFamily="34" charset="0"/>
              </a:rPr>
              <a:t>nd</a:t>
            </a:r>
            <a:r>
              <a:rPr lang="en-US" sz="1800" u="sng">
                <a:latin typeface="Tahoma" pitchFamily="34" charset="0"/>
                <a:cs typeface="Tahoma" pitchFamily="34" charset="0"/>
              </a:rPr>
              <a:t>ё</a:t>
            </a:r>
            <a:r>
              <a:rPr lang="it-IT" sz="1800" u="sng">
                <a:latin typeface="Tahoma" pitchFamily="34" charset="0"/>
                <a:cs typeface="Tahoma" pitchFamily="34" charset="0"/>
              </a:rPr>
              <a:t>si sidomos p</a:t>
            </a:r>
            <a:r>
              <a:rPr lang="en-US" sz="1800" u="sng">
                <a:latin typeface="Tahoma" pitchFamily="34" charset="0"/>
                <a:cs typeface="Tahoma" pitchFamily="34" charset="0"/>
              </a:rPr>
              <a:t>ё</a:t>
            </a:r>
            <a:r>
              <a:rPr lang="it-IT" sz="1800" u="sng">
                <a:latin typeface="Tahoma" pitchFamily="34" charset="0"/>
                <a:cs typeface="Tahoma" pitchFamily="34" charset="0"/>
              </a:rPr>
              <a:t>r dukurit</a:t>
            </a:r>
            <a:r>
              <a:rPr lang="en-US" sz="1800" u="sng">
                <a:latin typeface="Tahoma" pitchFamily="34" charset="0"/>
                <a:cs typeface="Tahoma" pitchFamily="34" charset="0"/>
              </a:rPr>
              <a:t>ё</a:t>
            </a:r>
            <a:r>
              <a:rPr lang="it-IT" sz="1800" u="sng">
                <a:latin typeface="Tahoma" pitchFamily="34" charset="0"/>
                <a:cs typeface="Tahoma" pitchFamily="34" charset="0"/>
              </a:rPr>
              <a:t> dhe sistemet e nd</a:t>
            </a:r>
            <a:r>
              <a:rPr lang="en-US" sz="1800" u="sng">
                <a:latin typeface="Tahoma" pitchFamily="34" charset="0"/>
                <a:cs typeface="Tahoma" pitchFamily="34" charset="0"/>
              </a:rPr>
              <a:t>ё</a:t>
            </a:r>
            <a:r>
              <a:rPr lang="it-IT" sz="1800" u="sng">
                <a:latin typeface="Tahoma" pitchFamily="34" charset="0"/>
                <a:cs typeface="Tahoma" pitchFamily="34" charset="0"/>
              </a:rPr>
              <a:t>rlikuara</a:t>
            </a:r>
            <a:r>
              <a:rPr lang="it-IT" sz="1800">
                <a:latin typeface="Tahoma" pitchFamily="34" charset="0"/>
                <a:cs typeface="Tahoma" pitchFamily="34" charset="0"/>
              </a:rPr>
              <a:t>.</a:t>
            </a:r>
          </a:p>
          <a:p>
            <a:pPr>
              <a:lnSpc>
                <a:spcPct val="80000"/>
              </a:lnSpc>
            </a:pPr>
            <a:endParaRPr lang="it-IT" sz="1800">
              <a:latin typeface="Tahoma" pitchFamily="34" charset="0"/>
              <a:cs typeface="Tahoma" pitchFamily="34" charset="0"/>
            </a:endParaRPr>
          </a:p>
          <a:p>
            <a:pPr>
              <a:lnSpc>
                <a:spcPct val="80000"/>
              </a:lnSpc>
            </a:pPr>
            <a:r>
              <a:rPr lang="it-IT" sz="1800">
                <a:latin typeface="Tahoma" pitchFamily="34" charset="0"/>
                <a:cs typeface="Tahoma" pitchFamily="34" charset="0"/>
              </a:rPr>
              <a:t>Zhvillohet pas luft</a:t>
            </a:r>
            <a:r>
              <a:rPr lang="en-US" sz="1800">
                <a:latin typeface="Tahoma" pitchFamily="34" charset="0"/>
                <a:cs typeface="Tahoma" pitchFamily="34" charset="0"/>
              </a:rPr>
              <a:t>ё</a:t>
            </a:r>
            <a:r>
              <a:rPr lang="it-IT" sz="1800">
                <a:latin typeface="Tahoma" pitchFamily="34" charset="0"/>
                <a:cs typeface="Tahoma" pitchFamily="34" charset="0"/>
              </a:rPr>
              <a:t>s s II bot</a:t>
            </a:r>
            <a:r>
              <a:rPr lang="en-US" sz="1800">
                <a:latin typeface="Tahoma" pitchFamily="34" charset="0"/>
                <a:cs typeface="Tahoma" pitchFamily="34" charset="0"/>
              </a:rPr>
              <a:t>ё</a:t>
            </a:r>
            <a:r>
              <a:rPr lang="it-IT" sz="1800">
                <a:latin typeface="Tahoma" pitchFamily="34" charset="0"/>
                <a:cs typeface="Tahoma" pitchFamily="34" charset="0"/>
              </a:rPr>
              <a:t>rore dhe n</a:t>
            </a:r>
            <a:r>
              <a:rPr lang="en-US" sz="1800">
                <a:latin typeface="Tahoma" pitchFamily="34" charset="0"/>
                <a:cs typeface="Tahoma" pitchFamily="34" charset="0"/>
              </a:rPr>
              <a:t>ё</a:t>
            </a:r>
            <a:r>
              <a:rPr lang="it-IT" sz="1800">
                <a:latin typeface="Tahoma" pitchFamily="34" charset="0"/>
                <a:cs typeface="Tahoma" pitchFamily="34" charset="0"/>
              </a:rPr>
              <a:t>p</a:t>
            </a:r>
            <a:r>
              <a:rPr lang="en-US" sz="1800">
                <a:latin typeface="Tahoma" pitchFamily="34" charset="0"/>
                <a:cs typeface="Tahoma" pitchFamily="34" charset="0"/>
              </a:rPr>
              <a:t>ё</a:t>
            </a:r>
            <a:r>
              <a:rPr lang="it-IT" sz="1800">
                <a:latin typeface="Tahoma" pitchFamily="34" charset="0"/>
                <a:cs typeface="Tahoma" pitchFamily="34" charset="0"/>
              </a:rPr>
              <a:t>rmjet saj</a:t>
            </a:r>
            <a:r>
              <a:rPr lang="en-US" sz="1800">
                <a:latin typeface="Tahoma" pitchFamily="34" charset="0"/>
                <a:cs typeface="Tahoma" pitchFamily="34" charset="0"/>
              </a:rPr>
              <a:t>ё</a:t>
            </a:r>
            <a:r>
              <a:rPr lang="it-IT" sz="1800">
                <a:latin typeface="Tahoma" pitchFamily="34" charset="0"/>
                <a:cs typeface="Tahoma" pitchFamily="34" charset="0"/>
              </a:rPr>
              <a:t> arrihet integrimi i mendimit t</a:t>
            </a:r>
            <a:r>
              <a:rPr lang="en-US" sz="1800">
                <a:latin typeface="Tahoma" pitchFamily="34" charset="0"/>
                <a:cs typeface="Tahoma" pitchFamily="34" charset="0"/>
              </a:rPr>
              <a:t>ё</a:t>
            </a:r>
            <a:r>
              <a:rPr lang="it-IT" sz="1800">
                <a:latin typeface="Tahoma" pitchFamily="34" charset="0"/>
                <a:cs typeface="Tahoma" pitchFamily="34" charset="0"/>
              </a:rPr>
              <a:t> specializuar shkencor p</a:t>
            </a:r>
            <a:r>
              <a:rPr lang="en-US" sz="1800">
                <a:latin typeface="Tahoma" pitchFamily="34" charset="0"/>
                <a:cs typeface="Tahoma" pitchFamily="34" charset="0"/>
              </a:rPr>
              <a:t>ё</a:t>
            </a:r>
            <a:r>
              <a:rPr lang="it-IT" sz="1800">
                <a:latin typeface="Tahoma" pitchFamily="34" charset="0"/>
                <a:cs typeface="Tahoma" pitchFamily="34" charset="0"/>
              </a:rPr>
              <a:t>r t’iu qasur studimit t</a:t>
            </a:r>
            <a:r>
              <a:rPr lang="en-US" sz="1800">
                <a:latin typeface="Tahoma" pitchFamily="34" charset="0"/>
                <a:cs typeface="Tahoma" pitchFamily="34" charset="0"/>
              </a:rPr>
              <a:t>ё</a:t>
            </a:r>
            <a:r>
              <a:rPr lang="it-IT" sz="1800">
                <a:latin typeface="Tahoma" pitchFamily="34" charset="0"/>
                <a:cs typeface="Tahoma" pitchFamily="34" charset="0"/>
              </a:rPr>
              <a:t> dukurive dhe fenomeneve komplekse.</a:t>
            </a:r>
          </a:p>
          <a:p>
            <a:pPr>
              <a:lnSpc>
                <a:spcPct val="80000"/>
              </a:lnSpc>
            </a:pPr>
            <a:r>
              <a:rPr lang="it-IT" sz="1800">
                <a:latin typeface="Tahoma" pitchFamily="34" charset="0"/>
                <a:cs typeface="Tahoma" pitchFamily="34" charset="0"/>
              </a:rPr>
              <a:t>Metoda sistemore krijon nj</a:t>
            </a:r>
            <a:r>
              <a:rPr lang="en-US" sz="1800">
                <a:latin typeface="Tahoma" pitchFamily="34" charset="0"/>
                <a:cs typeface="Tahoma" pitchFamily="34" charset="0"/>
              </a:rPr>
              <a:t>ё</a:t>
            </a:r>
            <a:r>
              <a:rPr lang="it-IT" sz="1800">
                <a:latin typeface="Tahoma" pitchFamily="34" charset="0"/>
                <a:cs typeface="Tahoma" pitchFamily="34" charset="0"/>
              </a:rPr>
              <a:t> aparatur</a:t>
            </a:r>
            <a:r>
              <a:rPr lang="en-US" sz="1800">
                <a:latin typeface="Tahoma" pitchFamily="34" charset="0"/>
                <a:cs typeface="Tahoma" pitchFamily="34" charset="0"/>
              </a:rPr>
              <a:t>ё</a:t>
            </a:r>
            <a:r>
              <a:rPr lang="it-IT" sz="1800">
                <a:latin typeface="Tahoma" pitchFamily="34" charset="0"/>
                <a:cs typeface="Tahoma" pitchFamily="34" charset="0"/>
              </a:rPr>
              <a:t> shkencore dhe metodologjike me t</a:t>
            </a:r>
            <a:r>
              <a:rPr lang="en-US" sz="1800">
                <a:latin typeface="Tahoma" pitchFamily="34" charset="0"/>
                <a:cs typeface="Tahoma" pitchFamily="34" charset="0"/>
              </a:rPr>
              <a:t>ё</a:t>
            </a:r>
            <a:r>
              <a:rPr lang="it-IT" sz="1800">
                <a:latin typeface="Tahoma" pitchFamily="34" charset="0"/>
                <a:cs typeface="Tahoma" pitchFamily="34" charset="0"/>
              </a:rPr>
              <a:t> cil</a:t>
            </a:r>
            <a:r>
              <a:rPr lang="en-US" sz="1800">
                <a:latin typeface="Tahoma" pitchFamily="34" charset="0"/>
                <a:cs typeface="Tahoma" pitchFamily="34" charset="0"/>
              </a:rPr>
              <a:t>ё</a:t>
            </a:r>
            <a:r>
              <a:rPr lang="it-IT" sz="1800">
                <a:latin typeface="Tahoma" pitchFamily="34" charset="0"/>
                <a:cs typeface="Tahoma" pitchFamily="34" charset="0"/>
              </a:rPr>
              <a:t>n b</a:t>
            </a:r>
            <a:r>
              <a:rPr lang="en-US" sz="1800">
                <a:latin typeface="Tahoma" pitchFamily="34" charset="0"/>
                <a:cs typeface="Tahoma" pitchFamily="34" charset="0"/>
              </a:rPr>
              <a:t>ё</a:t>
            </a:r>
            <a:r>
              <a:rPr lang="it-IT" sz="1800">
                <a:latin typeface="Tahoma" pitchFamily="34" charset="0"/>
                <a:cs typeface="Tahoma" pitchFamily="34" charset="0"/>
              </a:rPr>
              <a:t>het i mundur  studimi cil</a:t>
            </a:r>
            <a:r>
              <a:rPr lang="en-US" sz="1800">
                <a:latin typeface="Tahoma" pitchFamily="34" charset="0"/>
                <a:cs typeface="Tahoma" pitchFamily="34" charset="0"/>
              </a:rPr>
              <a:t>ё</a:t>
            </a:r>
            <a:r>
              <a:rPr lang="it-IT" sz="1800">
                <a:latin typeface="Tahoma" pitchFamily="34" charset="0"/>
                <a:cs typeface="Tahoma" pitchFamily="34" charset="0"/>
              </a:rPr>
              <a:t>sor i dukurive bashohore. </a:t>
            </a:r>
            <a:endParaRPr lang="en-US" sz="1800">
              <a:latin typeface="Tahoma" pitchFamily="34" charset="0"/>
              <a:cs typeface="Tahoma"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9625E80B-5E74-4E95-923E-00A3813DF68B}" type="slidenum">
              <a:rPr lang="en-GB"/>
              <a:pPr/>
              <a:t>2</a:t>
            </a:fld>
            <a:endParaRPr lang="en-GB"/>
          </a:p>
        </p:txBody>
      </p:sp>
      <p:sp>
        <p:nvSpPr>
          <p:cNvPr id="66564" name="Rectangle 4"/>
          <p:cNvSpPr>
            <a:spLocks noGrp="1" noChangeArrowheads="1"/>
          </p:cNvSpPr>
          <p:nvPr>
            <p:ph type="title"/>
          </p:nvPr>
        </p:nvSpPr>
        <p:spPr>
          <a:xfrm>
            <a:off x="1049217" y="692150"/>
            <a:ext cx="5849815" cy="865188"/>
          </a:xfrm>
        </p:spPr>
        <p:txBody>
          <a:bodyPr/>
          <a:lstStyle/>
          <a:p>
            <a:r>
              <a:rPr lang="en-US" sz="2800" b="1">
                <a:solidFill>
                  <a:srgbClr val="990033"/>
                </a:solidFill>
                <a:effectLst>
                  <a:outerShdw blurRad="38100" dist="38100" dir="2700000" algn="tl">
                    <a:srgbClr val="C0C0C0"/>
                  </a:outerShdw>
                </a:effectLst>
                <a:latin typeface="Tahoma" pitchFamily="34" charset="0"/>
                <a:cs typeface="Tahoma" pitchFamily="34" charset="0"/>
              </a:rPr>
              <a:t>INFORMATIKA</a:t>
            </a:r>
          </a:p>
        </p:txBody>
      </p:sp>
      <p:sp>
        <p:nvSpPr>
          <p:cNvPr id="66565" name="Rectangle 5"/>
          <p:cNvSpPr>
            <a:spLocks noGrp="1" noChangeArrowheads="1"/>
          </p:cNvSpPr>
          <p:nvPr>
            <p:ph type="body" idx="1"/>
          </p:nvPr>
        </p:nvSpPr>
        <p:spPr>
          <a:xfrm>
            <a:off x="451338" y="1989139"/>
            <a:ext cx="7625862" cy="3095625"/>
          </a:xfrm>
          <a:solidFill>
            <a:schemeClr val="accent1"/>
          </a:solidFill>
        </p:spPr>
        <p:txBody>
          <a:bodyPr/>
          <a:lstStyle/>
          <a:p>
            <a:pPr>
              <a:lnSpc>
                <a:spcPct val="80000"/>
              </a:lnSpc>
            </a:pPr>
            <a:r>
              <a:rPr lang="en-US" sz="2000">
                <a:solidFill>
                  <a:srgbClr val="008080"/>
                </a:solidFill>
                <a:effectLst>
                  <a:outerShdw blurRad="38100" dist="38100" dir="2700000" algn="tl">
                    <a:srgbClr val="000000"/>
                  </a:outerShdw>
                </a:effectLst>
                <a:latin typeface="Tahoma" pitchFamily="34" charset="0"/>
                <a:cs typeface="Tahoma" pitchFamily="34" charset="0"/>
              </a:rPr>
              <a:t>L’ INFORMATIQUE=L</a:t>
            </a:r>
            <a:r>
              <a:rPr lang="en-US" sz="2000">
                <a:solidFill>
                  <a:srgbClr val="008080"/>
                </a:solidFill>
                <a:latin typeface="Tahoma" pitchFamily="34" charset="0"/>
                <a:cs typeface="Tahoma" pitchFamily="34" charset="0"/>
              </a:rPr>
              <a:t>’ </a:t>
            </a:r>
            <a:r>
              <a:rPr lang="en-US" sz="2000">
                <a:solidFill>
                  <a:srgbClr val="008080"/>
                </a:solidFill>
                <a:effectLst>
                  <a:outerShdw blurRad="38100" dist="38100" dir="2700000" algn="tl">
                    <a:srgbClr val="000000"/>
                  </a:outerShdw>
                </a:effectLst>
                <a:latin typeface="Tahoma" pitchFamily="34" charset="0"/>
                <a:cs typeface="Tahoma" pitchFamily="34" charset="0"/>
              </a:rPr>
              <a:t>INFOR</a:t>
            </a:r>
            <a:r>
              <a:rPr lang="en-US" sz="2000">
                <a:latin typeface="Tahoma" pitchFamily="34" charset="0"/>
                <a:cs typeface="Tahoma" pitchFamily="34" charset="0"/>
              </a:rPr>
              <a:t>mation+L’auto</a:t>
            </a:r>
            <a:r>
              <a:rPr lang="en-US" sz="2000">
                <a:solidFill>
                  <a:srgbClr val="008080"/>
                </a:solidFill>
                <a:effectLst>
                  <a:outerShdw blurRad="38100" dist="38100" dir="2700000" algn="tl">
                    <a:srgbClr val="000000"/>
                  </a:outerShdw>
                </a:effectLst>
                <a:latin typeface="Tahoma" pitchFamily="34" charset="0"/>
                <a:cs typeface="Tahoma" pitchFamily="34" charset="0"/>
              </a:rPr>
              <a:t>MATIQUE</a:t>
            </a:r>
          </a:p>
          <a:p>
            <a:pPr>
              <a:lnSpc>
                <a:spcPct val="80000"/>
              </a:lnSpc>
              <a:buFontTx/>
              <a:buNone/>
            </a:pPr>
            <a:r>
              <a:rPr lang="en-US" sz="2000">
                <a:latin typeface="Tahoma" pitchFamily="34" charset="0"/>
                <a:cs typeface="Tahoma" pitchFamily="34" charset="0"/>
              </a:rPr>
              <a:t>     (Filip Drejfus në vitin 1962)</a:t>
            </a:r>
          </a:p>
          <a:p>
            <a:pPr>
              <a:lnSpc>
                <a:spcPct val="80000"/>
              </a:lnSpc>
              <a:buFontTx/>
              <a:buNone/>
            </a:pPr>
            <a:r>
              <a:rPr lang="en-US" sz="2000">
                <a:latin typeface="Tahoma" pitchFamily="34" charset="0"/>
                <a:cs typeface="Tahoma" pitchFamily="34" charset="0"/>
              </a:rPr>
              <a:t>përkatsisht </a:t>
            </a:r>
          </a:p>
          <a:p>
            <a:pPr>
              <a:lnSpc>
                <a:spcPct val="80000"/>
              </a:lnSpc>
            </a:pPr>
            <a:r>
              <a:rPr lang="en-US" sz="2000">
                <a:solidFill>
                  <a:srgbClr val="008080"/>
                </a:solidFill>
                <a:effectLst>
                  <a:outerShdw blurRad="38100" dist="38100" dir="2700000" algn="tl">
                    <a:srgbClr val="000000"/>
                  </a:outerShdw>
                </a:effectLst>
                <a:latin typeface="Tahoma" pitchFamily="34" charset="0"/>
                <a:cs typeface="Tahoma" pitchFamily="34" charset="0"/>
              </a:rPr>
              <a:t>INFORMATIKA</a:t>
            </a:r>
            <a:r>
              <a:rPr lang="en-US" sz="2000">
                <a:latin typeface="Tahoma" pitchFamily="34" charset="0"/>
                <a:cs typeface="Tahoma" pitchFamily="34" charset="0"/>
              </a:rPr>
              <a:t>=</a:t>
            </a:r>
            <a:r>
              <a:rPr lang="en-US" sz="2000">
                <a:solidFill>
                  <a:srgbClr val="008080"/>
                </a:solidFill>
                <a:effectLst>
                  <a:outerShdw blurRad="38100" dist="38100" dir="2700000" algn="tl">
                    <a:srgbClr val="000000"/>
                  </a:outerShdw>
                </a:effectLst>
                <a:latin typeface="Tahoma" pitchFamily="34" charset="0"/>
                <a:cs typeface="Tahoma" pitchFamily="34" charset="0"/>
              </a:rPr>
              <a:t>INFOR</a:t>
            </a:r>
            <a:r>
              <a:rPr lang="en-US" sz="2000">
                <a:latin typeface="Tahoma" pitchFamily="34" charset="0"/>
                <a:cs typeface="Tahoma" pitchFamily="34" charset="0"/>
              </a:rPr>
              <a:t>mata + auto</a:t>
            </a:r>
            <a:r>
              <a:rPr lang="en-US" sz="2000">
                <a:solidFill>
                  <a:srgbClr val="008080"/>
                </a:solidFill>
                <a:effectLst>
                  <a:outerShdw blurRad="38100" dist="38100" dir="2700000" algn="tl">
                    <a:srgbClr val="000000"/>
                  </a:outerShdw>
                </a:effectLst>
                <a:latin typeface="Tahoma" pitchFamily="34" charset="0"/>
                <a:cs typeface="Tahoma" pitchFamily="34" charset="0"/>
              </a:rPr>
              <a:t>MATIKA</a:t>
            </a:r>
          </a:p>
          <a:p>
            <a:pPr>
              <a:lnSpc>
                <a:spcPct val="80000"/>
              </a:lnSpc>
              <a:buFontTx/>
              <a:buNone/>
            </a:pPr>
            <a:r>
              <a:rPr lang="en-US" sz="2000">
                <a:latin typeface="Tahoma" pitchFamily="34" charset="0"/>
                <a:cs typeface="Tahoma" pitchFamily="34" charset="0"/>
              </a:rPr>
              <a:t>burime të tjera si</a:t>
            </a:r>
          </a:p>
          <a:p>
            <a:pPr>
              <a:lnSpc>
                <a:spcPct val="80000"/>
              </a:lnSpc>
              <a:buFontTx/>
              <a:buNone/>
            </a:pPr>
            <a:r>
              <a:rPr lang="en-US" sz="2000">
                <a:solidFill>
                  <a:srgbClr val="008080"/>
                </a:solidFill>
                <a:effectLst>
                  <a:outerShdw blurRad="38100" dist="38100" dir="2700000" algn="tl">
                    <a:srgbClr val="000000"/>
                  </a:outerShdw>
                </a:effectLst>
                <a:latin typeface="Tahoma" pitchFamily="34" charset="0"/>
                <a:cs typeface="Tahoma" pitchFamily="34" charset="0"/>
              </a:rPr>
              <a:t>INFORMATIKA</a:t>
            </a:r>
            <a:r>
              <a:rPr lang="en-US" sz="2000">
                <a:latin typeface="Tahoma" pitchFamily="34" charset="0"/>
                <a:cs typeface="Tahoma" pitchFamily="34" charset="0"/>
              </a:rPr>
              <a:t> = </a:t>
            </a:r>
            <a:r>
              <a:rPr lang="en-US" sz="2000">
                <a:solidFill>
                  <a:srgbClr val="008080"/>
                </a:solidFill>
                <a:effectLst>
                  <a:outerShdw blurRad="38100" dist="38100" dir="2700000" algn="tl">
                    <a:srgbClr val="000000"/>
                  </a:outerShdw>
                </a:effectLst>
                <a:latin typeface="Tahoma" pitchFamily="34" charset="0"/>
                <a:cs typeface="Tahoma" pitchFamily="34" charset="0"/>
              </a:rPr>
              <a:t>INFOR</a:t>
            </a:r>
            <a:r>
              <a:rPr lang="en-US" sz="2000">
                <a:latin typeface="Tahoma" pitchFamily="34" charset="0"/>
                <a:cs typeface="Tahoma" pitchFamily="34" charset="0"/>
              </a:rPr>
              <a:t>MATION + MATE</a:t>
            </a:r>
            <a:r>
              <a:rPr lang="en-US" sz="2000">
                <a:solidFill>
                  <a:srgbClr val="008080"/>
                </a:solidFill>
                <a:effectLst>
                  <a:outerShdw blurRad="38100" dist="38100" dir="2700000" algn="tl">
                    <a:srgbClr val="000000"/>
                  </a:outerShdw>
                </a:effectLst>
                <a:latin typeface="Tahoma" pitchFamily="34" charset="0"/>
                <a:cs typeface="Tahoma" pitchFamily="34" charset="0"/>
              </a:rPr>
              <a:t>MATIK</a:t>
            </a:r>
          </a:p>
          <a:p>
            <a:pPr>
              <a:lnSpc>
                <a:spcPct val="80000"/>
              </a:lnSpc>
              <a:buFontTx/>
              <a:buNone/>
            </a:pPr>
            <a:r>
              <a:rPr lang="en-US" sz="2000">
                <a:latin typeface="Tahoma" pitchFamily="34" charset="0"/>
                <a:cs typeface="Tahoma" pitchFamily="34" charset="0"/>
              </a:rPr>
              <a:t> </a:t>
            </a:r>
            <a:endParaRPr lang="en-US" sz="2000">
              <a:solidFill>
                <a:srgbClr val="33CC33"/>
              </a:solidFill>
              <a:latin typeface="Tahoma" pitchFamily="34" charset="0"/>
              <a:cs typeface="Tahoma" pitchFamily="34" charset="0"/>
            </a:endParaRPr>
          </a:p>
          <a:p>
            <a:pPr>
              <a:lnSpc>
                <a:spcPct val="80000"/>
              </a:lnSpc>
            </a:pPr>
            <a:r>
              <a:rPr lang="en-US" sz="2000">
                <a:latin typeface="Tahoma" pitchFamily="34" charset="0"/>
                <a:cs typeface="Tahoma" pitchFamily="34" charset="0"/>
              </a:rPr>
              <a:t>Shkencë mbi mbledhjen, përpunimin,bartjen, dhe shfrytëzimin e të dhënave/informatave  me ndihmën e sistemeve për përpunimin e të dhënave  në kuadër të sistemit të caktuar informativ.</a:t>
            </a:r>
          </a:p>
          <a:p>
            <a:pPr>
              <a:lnSpc>
                <a:spcPct val="80000"/>
              </a:lnSpc>
            </a:pPr>
            <a:endParaRPr lang="en-US" sz="200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8F92C2AF-58EC-40EF-823F-5998F0726257}" type="slidenum">
              <a:rPr lang="en-GB"/>
              <a:pPr/>
              <a:t>20</a:t>
            </a:fld>
            <a:endParaRPr lang="en-GB"/>
          </a:p>
        </p:txBody>
      </p:sp>
      <p:sp>
        <p:nvSpPr>
          <p:cNvPr id="819203" name="Rectangle 3"/>
          <p:cNvSpPr>
            <a:spLocks noGrp="1" noChangeArrowheads="1"/>
          </p:cNvSpPr>
          <p:nvPr>
            <p:ph type="body" idx="1"/>
          </p:nvPr>
        </p:nvSpPr>
        <p:spPr>
          <a:xfrm>
            <a:off x="383931" y="765175"/>
            <a:ext cx="8176846" cy="4319588"/>
          </a:xfrm>
          <a:solidFill>
            <a:srgbClr val="FFFFCC"/>
          </a:solidFill>
        </p:spPr>
        <p:txBody>
          <a:bodyPr/>
          <a:lstStyle/>
          <a:p>
            <a:pPr>
              <a:lnSpc>
                <a:spcPct val="90000"/>
              </a:lnSpc>
            </a:pPr>
            <a:r>
              <a:rPr lang="it-IT" sz="1800" b="1">
                <a:solidFill>
                  <a:srgbClr val="006699"/>
                </a:solidFill>
                <a:effectLst>
                  <a:outerShdw blurRad="38100" dist="38100" dir="2700000" algn="tl">
                    <a:srgbClr val="000000"/>
                  </a:outerShdw>
                </a:effectLst>
                <a:latin typeface="Tahoma" pitchFamily="34" charset="0"/>
                <a:cs typeface="Tahoma" pitchFamily="34" charset="0"/>
              </a:rPr>
              <a:t>Kibernetika</a:t>
            </a:r>
            <a:r>
              <a:rPr lang="it-IT" sz="1800">
                <a:latin typeface="Tahoma" pitchFamily="34" charset="0"/>
                <a:cs typeface="Tahoma" pitchFamily="34" charset="0"/>
              </a:rPr>
              <a:t> bazohet n</a:t>
            </a:r>
            <a:r>
              <a:rPr lang="en-US" sz="1800">
                <a:latin typeface="Tahoma" pitchFamily="34" charset="0"/>
                <a:cs typeface="Tahoma" pitchFamily="34" charset="0"/>
              </a:rPr>
              <a:t>ё</a:t>
            </a:r>
            <a:r>
              <a:rPr lang="it-IT" sz="1800">
                <a:latin typeface="Tahoma" pitchFamily="34" charset="0"/>
                <a:cs typeface="Tahoma" pitchFamily="34" charset="0"/>
              </a:rPr>
              <a:t> </a:t>
            </a:r>
            <a:r>
              <a:rPr lang="it-IT" sz="1800" b="1" i="1">
                <a:solidFill>
                  <a:srgbClr val="990033"/>
                </a:solidFill>
                <a:latin typeface="Tahoma" pitchFamily="34" charset="0"/>
                <a:cs typeface="Tahoma" pitchFamily="34" charset="0"/>
              </a:rPr>
              <a:t>metoden sistemore</a:t>
            </a:r>
            <a:r>
              <a:rPr lang="it-IT" sz="1800">
                <a:latin typeface="Tahoma" pitchFamily="34" charset="0"/>
                <a:cs typeface="Tahoma" pitchFamily="34" charset="0"/>
              </a:rPr>
              <a:t> dhe poashtu ndikoi q</a:t>
            </a:r>
            <a:r>
              <a:rPr lang="en-US" sz="1800">
                <a:latin typeface="Tahoma" pitchFamily="34" charset="0"/>
                <a:cs typeface="Tahoma" pitchFamily="34" charset="0"/>
              </a:rPr>
              <a:t>ё</a:t>
            </a:r>
            <a:r>
              <a:rPr lang="it-IT" sz="1800">
                <a:latin typeface="Tahoma" pitchFamily="34" charset="0"/>
                <a:cs typeface="Tahoma" pitchFamily="34" charset="0"/>
              </a:rPr>
              <a:t> kjo metod</a:t>
            </a:r>
            <a:r>
              <a:rPr lang="en-US" sz="1800">
                <a:latin typeface="Tahoma" pitchFamily="34" charset="0"/>
                <a:cs typeface="Tahoma" pitchFamily="34" charset="0"/>
              </a:rPr>
              <a:t>ё</a:t>
            </a:r>
            <a:r>
              <a:rPr lang="it-IT" sz="1800">
                <a:latin typeface="Tahoma" pitchFamily="34" charset="0"/>
                <a:cs typeface="Tahoma" pitchFamily="34" charset="0"/>
              </a:rPr>
              <a:t> t</a:t>
            </a:r>
            <a:r>
              <a:rPr lang="en-US" sz="1800">
                <a:latin typeface="Tahoma" pitchFamily="34" charset="0"/>
                <a:cs typeface="Tahoma" pitchFamily="34" charset="0"/>
              </a:rPr>
              <a:t>ё</a:t>
            </a:r>
            <a:r>
              <a:rPr lang="it-IT" sz="1800">
                <a:latin typeface="Tahoma" pitchFamily="34" charset="0"/>
                <a:cs typeface="Tahoma" pitchFamily="34" charset="0"/>
              </a:rPr>
              <a:t> zbatohet edhe n</a:t>
            </a:r>
            <a:r>
              <a:rPr lang="en-US" sz="1800">
                <a:latin typeface="Tahoma" pitchFamily="34" charset="0"/>
                <a:cs typeface="Tahoma" pitchFamily="34" charset="0"/>
              </a:rPr>
              <a:t>ё</a:t>
            </a:r>
            <a:r>
              <a:rPr lang="it-IT" sz="1800">
                <a:latin typeface="Tahoma" pitchFamily="34" charset="0"/>
                <a:cs typeface="Tahoma" pitchFamily="34" charset="0"/>
              </a:rPr>
              <a:t> shkencat tjera.</a:t>
            </a:r>
          </a:p>
          <a:p>
            <a:pPr>
              <a:lnSpc>
                <a:spcPct val="90000"/>
              </a:lnSpc>
            </a:pPr>
            <a:endParaRPr lang="it-IT" sz="1800">
              <a:latin typeface="Tahoma" pitchFamily="34" charset="0"/>
              <a:cs typeface="Tahoma" pitchFamily="34" charset="0"/>
            </a:endParaRPr>
          </a:p>
          <a:p>
            <a:pPr>
              <a:lnSpc>
                <a:spcPct val="90000"/>
              </a:lnSpc>
            </a:pPr>
            <a:r>
              <a:rPr lang="it-IT" sz="1800">
                <a:latin typeface="Tahoma" pitchFamily="34" charset="0"/>
                <a:cs typeface="Tahoma" pitchFamily="34" charset="0"/>
              </a:rPr>
              <a:t>Pra zhvillimi i mendimit shkencor e me k</a:t>
            </a:r>
            <a:r>
              <a:rPr lang="en-US" sz="1800">
                <a:latin typeface="Tahoma" pitchFamily="34" charset="0"/>
                <a:cs typeface="Tahoma" pitchFamily="34" charset="0"/>
              </a:rPr>
              <a:t>ё</a:t>
            </a:r>
            <a:r>
              <a:rPr lang="it-IT" sz="1800">
                <a:latin typeface="Tahoma" pitchFamily="34" charset="0"/>
                <a:cs typeface="Tahoma" pitchFamily="34" charset="0"/>
              </a:rPr>
              <a:t>t</a:t>
            </a:r>
            <a:r>
              <a:rPr lang="en-US" sz="1800">
                <a:latin typeface="Tahoma" pitchFamily="34" charset="0"/>
                <a:cs typeface="Tahoma" pitchFamily="34" charset="0"/>
              </a:rPr>
              <a:t>ё</a:t>
            </a:r>
            <a:r>
              <a:rPr lang="it-IT" sz="1800">
                <a:latin typeface="Tahoma" pitchFamily="34" charset="0"/>
                <a:cs typeface="Tahoma" pitchFamily="34" charset="0"/>
              </a:rPr>
              <a:t> edhe formimi i shkencave ka qen</a:t>
            </a:r>
            <a:r>
              <a:rPr lang="en-US" sz="1800">
                <a:latin typeface="Tahoma" pitchFamily="34" charset="0"/>
                <a:cs typeface="Tahoma" pitchFamily="34" charset="0"/>
              </a:rPr>
              <a:t>ё</a:t>
            </a:r>
            <a:r>
              <a:rPr lang="it-IT" sz="1800">
                <a:latin typeface="Tahoma" pitchFamily="34" charset="0"/>
                <a:cs typeface="Tahoma" pitchFamily="34" charset="0"/>
              </a:rPr>
              <a:t> i ndikuar prej dy faktor</a:t>
            </a:r>
            <a:r>
              <a:rPr lang="en-US" sz="1800">
                <a:latin typeface="Tahoma" pitchFamily="34" charset="0"/>
                <a:cs typeface="Tahoma" pitchFamily="34" charset="0"/>
              </a:rPr>
              <a:t>ё</a:t>
            </a:r>
            <a:r>
              <a:rPr lang="it-IT" sz="1800">
                <a:latin typeface="Tahoma" pitchFamily="34" charset="0"/>
                <a:cs typeface="Tahoma" pitchFamily="34" charset="0"/>
              </a:rPr>
              <a:t>ve vendimtar:</a:t>
            </a:r>
          </a:p>
          <a:p>
            <a:pPr>
              <a:lnSpc>
                <a:spcPct val="90000"/>
              </a:lnSpc>
            </a:pPr>
            <a:r>
              <a:rPr lang="it-IT" sz="1800" b="1" i="1">
                <a:solidFill>
                  <a:srgbClr val="990033"/>
                </a:solidFill>
                <a:latin typeface="Tahoma" pitchFamily="34" charset="0"/>
                <a:cs typeface="Tahoma" pitchFamily="34" charset="0"/>
              </a:rPr>
              <a:t>Faktori i veçimit</a:t>
            </a:r>
            <a:r>
              <a:rPr lang="it-IT" sz="1800">
                <a:latin typeface="Tahoma" pitchFamily="34" charset="0"/>
                <a:cs typeface="Tahoma" pitchFamily="34" charset="0"/>
              </a:rPr>
              <a:t> dhe </a:t>
            </a:r>
          </a:p>
          <a:p>
            <a:pPr>
              <a:lnSpc>
                <a:spcPct val="90000"/>
              </a:lnSpc>
            </a:pPr>
            <a:r>
              <a:rPr lang="it-IT" sz="1800" b="1" i="1">
                <a:solidFill>
                  <a:srgbClr val="990033"/>
                </a:solidFill>
                <a:latin typeface="Tahoma" pitchFamily="34" charset="0"/>
                <a:cs typeface="Tahoma" pitchFamily="34" charset="0"/>
              </a:rPr>
              <a:t>Faktori i p</a:t>
            </a:r>
            <a:r>
              <a:rPr lang="en-US" sz="1800" b="1" i="1">
                <a:solidFill>
                  <a:srgbClr val="990033"/>
                </a:solidFill>
                <a:latin typeface="Tahoma" pitchFamily="34" charset="0"/>
                <a:cs typeface="Tahoma" pitchFamily="34" charset="0"/>
              </a:rPr>
              <a:t>ёrgjithёsimit</a:t>
            </a:r>
            <a:endParaRPr lang="it-IT" sz="1800" b="1" i="1">
              <a:solidFill>
                <a:srgbClr val="990033"/>
              </a:solidFill>
              <a:latin typeface="Tahoma" pitchFamily="34" charset="0"/>
              <a:cs typeface="Tahoma" pitchFamily="34" charset="0"/>
            </a:endParaRPr>
          </a:p>
          <a:p>
            <a:pPr>
              <a:lnSpc>
                <a:spcPct val="90000"/>
              </a:lnSpc>
            </a:pPr>
            <a:r>
              <a:rPr lang="it-IT" sz="1800">
                <a:latin typeface="Tahoma" pitchFamily="34" charset="0"/>
                <a:cs typeface="Tahoma" pitchFamily="34" charset="0"/>
              </a:rPr>
              <a:t>N</a:t>
            </a:r>
            <a:r>
              <a:rPr lang="en-US" sz="1800">
                <a:latin typeface="Tahoma" pitchFamily="34" charset="0"/>
                <a:cs typeface="Tahoma" pitchFamily="34" charset="0"/>
              </a:rPr>
              <a:t>ё</a:t>
            </a:r>
            <a:r>
              <a:rPr lang="it-IT" sz="1800">
                <a:latin typeface="Tahoma" pitchFamily="34" charset="0"/>
                <a:cs typeface="Tahoma" pitchFamily="34" charset="0"/>
              </a:rPr>
              <a:t> saje t</a:t>
            </a:r>
            <a:r>
              <a:rPr lang="en-US" sz="1800">
                <a:latin typeface="Tahoma" pitchFamily="34" charset="0"/>
                <a:cs typeface="Tahoma" pitchFamily="34" charset="0"/>
              </a:rPr>
              <a:t>ё</a:t>
            </a:r>
            <a:r>
              <a:rPr lang="it-IT" sz="1800">
                <a:latin typeface="Tahoma" pitchFamily="34" charset="0"/>
                <a:cs typeface="Tahoma" pitchFamily="34" charset="0"/>
              </a:rPr>
              <a:t> </a:t>
            </a:r>
            <a:r>
              <a:rPr lang="it-IT" sz="1800" b="1" i="1">
                <a:solidFill>
                  <a:srgbClr val="006699"/>
                </a:solidFill>
                <a:latin typeface="Tahoma" pitchFamily="34" charset="0"/>
                <a:cs typeface="Tahoma" pitchFamily="34" charset="0"/>
              </a:rPr>
              <a:t>Faktorit t</a:t>
            </a:r>
            <a:r>
              <a:rPr lang="en-US" sz="1800" b="1" i="1">
                <a:solidFill>
                  <a:srgbClr val="006699"/>
                </a:solidFill>
                <a:latin typeface="Tahoma" pitchFamily="34" charset="0"/>
                <a:cs typeface="Tahoma" pitchFamily="34" charset="0"/>
              </a:rPr>
              <a:t>ё</a:t>
            </a:r>
            <a:r>
              <a:rPr lang="it-IT" sz="1800" b="1" i="1">
                <a:solidFill>
                  <a:srgbClr val="006699"/>
                </a:solidFill>
                <a:latin typeface="Tahoma" pitchFamily="34" charset="0"/>
                <a:cs typeface="Tahoma" pitchFamily="34" charset="0"/>
              </a:rPr>
              <a:t> veçimit</a:t>
            </a:r>
            <a:r>
              <a:rPr lang="it-IT" sz="1800">
                <a:latin typeface="Tahoma" pitchFamily="34" charset="0"/>
                <a:cs typeface="Tahoma" pitchFamily="34" charset="0"/>
              </a:rPr>
              <a:t> krijohen disciplina t</a:t>
            </a:r>
            <a:r>
              <a:rPr lang="en-US" sz="1800">
                <a:latin typeface="Tahoma" pitchFamily="34" charset="0"/>
                <a:cs typeface="Tahoma" pitchFamily="34" charset="0"/>
              </a:rPr>
              <a:t>ё</a:t>
            </a:r>
            <a:r>
              <a:rPr lang="it-IT" sz="1800">
                <a:latin typeface="Tahoma" pitchFamily="34" charset="0"/>
                <a:cs typeface="Tahoma" pitchFamily="34" charset="0"/>
              </a:rPr>
              <a:t> veçanta shkencore me metoda specifike p</a:t>
            </a:r>
            <a:r>
              <a:rPr lang="en-US" sz="1800">
                <a:latin typeface="Tahoma" pitchFamily="34" charset="0"/>
                <a:cs typeface="Tahoma" pitchFamily="34" charset="0"/>
              </a:rPr>
              <a:t>ё</a:t>
            </a:r>
            <a:r>
              <a:rPr lang="it-IT" sz="1800">
                <a:latin typeface="Tahoma" pitchFamily="34" charset="0"/>
                <a:cs typeface="Tahoma" pitchFamily="34" charset="0"/>
              </a:rPr>
              <a:t>r probleme t</a:t>
            </a:r>
            <a:r>
              <a:rPr lang="en-US" sz="1800">
                <a:latin typeface="Tahoma" pitchFamily="34" charset="0"/>
                <a:cs typeface="Tahoma" pitchFamily="34" charset="0"/>
              </a:rPr>
              <a:t>ё</a:t>
            </a:r>
            <a:r>
              <a:rPr lang="it-IT" sz="1800">
                <a:latin typeface="Tahoma" pitchFamily="34" charset="0"/>
                <a:cs typeface="Tahoma" pitchFamily="34" charset="0"/>
              </a:rPr>
              <a:t> caktuara</a:t>
            </a:r>
            <a:endParaRPr lang="it-IT" sz="1800" b="1">
              <a:latin typeface="Tahoma" pitchFamily="34" charset="0"/>
              <a:cs typeface="Tahoma" pitchFamily="34" charset="0"/>
            </a:endParaRPr>
          </a:p>
          <a:p>
            <a:pPr>
              <a:lnSpc>
                <a:spcPct val="90000"/>
              </a:lnSpc>
            </a:pPr>
            <a:r>
              <a:rPr lang="it-IT" sz="1800" b="1" i="1">
                <a:solidFill>
                  <a:srgbClr val="006699"/>
                </a:solidFill>
                <a:latin typeface="Tahoma" pitchFamily="34" charset="0"/>
                <a:cs typeface="Tahoma" pitchFamily="34" charset="0"/>
              </a:rPr>
              <a:t>Faktori i p</a:t>
            </a:r>
            <a:r>
              <a:rPr lang="en-US" sz="1800" b="1" i="1">
                <a:solidFill>
                  <a:srgbClr val="006699"/>
                </a:solidFill>
                <a:latin typeface="Tahoma" pitchFamily="34" charset="0"/>
                <a:cs typeface="Tahoma" pitchFamily="34" charset="0"/>
              </a:rPr>
              <a:t>ё</a:t>
            </a:r>
            <a:r>
              <a:rPr lang="it-IT" sz="1800" b="1" i="1">
                <a:solidFill>
                  <a:srgbClr val="006699"/>
                </a:solidFill>
                <a:latin typeface="Tahoma" pitchFamily="34" charset="0"/>
                <a:cs typeface="Tahoma" pitchFamily="34" charset="0"/>
              </a:rPr>
              <a:t>rgjithsimit</a:t>
            </a:r>
            <a:r>
              <a:rPr lang="it-IT" sz="1800">
                <a:latin typeface="Tahoma" pitchFamily="34" charset="0"/>
                <a:cs typeface="Tahoma" pitchFamily="34" charset="0"/>
              </a:rPr>
              <a:t> ka t</a:t>
            </a:r>
            <a:r>
              <a:rPr lang="en-US" sz="1800">
                <a:latin typeface="Tahoma" pitchFamily="34" charset="0"/>
                <a:cs typeface="Tahoma" pitchFamily="34" charset="0"/>
              </a:rPr>
              <a:t>ё</a:t>
            </a:r>
            <a:r>
              <a:rPr lang="it-IT" sz="1800">
                <a:latin typeface="Tahoma" pitchFamily="34" charset="0"/>
                <a:cs typeface="Tahoma" pitchFamily="34" charset="0"/>
              </a:rPr>
              <a:t> b</a:t>
            </a:r>
            <a:r>
              <a:rPr lang="en-US" sz="1800">
                <a:latin typeface="Tahoma" pitchFamily="34" charset="0"/>
                <a:cs typeface="Tahoma" pitchFamily="34" charset="0"/>
              </a:rPr>
              <a:t>ё</a:t>
            </a:r>
            <a:r>
              <a:rPr lang="it-IT" sz="1800">
                <a:latin typeface="Tahoma" pitchFamily="34" charset="0"/>
                <a:cs typeface="Tahoma" pitchFamily="34" charset="0"/>
              </a:rPr>
              <a:t>j</a:t>
            </a:r>
            <a:r>
              <a:rPr lang="en-US" sz="1800">
                <a:latin typeface="Tahoma" pitchFamily="34" charset="0"/>
                <a:cs typeface="Tahoma" pitchFamily="34" charset="0"/>
              </a:rPr>
              <a:t>ё</a:t>
            </a:r>
            <a:r>
              <a:rPr lang="it-IT" sz="1800">
                <a:latin typeface="Tahoma" pitchFamily="34" charset="0"/>
                <a:cs typeface="Tahoma" pitchFamily="34" charset="0"/>
              </a:rPr>
              <a:t> me krijim e aso shkencave t</a:t>
            </a:r>
            <a:r>
              <a:rPr lang="en-US" sz="1800">
                <a:latin typeface="Tahoma" pitchFamily="34" charset="0"/>
                <a:cs typeface="Tahoma" pitchFamily="34" charset="0"/>
              </a:rPr>
              <a:t>ё</a:t>
            </a:r>
            <a:r>
              <a:rPr lang="it-IT" sz="1800">
                <a:latin typeface="Tahoma" pitchFamily="34" charset="0"/>
                <a:cs typeface="Tahoma" pitchFamily="34" charset="0"/>
              </a:rPr>
              <a:t> cilat paraqesin nj</a:t>
            </a:r>
            <a:r>
              <a:rPr lang="en-US" sz="1800">
                <a:latin typeface="Tahoma" pitchFamily="34" charset="0"/>
                <a:cs typeface="Tahoma" pitchFamily="34" charset="0"/>
              </a:rPr>
              <a:t>ё</a:t>
            </a:r>
            <a:r>
              <a:rPr lang="it-IT" sz="1800">
                <a:latin typeface="Tahoma" pitchFamily="34" charset="0"/>
                <a:cs typeface="Tahoma" pitchFamily="34" charset="0"/>
              </a:rPr>
              <a:t> sintez</a:t>
            </a:r>
            <a:r>
              <a:rPr lang="en-US" sz="1800">
                <a:latin typeface="Tahoma" pitchFamily="34" charset="0"/>
                <a:cs typeface="Tahoma" pitchFamily="34" charset="0"/>
              </a:rPr>
              <a:t>ё</a:t>
            </a:r>
            <a:r>
              <a:rPr lang="it-IT" sz="1800">
                <a:latin typeface="Tahoma" pitchFamily="34" charset="0"/>
                <a:cs typeface="Tahoma" pitchFamily="34" charset="0"/>
              </a:rPr>
              <a:t> t</a:t>
            </a:r>
            <a:r>
              <a:rPr lang="en-US" sz="1800">
                <a:latin typeface="Tahoma" pitchFamily="34" charset="0"/>
                <a:cs typeface="Tahoma" pitchFamily="34" charset="0"/>
              </a:rPr>
              <a:t>ё</a:t>
            </a:r>
            <a:r>
              <a:rPr lang="it-IT" sz="1800">
                <a:latin typeface="Tahoma" pitchFamily="34" charset="0"/>
                <a:cs typeface="Tahoma" pitchFamily="34" charset="0"/>
              </a:rPr>
              <a:t> rezultateve t</a:t>
            </a:r>
            <a:r>
              <a:rPr lang="en-US" sz="1800">
                <a:latin typeface="Tahoma" pitchFamily="34" charset="0"/>
                <a:cs typeface="Tahoma" pitchFamily="34" charset="0"/>
              </a:rPr>
              <a:t>ё</a:t>
            </a:r>
            <a:r>
              <a:rPr lang="it-IT" sz="1800">
                <a:latin typeface="Tahoma" pitchFamily="34" charset="0"/>
                <a:cs typeface="Tahoma" pitchFamily="34" charset="0"/>
              </a:rPr>
              <a:t> disa shkencave (si psh. kibernetika) p</a:t>
            </a:r>
            <a:r>
              <a:rPr lang="en-US" sz="1800">
                <a:latin typeface="Tahoma" pitchFamily="34" charset="0"/>
                <a:cs typeface="Tahoma" pitchFamily="34" charset="0"/>
              </a:rPr>
              <a:t>ё</a:t>
            </a:r>
            <a:r>
              <a:rPr lang="it-IT" sz="1800">
                <a:latin typeface="Tahoma" pitchFamily="34" charset="0"/>
                <a:cs typeface="Tahoma" pitchFamily="34" charset="0"/>
              </a:rPr>
              <a:t>r t’i studijuar dukurit</a:t>
            </a:r>
            <a:r>
              <a:rPr lang="en-US" sz="1800">
                <a:latin typeface="Tahoma" pitchFamily="34" charset="0"/>
                <a:cs typeface="Tahoma" pitchFamily="34" charset="0"/>
              </a:rPr>
              <a:t>ё</a:t>
            </a:r>
            <a:r>
              <a:rPr lang="it-IT" sz="1800">
                <a:latin typeface="Tahoma" pitchFamily="34" charset="0"/>
                <a:cs typeface="Tahoma" pitchFamily="34" charset="0"/>
              </a:rPr>
              <a:t> n</a:t>
            </a:r>
            <a:r>
              <a:rPr lang="en-US" sz="1800">
                <a:latin typeface="Tahoma" pitchFamily="34" charset="0"/>
                <a:cs typeface="Tahoma" pitchFamily="34" charset="0"/>
              </a:rPr>
              <a:t>ё</a:t>
            </a:r>
            <a:r>
              <a:rPr lang="it-IT" sz="1800">
                <a:latin typeface="Tahoma" pitchFamily="34" charset="0"/>
                <a:cs typeface="Tahoma" pitchFamily="34" charset="0"/>
              </a:rPr>
              <a:t> t</a:t>
            </a:r>
            <a:r>
              <a:rPr lang="en-US" sz="1800">
                <a:latin typeface="Tahoma" pitchFamily="34" charset="0"/>
                <a:cs typeface="Tahoma" pitchFamily="34" charset="0"/>
              </a:rPr>
              <a:t>ё</a:t>
            </a:r>
            <a:r>
              <a:rPr lang="it-IT" sz="1800">
                <a:latin typeface="Tahoma" pitchFamily="34" charset="0"/>
                <a:cs typeface="Tahoma" pitchFamily="34" charset="0"/>
              </a:rPr>
              <a:t>r</a:t>
            </a:r>
            <a:r>
              <a:rPr lang="en-US" sz="1800">
                <a:latin typeface="Tahoma" pitchFamily="34" charset="0"/>
                <a:cs typeface="Tahoma" pitchFamily="34" charset="0"/>
              </a:rPr>
              <a:t>ё</a:t>
            </a:r>
            <a:r>
              <a:rPr lang="it-IT" sz="1800">
                <a:latin typeface="Tahoma" pitchFamily="34" charset="0"/>
                <a:cs typeface="Tahoma" pitchFamily="34" charset="0"/>
              </a:rPr>
              <a:t> kompleksitetin e tyre. </a:t>
            </a:r>
            <a:endParaRPr lang="sv-SE" sz="1800" b="1">
              <a:latin typeface="Tahoma" pitchFamily="34" charset="0"/>
              <a:cs typeface="Tahoma" pitchFamily="34" charset="0"/>
            </a:endParaRPr>
          </a:p>
          <a:p>
            <a:pPr>
              <a:lnSpc>
                <a:spcPct val="90000"/>
              </a:lnSpc>
            </a:pPr>
            <a:r>
              <a:rPr lang="sv-SE" sz="1800" b="1" i="1" u="sng">
                <a:solidFill>
                  <a:srgbClr val="006699"/>
                </a:solidFill>
                <a:latin typeface="Tahoma" pitchFamily="34" charset="0"/>
                <a:cs typeface="Tahoma" pitchFamily="34" charset="0"/>
              </a:rPr>
              <a:t>Faktori i p</a:t>
            </a:r>
            <a:r>
              <a:rPr lang="en-US" sz="1800" b="1" i="1" u="sng">
                <a:solidFill>
                  <a:srgbClr val="006699"/>
                </a:solidFill>
                <a:latin typeface="Tahoma" pitchFamily="34" charset="0"/>
                <a:cs typeface="Tahoma" pitchFamily="34" charset="0"/>
              </a:rPr>
              <a:t>ё</a:t>
            </a:r>
            <a:r>
              <a:rPr lang="sv-SE" sz="1800" b="1" i="1" u="sng">
                <a:solidFill>
                  <a:srgbClr val="006699"/>
                </a:solidFill>
                <a:latin typeface="Tahoma" pitchFamily="34" charset="0"/>
                <a:cs typeface="Tahoma" pitchFamily="34" charset="0"/>
              </a:rPr>
              <a:t>rgjithsimit</a:t>
            </a:r>
            <a:r>
              <a:rPr lang="sv-SE" sz="1800" b="1">
                <a:latin typeface="Tahoma" pitchFamily="34" charset="0"/>
                <a:cs typeface="Tahoma" pitchFamily="34" charset="0"/>
              </a:rPr>
              <a:t> </a:t>
            </a:r>
            <a:r>
              <a:rPr lang="sv-SE" sz="1800">
                <a:latin typeface="Tahoma" pitchFamily="34" charset="0"/>
                <a:cs typeface="Tahoma" pitchFamily="34" charset="0"/>
              </a:rPr>
              <a:t>i p</a:t>
            </a:r>
            <a:r>
              <a:rPr lang="en-US" sz="1800">
                <a:latin typeface="Tahoma" pitchFamily="34" charset="0"/>
                <a:cs typeface="Tahoma" pitchFamily="34" charset="0"/>
              </a:rPr>
              <a:t>ё</a:t>
            </a:r>
            <a:r>
              <a:rPr lang="sv-SE" sz="1800">
                <a:latin typeface="Tahoma" pitchFamily="34" charset="0"/>
                <a:cs typeface="Tahoma" pitchFamily="34" charset="0"/>
              </a:rPr>
              <a:t>rgjigjet</a:t>
            </a:r>
            <a:r>
              <a:rPr lang="sv-SE" sz="1800" b="1">
                <a:latin typeface="Tahoma" pitchFamily="34" charset="0"/>
                <a:cs typeface="Tahoma" pitchFamily="34" charset="0"/>
              </a:rPr>
              <a:t> </a:t>
            </a:r>
            <a:r>
              <a:rPr lang="sv-SE" sz="1800" b="1" i="1" u="sng">
                <a:solidFill>
                  <a:srgbClr val="006699"/>
                </a:solidFill>
                <a:latin typeface="Tahoma" pitchFamily="34" charset="0"/>
                <a:cs typeface="Tahoma" pitchFamily="34" charset="0"/>
              </a:rPr>
              <a:t>metoda sistemore</a:t>
            </a:r>
            <a:endParaRPr lang="en-US" sz="1800" b="1" i="1" u="sng">
              <a:solidFill>
                <a:srgbClr val="006699"/>
              </a:solidFill>
              <a:latin typeface="Tahoma" pitchFamily="34" charset="0"/>
              <a:cs typeface="Tahoma"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212C26DA-79C2-470B-B7D1-19A1CFB7579C}" type="slidenum">
              <a:rPr lang="en-GB"/>
              <a:pPr/>
              <a:t>21</a:t>
            </a:fld>
            <a:endParaRPr lang="en-GB"/>
          </a:p>
        </p:txBody>
      </p:sp>
      <p:sp>
        <p:nvSpPr>
          <p:cNvPr id="820226" name="Rectangle 2"/>
          <p:cNvSpPr>
            <a:spLocks noGrp="1" noChangeArrowheads="1"/>
          </p:cNvSpPr>
          <p:nvPr>
            <p:ph type="title"/>
          </p:nvPr>
        </p:nvSpPr>
        <p:spPr>
          <a:xfrm>
            <a:off x="685804" y="152400"/>
            <a:ext cx="6871189" cy="755650"/>
          </a:xfrm>
        </p:spPr>
        <p:txBody>
          <a:bodyPr/>
          <a:lstStyle/>
          <a:p>
            <a:r>
              <a:rPr lang="it-IT" sz="2000" b="1">
                <a:solidFill>
                  <a:srgbClr val="990033"/>
                </a:solidFill>
                <a:effectLst>
                  <a:outerShdw blurRad="38100" dist="38100" dir="2700000" algn="tl">
                    <a:srgbClr val="C0C0C0"/>
                  </a:outerShdw>
                </a:effectLst>
                <a:latin typeface="Tahoma" pitchFamily="34" charset="0"/>
                <a:cs typeface="Tahoma" pitchFamily="34" charset="0"/>
              </a:rPr>
              <a:t>TEORIA E PËRGJITHSHME  E SISTEMEVE SI METODË E KIBERNETIKËS (TPS)</a:t>
            </a:r>
            <a:endParaRPr lang="en-US" sz="2000" b="1">
              <a:solidFill>
                <a:srgbClr val="990033"/>
              </a:solidFill>
              <a:effectLst>
                <a:outerShdw blurRad="38100" dist="38100" dir="2700000" algn="tl">
                  <a:srgbClr val="C0C0C0"/>
                </a:outerShdw>
              </a:effectLst>
              <a:latin typeface="Tahoma" pitchFamily="34" charset="0"/>
              <a:cs typeface="Tahoma" pitchFamily="34" charset="0"/>
            </a:endParaRPr>
          </a:p>
        </p:txBody>
      </p:sp>
      <p:sp>
        <p:nvSpPr>
          <p:cNvPr id="820227" name="Rectangle 3"/>
          <p:cNvSpPr>
            <a:spLocks noGrp="1" noChangeArrowheads="1"/>
          </p:cNvSpPr>
          <p:nvPr>
            <p:ph type="body" idx="1"/>
          </p:nvPr>
        </p:nvSpPr>
        <p:spPr>
          <a:xfrm>
            <a:off x="451339" y="981075"/>
            <a:ext cx="8109438" cy="4535488"/>
          </a:xfrm>
          <a:solidFill>
            <a:srgbClr val="FFFFCC"/>
          </a:solidFill>
        </p:spPr>
        <p:txBody>
          <a:bodyPr/>
          <a:lstStyle/>
          <a:p>
            <a:pPr>
              <a:lnSpc>
                <a:spcPct val="80000"/>
              </a:lnSpc>
            </a:pPr>
            <a:endParaRPr lang="it-IT" sz="2000" b="1">
              <a:latin typeface="Lucida Bright" pitchFamily="18" charset="0"/>
              <a:cs typeface="Tahoma" pitchFamily="34" charset="0"/>
            </a:endParaRPr>
          </a:p>
          <a:p>
            <a:pPr>
              <a:lnSpc>
                <a:spcPct val="80000"/>
              </a:lnSpc>
            </a:pPr>
            <a:r>
              <a:rPr lang="it-IT" sz="1800" b="1">
                <a:effectLst>
                  <a:outerShdw blurRad="38100" dist="38100" dir="2700000" algn="tl">
                    <a:srgbClr val="FFFFFF"/>
                  </a:outerShdw>
                </a:effectLst>
                <a:latin typeface="Tahoma" pitchFamily="34" charset="0"/>
                <a:cs typeface="Tahoma" pitchFamily="34" charset="0"/>
              </a:rPr>
              <a:t>Teoria e P</a:t>
            </a:r>
            <a:r>
              <a:rPr lang="en-US" sz="1800" b="1">
                <a:effectLst>
                  <a:outerShdw blurRad="38100" dist="38100" dir="2700000" algn="tl">
                    <a:srgbClr val="FFFFFF"/>
                  </a:outerShdw>
                </a:effectLst>
                <a:latin typeface="Tahoma" pitchFamily="34" charset="0"/>
                <a:cs typeface="Tahoma" pitchFamily="34" charset="0"/>
              </a:rPr>
              <a:t>ё</a:t>
            </a:r>
            <a:r>
              <a:rPr lang="it-IT" sz="1800" b="1">
                <a:effectLst>
                  <a:outerShdw blurRad="38100" dist="38100" dir="2700000" algn="tl">
                    <a:srgbClr val="FFFFFF"/>
                  </a:outerShdw>
                </a:effectLst>
                <a:latin typeface="Tahoma" pitchFamily="34" charset="0"/>
                <a:cs typeface="Tahoma" pitchFamily="34" charset="0"/>
              </a:rPr>
              <a:t>rgjithshme e Sistemeve</a:t>
            </a:r>
            <a:r>
              <a:rPr lang="it-IT" sz="1800">
                <a:solidFill>
                  <a:srgbClr val="990033"/>
                </a:solidFill>
                <a:effectLst>
                  <a:outerShdw blurRad="38100" dist="38100" dir="2700000" algn="tl">
                    <a:srgbClr val="000000"/>
                  </a:outerShdw>
                </a:effectLst>
                <a:latin typeface="Tahoma" pitchFamily="34" charset="0"/>
                <a:cs typeface="Tahoma" pitchFamily="34" charset="0"/>
              </a:rPr>
              <a:t>  </a:t>
            </a:r>
            <a:r>
              <a:rPr lang="it-IT" sz="1800" b="1">
                <a:effectLst>
                  <a:outerShdw blurRad="38100" dist="38100" dir="2700000" algn="tl">
                    <a:srgbClr val="FFFFFF"/>
                  </a:outerShdw>
                </a:effectLst>
                <a:latin typeface="Tahoma" pitchFamily="34" charset="0"/>
                <a:cs typeface="Tahoma" pitchFamily="34" charset="0"/>
              </a:rPr>
              <a:t>i</a:t>
            </a:r>
            <a:r>
              <a:rPr lang="it-IT" sz="1800">
                <a:solidFill>
                  <a:srgbClr val="990033"/>
                </a:solidFill>
                <a:effectLst>
                  <a:outerShdw blurRad="38100" dist="38100" dir="2700000" algn="tl">
                    <a:srgbClr val="000000"/>
                  </a:outerShdw>
                </a:effectLst>
                <a:latin typeface="Tahoma" pitchFamily="34" charset="0"/>
                <a:cs typeface="Tahoma" pitchFamily="34" charset="0"/>
              </a:rPr>
              <a:t> </a:t>
            </a:r>
            <a:r>
              <a:rPr lang="it-IT" sz="1800" b="1" u="sng">
                <a:solidFill>
                  <a:srgbClr val="990033"/>
                </a:solidFill>
                <a:effectLst>
                  <a:outerShdw blurRad="38100" dist="38100" dir="2700000" algn="tl">
                    <a:srgbClr val="000000"/>
                  </a:outerShdw>
                </a:effectLst>
                <a:latin typeface="Tahoma" pitchFamily="34" charset="0"/>
                <a:cs typeface="Tahoma" pitchFamily="34" charset="0"/>
              </a:rPr>
              <a:t>nd</a:t>
            </a:r>
            <a:r>
              <a:rPr lang="en-US" sz="1800" b="1" u="sng">
                <a:solidFill>
                  <a:srgbClr val="990033"/>
                </a:solidFill>
                <a:effectLst>
                  <a:outerShdw blurRad="38100" dist="38100" dir="2700000" algn="tl">
                    <a:srgbClr val="000000"/>
                  </a:outerShdw>
                </a:effectLst>
                <a:latin typeface="Tahoma" pitchFamily="34" charset="0"/>
                <a:cs typeface="Tahoma" pitchFamily="34" charset="0"/>
              </a:rPr>
              <a:t>ё</a:t>
            </a:r>
            <a:r>
              <a:rPr lang="it-IT" sz="1800" b="1" u="sng">
                <a:solidFill>
                  <a:srgbClr val="990033"/>
                </a:solidFill>
                <a:effectLst>
                  <a:outerShdw blurRad="38100" dist="38100" dir="2700000" algn="tl">
                    <a:srgbClr val="000000"/>
                  </a:outerShdw>
                </a:effectLst>
                <a:latin typeface="Tahoma" pitchFamily="34" charset="0"/>
                <a:cs typeface="Tahoma" pitchFamily="34" charset="0"/>
              </a:rPr>
              <a:t>rlidh</a:t>
            </a:r>
            <a:r>
              <a:rPr lang="it-IT" sz="1800">
                <a:solidFill>
                  <a:srgbClr val="990033"/>
                </a:solidFill>
                <a:effectLst>
                  <a:outerShdw blurRad="38100" dist="38100" dir="2700000" algn="tl">
                    <a:srgbClr val="000000"/>
                  </a:outerShdw>
                </a:effectLst>
                <a:latin typeface="Tahoma" pitchFamily="34" charset="0"/>
                <a:cs typeface="Tahoma" pitchFamily="34" charset="0"/>
              </a:rPr>
              <a:t> </a:t>
            </a:r>
            <a:r>
              <a:rPr lang="it-IT" sz="1800" b="1">
                <a:latin typeface="Tahoma" pitchFamily="34" charset="0"/>
                <a:cs typeface="Tahoma" pitchFamily="34" charset="0"/>
              </a:rPr>
              <a:t>dhe i</a:t>
            </a:r>
            <a:r>
              <a:rPr lang="it-IT" sz="1800">
                <a:effectLst>
                  <a:outerShdw blurRad="38100" dist="38100" dir="2700000" algn="tl">
                    <a:srgbClr val="FFFFFF"/>
                  </a:outerShdw>
                </a:effectLst>
                <a:latin typeface="Tahoma" pitchFamily="34" charset="0"/>
                <a:cs typeface="Tahoma" pitchFamily="34" charset="0"/>
              </a:rPr>
              <a:t> </a:t>
            </a:r>
            <a:r>
              <a:rPr lang="it-IT" sz="1800" b="1" u="sng">
                <a:solidFill>
                  <a:srgbClr val="990033"/>
                </a:solidFill>
                <a:effectLst>
                  <a:outerShdw blurRad="38100" dist="38100" dir="2700000" algn="tl">
                    <a:srgbClr val="000000"/>
                  </a:outerShdw>
                </a:effectLst>
                <a:latin typeface="Tahoma" pitchFamily="34" charset="0"/>
                <a:cs typeface="Tahoma" pitchFamily="34" charset="0"/>
              </a:rPr>
              <a:t> gjeneralizon</a:t>
            </a:r>
            <a:r>
              <a:rPr lang="it-IT" sz="1800">
                <a:solidFill>
                  <a:srgbClr val="990033"/>
                </a:solidFill>
                <a:effectLst>
                  <a:outerShdw blurRad="38100" dist="38100" dir="2700000" algn="tl">
                    <a:srgbClr val="000000"/>
                  </a:outerShdw>
                </a:effectLst>
                <a:latin typeface="Tahoma" pitchFamily="34" charset="0"/>
                <a:cs typeface="Tahoma" pitchFamily="34" charset="0"/>
              </a:rPr>
              <a:t> </a:t>
            </a:r>
            <a:r>
              <a:rPr lang="it-IT" sz="1800" b="1" u="sng">
                <a:solidFill>
                  <a:srgbClr val="990033"/>
                </a:solidFill>
                <a:effectLst>
                  <a:outerShdw blurRad="38100" dist="38100" dir="2700000" algn="tl">
                    <a:srgbClr val="000000"/>
                  </a:outerShdw>
                </a:effectLst>
                <a:latin typeface="Tahoma" pitchFamily="34" charset="0"/>
                <a:cs typeface="Tahoma" pitchFamily="34" charset="0"/>
              </a:rPr>
              <a:t>njohurit</a:t>
            </a:r>
            <a:r>
              <a:rPr lang="en-US" sz="1800" b="1" u="sng">
                <a:solidFill>
                  <a:srgbClr val="990033"/>
                </a:solidFill>
                <a:effectLst>
                  <a:outerShdw blurRad="38100" dist="38100" dir="2700000" algn="tl">
                    <a:srgbClr val="000000"/>
                  </a:outerShdw>
                </a:effectLst>
                <a:latin typeface="Tahoma" pitchFamily="34" charset="0"/>
                <a:cs typeface="Tahoma" pitchFamily="34" charset="0"/>
              </a:rPr>
              <a:t>ё</a:t>
            </a:r>
            <a:r>
              <a:rPr lang="it-IT" sz="1800" b="1" u="sng">
                <a:solidFill>
                  <a:srgbClr val="990033"/>
                </a:solidFill>
                <a:effectLst>
                  <a:outerShdw blurRad="38100" dist="38100" dir="2700000" algn="tl">
                    <a:srgbClr val="000000"/>
                  </a:outerShdw>
                </a:effectLst>
                <a:latin typeface="Tahoma" pitchFamily="34" charset="0"/>
                <a:cs typeface="Tahoma" pitchFamily="34" charset="0"/>
              </a:rPr>
              <a:t> nga shkencat e ndryshme</a:t>
            </a:r>
            <a:r>
              <a:rPr lang="it-IT" sz="1800">
                <a:solidFill>
                  <a:srgbClr val="990033"/>
                </a:solidFill>
                <a:latin typeface="Tahoma" pitchFamily="34" charset="0"/>
                <a:cs typeface="Tahoma" pitchFamily="34" charset="0"/>
              </a:rPr>
              <a:t> .</a:t>
            </a:r>
          </a:p>
          <a:p>
            <a:pPr>
              <a:lnSpc>
                <a:spcPct val="80000"/>
              </a:lnSpc>
              <a:buFontTx/>
              <a:buNone/>
            </a:pPr>
            <a:endParaRPr lang="it-IT" sz="1000">
              <a:solidFill>
                <a:srgbClr val="CC9900"/>
              </a:solidFill>
              <a:latin typeface="Lucida Bright" pitchFamily="18" charset="0"/>
              <a:cs typeface="Tahoma" pitchFamily="34" charset="0"/>
            </a:endParaRPr>
          </a:p>
          <a:p>
            <a:pPr>
              <a:lnSpc>
                <a:spcPct val="80000"/>
              </a:lnSpc>
            </a:pPr>
            <a:r>
              <a:rPr lang="it-IT" sz="2000">
                <a:latin typeface="Tahoma" pitchFamily="34" charset="0"/>
                <a:cs typeface="Tahoma" pitchFamily="34" charset="0"/>
              </a:rPr>
              <a:t>Nё kёtё mёnyrё ajo jep</a:t>
            </a:r>
            <a:r>
              <a:rPr lang="it-IT" sz="2000">
                <a:solidFill>
                  <a:srgbClr val="008080"/>
                </a:solidFill>
                <a:latin typeface="Tahoma" pitchFamily="34" charset="0"/>
                <a:cs typeface="Tahoma" pitchFamily="34" charset="0"/>
              </a:rPr>
              <a:t> </a:t>
            </a:r>
            <a:r>
              <a:rPr lang="it-IT" sz="1800" b="1" u="sng">
                <a:latin typeface="Tahoma" pitchFamily="34" charset="0"/>
                <a:cs typeface="Tahoma" pitchFamily="34" charset="0"/>
              </a:rPr>
              <a:t>bazёn dhe konceptin e pёrbashket</a:t>
            </a:r>
            <a:r>
              <a:rPr lang="it-IT" sz="2000">
                <a:latin typeface="Tahoma" pitchFamily="34" charset="0"/>
                <a:cs typeface="Tahoma" pitchFamily="34" charset="0"/>
              </a:rPr>
              <a:t> pёr  studimin</a:t>
            </a:r>
            <a:r>
              <a:rPr lang="it-IT" sz="2000">
                <a:solidFill>
                  <a:srgbClr val="008080"/>
                </a:solidFill>
                <a:latin typeface="Tahoma" pitchFamily="34" charset="0"/>
                <a:cs typeface="Tahoma" pitchFamily="34" charset="0"/>
              </a:rPr>
              <a:t> </a:t>
            </a:r>
            <a:r>
              <a:rPr lang="it-IT" sz="2000" u="sng">
                <a:latin typeface="Tahoma" pitchFamily="34" charset="0"/>
                <a:cs typeface="Tahoma" pitchFamily="34" charset="0"/>
              </a:rPr>
              <a:t>e</a:t>
            </a:r>
            <a:r>
              <a:rPr lang="it-IT" sz="2000" u="sng">
                <a:solidFill>
                  <a:srgbClr val="006699"/>
                </a:solidFill>
                <a:latin typeface="Tahoma" pitchFamily="34" charset="0"/>
                <a:cs typeface="Tahoma" pitchFamily="34" charset="0"/>
              </a:rPr>
              <a:t> </a:t>
            </a:r>
            <a:r>
              <a:rPr lang="it-IT" sz="1800" b="1" u="sng">
                <a:latin typeface="Tahoma" pitchFamily="34" charset="0"/>
                <a:cs typeface="Tahoma" pitchFamily="34" charset="0"/>
              </a:rPr>
              <a:t>Sistemeve tё ndёrlikuara dinamike</a:t>
            </a:r>
            <a:r>
              <a:rPr lang="it-IT" sz="2000">
                <a:latin typeface="Tahoma" pitchFamily="34" charset="0"/>
                <a:cs typeface="Tahoma" pitchFamily="34" charset="0"/>
              </a:rPr>
              <a:t>, duke sqaruar</a:t>
            </a:r>
            <a:r>
              <a:rPr lang="it-IT" sz="2000">
                <a:solidFill>
                  <a:srgbClr val="006699"/>
                </a:solidFill>
                <a:latin typeface="Tahoma" pitchFamily="34" charset="0"/>
                <a:cs typeface="Tahoma" pitchFamily="34" charset="0"/>
              </a:rPr>
              <a:t> </a:t>
            </a:r>
            <a:r>
              <a:rPr lang="it-IT" sz="1800" b="1">
                <a:latin typeface="Tahoma" pitchFamily="34" charset="0"/>
                <a:cs typeface="Tahoma" pitchFamily="34" charset="0"/>
              </a:rPr>
              <a:t>konceptet</a:t>
            </a:r>
            <a:r>
              <a:rPr lang="it-IT" sz="2000">
                <a:latin typeface="Tahoma" pitchFamily="34" charset="0"/>
                <a:cs typeface="Tahoma" pitchFamily="34" charset="0"/>
              </a:rPr>
              <a:t> qё  kanё tё bёjnё me</a:t>
            </a:r>
            <a:r>
              <a:rPr lang="it-IT" sz="2000">
                <a:solidFill>
                  <a:srgbClr val="CC9900"/>
                </a:solidFill>
                <a:latin typeface="Tahoma" pitchFamily="34" charset="0"/>
                <a:cs typeface="Tahoma" pitchFamily="34" charset="0"/>
              </a:rPr>
              <a:t> </a:t>
            </a:r>
            <a:r>
              <a:rPr lang="it-IT" sz="1800" b="1">
                <a:effectLst>
                  <a:outerShdw blurRad="38100" dist="38100" dir="2700000" algn="tl">
                    <a:srgbClr val="FFFFFF"/>
                  </a:outerShdw>
                </a:effectLst>
                <a:latin typeface="Tahoma" pitchFamily="34" charset="0"/>
                <a:cs typeface="Tahoma" pitchFamily="34" charset="0"/>
              </a:rPr>
              <a:t>formimin, organizimin, zhvillimin</a:t>
            </a:r>
            <a:r>
              <a:rPr lang="it-IT" sz="2000">
                <a:solidFill>
                  <a:srgbClr val="CC9900"/>
                </a:solidFill>
                <a:latin typeface="Tahoma" pitchFamily="34" charset="0"/>
                <a:cs typeface="Tahoma" pitchFamily="34" charset="0"/>
              </a:rPr>
              <a:t> </a:t>
            </a:r>
            <a:r>
              <a:rPr lang="it-IT" sz="2000">
                <a:latin typeface="Tahoma" pitchFamily="34" charset="0"/>
                <a:cs typeface="Tahoma" pitchFamily="34" charset="0"/>
              </a:rPr>
              <a:t>dhe</a:t>
            </a:r>
            <a:r>
              <a:rPr lang="it-IT" sz="2000">
                <a:solidFill>
                  <a:srgbClr val="CC9900"/>
                </a:solidFill>
                <a:latin typeface="Tahoma" pitchFamily="34" charset="0"/>
                <a:cs typeface="Tahoma" pitchFamily="34" charset="0"/>
              </a:rPr>
              <a:t> </a:t>
            </a:r>
            <a:r>
              <a:rPr lang="it-IT" sz="1800" b="1">
                <a:effectLst>
                  <a:outerShdw blurRad="38100" dist="38100" dir="2700000" algn="tl">
                    <a:srgbClr val="FFFFFF"/>
                  </a:outerShdw>
                </a:effectLst>
                <a:latin typeface="Tahoma" pitchFamily="34" charset="0"/>
                <a:cs typeface="Tahoma" pitchFamily="34" charset="0"/>
              </a:rPr>
              <a:t>qeverisjen</a:t>
            </a:r>
            <a:r>
              <a:rPr lang="it-IT" sz="2000">
                <a:solidFill>
                  <a:srgbClr val="CC9900"/>
                </a:solidFill>
                <a:latin typeface="Tahoma" pitchFamily="34" charset="0"/>
                <a:cs typeface="Tahoma" pitchFamily="34" charset="0"/>
              </a:rPr>
              <a:t> </a:t>
            </a:r>
            <a:r>
              <a:rPr lang="it-IT" sz="2000">
                <a:latin typeface="Tahoma" pitchFamily="34" charset="0"/>
                <a:cs typeface="Tahoma" pitchFamily="34" charset="0"/>
              </a:rPr>
              <a:t>e tyre</a:t>
            </a:r>
            <a:r>
              <a:rPr lang="it-IT" sz="2000">
                <a:solidFill>
                  <a:srgbClr val="CC9900"/>
                </a:solidFill>
                <a:latin typeface="Tahoma" pitchFamily="34" charset="0"/>
                <a:cs typeface="Tahoma" pitchFamily="34" charset="0"/>
              </a:rPr>
              <a:t>. </a:t>
            </a:r>
          </a:p>
          <a:p>
            <a:pPr>
              <a:lnSpc>
                <a:spcPct val="80000"/>
              </a:lnSpc>
              <a:buFontTx/>
              <a:buNone/>
            </a:pPr>
            <a:endParaRPr lang="it-IT" sz="2000">
              <a:solidFill>
                <a:srgbClr val="CC9900"/>
              </a:solidFill>
              <a:latin typeface="Tahoma" pitchFamily="34" charset="0"/>
              <a:cs typeface="Tahoma" pitchFamily="34" charset="0"/>
            </a:endParaRPr>
          </a:p>
          <a:p>
            <a:pPr>
              <a:lnSpc>
                <a:spcPct val="80000"/>
              </a:lnSpc>
            </a:pPr>
            <a:r>
              <a:rPr lang="it-IT" sz="2000">
                <a:latin typeface="Tahoma" pitchFamily="34" charset="0"/>
                <a:cs typeface="Tahoma" pitchFamily="34" charset="0"/>
              </a:rPr>
              <a:t>Kjo pёrbёn </a:t>
            </a:r>
            <a:r>
              <a:rPr lang="it-IT" sz="1800" b="1">
                <a:effectLst>
                  <a:outerShdw blurRad="38100" dist="38100" dir="2700000" algn="tl">
                    <a:srgbClr val="FFFFFF"/>
                  </a:outerShdw>
                </a:effectLst>
                <a:latin typeface="Tahoma" pitchFamily="34" charset="0"/>
                <a:cs typeface="Tahoma" pitchFamily="34" charset="0"/>
              </a:rPr>
              <a:t>objektin e studimit</a:t>
            </a:r>
            <a:r>
              <a:rPr lang="it-IT" sz="2000">
                <a:latin typeface="Tahoma" pitchFamily="34" charset="0"/>
                <a:cs typeface="Tahoma" pitchFamily="34" charset="0"/>
              </a:rPr>
              <a:t> tё Teorisё sё Pёrgjithshme tё Sistemeve.</a:t>
            </a:r>
          </a:p>
          <a:p>
            <a:pPr>
              <a:lnSpc>
                <a:spcPct val="80000"/>
              </a:lnSpc>
              <a:buFontTx/>
              <a:buNone/>
            </a:pPr>
            <a:endParaRPr lang="it-IT" sz="1000">
              <a:latin typeface="Tahoma" pitchFamily="34" charset="0"/>
              <a:cs typeface="Tahoma" pitchFamily="34" charset="0"/>
            </a:endParaRPr>
          </a:p>
          <a:p>
            <a:pPr>
              <a:lnSpc>
                <a:spcPct val="80000"/>
              </a:lnSpc>
            </a:pPr>
            <a:r>
              <a:rPr lang="it-IT" sz="2000">
                <a:latin typeface="Tahoma" pitchFamily="34" charset="0"/>
                <a:cs typeface="Tahoma" pitchFamily="34" charset="0"/>
              </a:rPr>
              <a:t>Me kёtё rast, sipas kёsaj teorije, sistemi trajtohet si pjesё e njё tёrёsie mё tё madhe, nё kontekstin e tёrёsisё sё tij dhe tё mardhёnieve tё tij me rethin qё i pёrket, gjithmonё nё kushtet e dinamizmit dhe tё zhvillimit tё tij.</a:t>
            </a:r>
          </a:p>
          <a:p>
            <a:pPr>
              <a:lnSpc>
                <a:spcPct val="80000"/>
              </a:lnSpc>
              <a:buFontTx/>
              <a:buNone/>
            </a:pPr>
            <a:endParaRPr lang="it-IT" sz="1200">
              <a:latin typeface="Tahoma" pitchFamily="34" charset="0"/>
              <a:cs typeface="Tahoma" pitchFamily="34" charset="0"/>
            </a:endParaRPr>
          </a:p>
          <a:p>
            <a:pPr>
              <a:lnSpc>
                <a:spcPct val="80000"/>
              </a:lnSpc>
            </a:pPr>
            <a:r>
              <a:rPr lang="it-IT" sz="1800">
                <a:latin typeface="Tahoma" pitchFamily="34" charset="0"/>
                <a:cs typeface="Tahoma" pitchFamily="34" charset="0"/>
              </a:rPr>
              <a:t>E tёrё kjo mundёson  qё zhvillimi i sistemit tё analizohet nё kushtet konkrete tё ekzistimit tё tij, nё rethinёn pёrkatёse me qёllim qё tё optimaizohet funksionimi i tij nё kuadёr tё sendёrtimit tё qёllimeve tёpërcaktuara.</a:t>
            </a:r>
            <a:r>
              <a:rPr lang="it-IT" sz="1600"/>
              <a:t> </a:t>
            </a:r>
            <a:endParaRPr lang="en-US" sz="16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A54B9469-C65E-46CC-B635-65F378FDD5FD}" type="slidenum">
              <a:rPr lang="en-GB"/>
              <a:pPr/>
              <a:t>22</a:t>
            </a:fld>
            <a:endParaRPr lang="en-GB"/>
          </a:p>
        </p:txBody>
      </p:sp>
      <p:sp>
        <p:nvSpPr>
          <p:cNvPr id="821250" name="Rectangle 2"/>
          <p:cNvSpPr>
            <a:spLocks noGrp="1" noChangeArrowheads="1"/>
          </p:cNvSpPr>
          <p:nvPr>
            <p:ph type="title"/>
          </p:nvPr>
        </p:nvSpPr>
        <p:spPr>
          <a:xfrm>
            <a:off x="685804" y="152400"/>
            <a:ext cx="6871189" cy="539750"/>
          </a:xfrm>
        </p:spPr>
        <p:txBody>
          <a:bodyPr/>
          <a:lstStyle/>
          <a:p>
            <a:r>
              <a:rPr lang="it-IT" sz="2000" b="1">
                <a:solidFill>
                  <a:srgbClr val="990033"/>
                </a:solidFill>
                <a:effectLst>
                  <a:outerShdw blurRad="38100" dist="38100" dir="2700000" algn="tl">
                    <a:srgbClr val="C0C0C0"/>
                  </a:outerShdw>
                </a:effectLst>
                <a:latin typeface="Tahoma" pitchFamily="34" charset="0"/>
                <a:cs typeface="Tahoma" pitchFamily="34" charset="0"/>
              </a:rPr>
              <a:t>KONCEPTET THEMELORE TË TPS</a:t>
            </a:r>
            <a:endParaRPr lang="en-US" sz="2000" b="1">
              <a:solidFill>
                <a:srgbClr val="990033"/>
              </a:solidFill>
              <a:effectLst>
                <a:outerShdw blurRad="38100" dist="38100" dir="2700000" algn="tl">
                  <a:srgbClr val="C0C0C0"/>
                </a:outerShdw>
              </a:effectLst>
              <a:latin typeface="Tahoma" pitchFamily="34" charset="0"/>
              <a:cs typeface="Tahoma" pitchFamily="34" charset="0"/>
            </a:endParaRPr>
          </a:p>
        </p:txBody>
      </p:sp>
      <p:sp>
        <p:nvSpPr>
          <p:cNvPr id="821251" name="Rectangle 3"/>
          <p:cNvSpPr>
            <a:spLocks noGrp="1" noChangeArrowheads="1"/>
          </p:cNvSpPr>
          <p:nvPr>
            <p:ph type="body" idx="1"/>
          </p:nvPr>
        </p:nvSpPr>
        <p:spPr>
          <a:xfrm>
            <a:off x="317992" y="908050"/>
            <a:ext cx="8374673" cy="5257800"/>
          </a:xfrm>
          <a:solidFill>
            <a:srgbClr val="FFFFCC"/>
          </a:solidFill>
        </p:spPr>
        <p:txBody>
          <a:bodyPr/>
          <a:lstStyle/>
          <a:p>
            <a:pPr>
              <a:buFontTx/>
              <a:buNone/>
            </a:pPr>
            <a:r>
              <a:rPr lang="it-IT" sz="2000"/>
              <a:t> </a:t>
            </a:r>
            <a:r>
              <a:rPr lang="it-IT" sz="1800">
                <a:latin typeface="Tahoma" pitchFamily="34" charset="0"/>
                <a:cs typeface="Tahoma" pitchFamily="34" charset="0"/>
              </a:rPr>
              <a:t>Teoria  e Pёrgjithshme e Sistemeve pёrbёhet nga njё </a:t>
            </a:r>
            <a:r>
              <a:rPr lang="it-IT" sz="1800">
                <a:solidFill>
                  <a:srgbClr val="008080"/>
                </a:solidFill>
                <a:latin typeface="Tahoma" pitchFamily="34" charset="0"/>
                <a:cs typeface="Tahoma" pitchFamily="34" charset="0"/>
              </a:rPr>
              <a:t>serё konceptesh</a:t>
            </a:r>
            <a:r>
              <a:rPr lang="it-IT" sz="1800">
                <a:latin typeface="Tahoma" pitchFamily="34" charset="0"/>
                <a:cs typeface="Tahoma" pitchFamily="34" charset="0"/>
              </a:rPr>
              <a:t>, tё cilat formojnё </a:t>
            </a:r>
            <a:r>
              <a:rPr lang="it-IT" sz="1800">
                <a:solidFill>
                  <a:srgbClr val="008080"/>
                </a:solidFill>
                <a:latin typeface="Tahoma" pitchFamily="34" charset="0"/>
                <a:cs typeface="Tahoma" pitchFamily="34" charset="0"/>
              </a:rPr>
              <a:t>Aparaturen e saj Metodologjiko-Shkencore</a:t>
            </a:r>
            <a:r>
              <a:rPr lang="it-IT" sz="1800">
                <a:latin typeface="Tahoma" pitchFamily="34" charset="0"/>
                <a:cs typeface="Tahoma" pitchFamily="34" charset="0"/>
              </a:rPr>
              <a:t>. Ky sistem konceptesh mundёson </a:t>
            </a:r>
            <a:r>
              <a:rPr lang="it-IT" sz="1800" u="sng">
                <a:solidFill>
                  <a:srgbClr val="008080"/>
                </a:solidFill>
                <a:latin typeface="Tahoma" pitchFamily="34" charset="0"/>
                <a:cs typeface="Tahoma" pitchFamily="34" charset="0"/>
              </a:rPr>
              <a:t>Formatizimin e tё menduarit Sistemor</a:t>
            </a:r>
            <a:r>
              <a:rPr lang="it-IT" sz="1800">
                <a:latin typeface="Tahoma" pitchFamily="34" charset="0"/>
                <a:cs typeface="Tahoma" pitchFamily="34" charset="0"/>
              </a:rPr>
              <a:t> dhe vetё qasjen  sistemore.</a:t>
            </a:r>
          </a:p>
          <a:p>
            <a:pPr>
              <a:buFontTx/>
              <a:buNone/>
            </a:pPr>
            <a:r>
              <a:rPr lang="it-IT" sz="1800" b="1">
                <a:latin typeface="Tahoma" pitchFamily="34" charset="0"/>
                <a:cs typeface="Tahoma" pitchFamily="34" charset="0"/>
              </a:rPr>
              <a:t>(1)</a:t>
            </a:r>
            <a:r>
              <a:rPr lang="it-IT" sz="1800">
                <a:solidFill>
                  <a:srgbClr val="008080"/>
                </a:solidFill>
                <a:latin typeface="Tahoma" pitchFamily="34" charset="0"/>
                <a:cs typeface="Tahoma" pitchFamily="34" charset="0"/>
              </a:rPr>
              <a:t> </a:t>
            </a:r>
            <a:r>
              <a:rPr lang="it-IT" sz="1800" b="1">
                <a:solidFill>
                  <a:srgbClr val="96004B"/>
                </a:solidFill>
                <a:effectLst>
                  <a:outerShdw blurRad="38100" dist="38100" dir="2700000" algn="tl">
                    <a:srgbClr val="000000"/>
                  </a:outerShdw>
                </a:effectLst>
                <a:latin typeface="Tahoma" pitchFamily="34" charset="0"/>
                <a:cs typeface="Tahoma" pitchFamily="34" charset="0"/>
              </a:rPr>
              <a:t>Parimin holistik</a:t>
            </a:r>
            <a:r>
              <a:rPr lang="it-IT" sz="1800">
                <a:latin typeface="Tahoma" pitchFamily="34" charset="0"/>
                <a:cs typeface="Tahoma" pitchFamily="34" charset="0"/>
              </a:rPr>
              <a:t> sipas tё cilit element, pёrkatёsisht pjesёt prej tё cilave pёrbёhet sistemi, mund tё analizohen dhe tё kuptohen plotёsisht vetёm tё trajtuara nё kuadёr tё tёrёsisё  sё cilёs i pёrkasin, e jo nё veqantinё e tyre.</a:t>
            </a:r>
          </a:p>
          <a:p>
            <a:pPr>
              <a:buFontTx/>
              <a:buNone/>
            </a:pPr>
            <a:r>
              <a:rPr lang="it-IT" sz="1800" b="1">
                <a:latin typeface="Tahoma" pitchFamily="34" charset="0"/>
                <a:cs typeface="Tahoma" pitchFamily="34" charset="0"/>
              </a:rPr>
              <a:t>(2)</a:t>
            </a:r>
            <a:r>
              <a:rPr lang="it-IT" sz="1800">
                <a:solidFill>
                  <a:srgbClr val="008080"/>
                </a:solidFill>
                <a:latin typeface="Tahoma" pitchFamily="34" charset="0"/>
                <a:cs typeface="Tahoma" pitchFamily="34" charset="0"/>
              </a:rPr>
              <a:t> </a:t>
            </a:r>
            <a:r>
              <a:rPr lang="it-IT" sz="1800" b="1">
                <a:solidFill>
                  <a:srgbClr val="96004B"/>
                </a:solidFill>
                <a:effectLst>
                  <a:outerShdw blurRad="38100" dist="38100" dir="2700000" algn="tl">
                    <a:srgbClr val="000000"/>
                  </a:outerShdw>
                </a:effectLst>
                <a:latin typeface="Tahoma" pitchFamily="34" charset="0"/>
                <a:cs typeface="Tahoma" pitchFamily="34" charset="0"/>
              </a:rPr>
              <a:t>Parimi teleologjik</a:t>
            </a:r>
            <a:r>
              <a:rPr lang="it-IT" sz="1800">
                <a:latin typeface="Tahoma" pitchFamily="34" charset="0"/>
                <a:cs typeface="Tahoma" pitchFamily="34" charset="0"/>
              </a:rPr>
              <a:t> sipas tё cilit funksionimi i çdo sistemi nёnshtrohet qёllimit tё pёrcaktuar dhe tё pёrkufizuar mirё.</a:t>
            </a:r>
          </a:p>
          <a:p>
            <a:pPr>
              <a:buFontTx/>
              <a:buNone/>
            </a:pPr>
            <a:r>
              <a:rPr lang="it-IT" sz="1800" b="1">
                <a:latin typeface="Tahoma" pitchFamily="34" charset="0"/>
                <a:cs typeface="Tahoma" pitchFamily="34" charset="0"/>
              </a:rPr>
              <a:t>(3)</a:t>
            </a:r>
            <a:r>
              <a:rPr lang="it-IT" sz="1800">
                <a:solidFill>
                  <a:srgbClr val="008080"/>
                </a:solidFill>
                <a:latin typeface="Tahoma" pitchFamily="34" charset="0"/>
                <a:cs typeface="Tahoma" pitchFamily="34" charset="0"/>
              </a:rPr>
              <a:t> </a:t>
            </a:r>
            <a:r>
              <a:rPr lang="it-IT" sz="1800">
                <a:latin typeface="Tahoma" pitchFamily="34" charset="0"/>
                <a:cs typeface="Tahoma" pitchFamily="34" charset="0"/>
              </a:rPr>
              <a:t>Sistemi ёshtё nё </a:t>
            </a:r>
            <a:r>
              <a:rPr lang="it-IT" sz="1800" b="1">
                <a:solidFill>
                  <a:srgbClr val="96004B"/>
                </a:solidFill>
                <a:effectLst>
                  <a:outerShdw blurRad="38100" dist="38100" dir="2700000" algn="tl">
                    <a:srgbClr val="000000"/>
                  </a:outerShdw>
                </a:effectLst>
                <a:latin typeface="Tahoma" pitchFamily="34" charset="0"/>
                <a:cs typeface="Tahoma" pitchFamily="34" charset="0"/>
              </a:rPr>
              <a:t>mardhёnie me rethinёn</a:t>
            </a:r>
            <a:r>
              <a:rPr lang="it-IT" sz="1800" b="1">
                <a:latin typeface="Tahoma" pitchFamily="34" charset="0"/>
                <a:cs typeface="Tahoma" pitchFamily="34" charset="0"/>
              </a:rPr>
              <a:t>.</a:t>
            </a:r>
            <a:r>
              <a:rPr lang="it-IT" sz="1800" b="1">
                <a:solidFill>
                  <a:srgbClr val="008080"/>
                </a:solidFill>
                <a:latin typeface="Tahoma" pitchFamily="34" charset="0"/>
                <a:cs typeface="Tahoma" pitchFamily="34" charset="0"/>
              </a:rPr>
              <a:t> </a:t>
            </a:r>
            <a:r>
              <a:rPr lang="it-IT" sz="1800">
                <a:latin typeface="Tahoma" pitchFamily="34" charset="0"/>
                <a:cs typeface="Tahoma" pitchFamily="34" charset="0"/>
              </a:rPr>
              <a:t>Ai mer prej rethinёs materien, energjinё dhe informatat, pёrkatёsisht madhёsitё hyrёse , </a:t>
            </a:r>
            <a:r>
              <a:rPr lang="it-IT" sz="1800">
                <a:solidFill>
                  <a:srgbClr val="008080"/>
                </a:solidFill>
                <a:latin typeface="Tahoma" pitchFamily="34" charset="0"/>
                <a:cs typeface="Tahoma" pitchFamily="34" charset="0"/>
              </a:rPr>
              <a:t>inputet,</a:t>
            </a:r>
            <a:r>
              <a:rPr lang="it-IT" sz="1800">
                <a:latin typeface="Tahoma" pitchFamily="34" charset="0"/>
                <a:cs typeface="Tahoma" pitchFamily="34" charset="0"/>
              </a:rPr>
              <a:t> kurse nё rethinё emiton, shpёrndan ose dёrgon rezultatet e funksionit tё tij-</a:t>
            </a:r>
            <a:r>
              <a:rPr lang="it-IT" sz="1800">
                <a:solidFill>
                  <a:srgbClr val="008080"/>
                </a:solidFill>
                <a:latin typeface="Tahoma" pitchFamily="34" charset="0"/>
                <a:cs typeface="Tahoma" pitchFamily="34" charset="0"/>
              </a:rPr>
              <a:t>autputet</a:t>
            </a:r>
            <a:r>
              <a:rPr lang="it-IT" sz="1800">
                <a:latin typeface="Tahoma" pitchFamily="34" charset="0"/>
                <a:cs typeface="Tahoma" pitchFamily="34" charset="0"/>
              </a:rPr>
              <a:t>. Nё kёtё mёnyrё sistemi ёshtё nё </a:t>
            </a:r>
            <a:r>
              <a:rPr lang="it-IT" sz="1800">
                <a:solidFill>
                  <a:srgbClr val="008080"/>
                </a:solidFill>
                <a:latin typeface="Tahoma" pitchFamily="34" charset="0"/>
                <a:cs typeface="Tahoma" pitchFamily="34" charset="0"/>
              </a:rPr>
              <a:t>interaksion</a:t>
            </a:r>
            <a:r>
              <a:rPr lang="it-IT" sz="1800">
                <a:latin typeface="Tahoma" pitchFamily="34" charset="0"/>
                <a:cs typeface="Tahoma" pitchFamily="34" charset="0"/>
              </a:rPr>
              <a:t> tё vazhdueshёm me rethinёn.</a:t>
            </a:r>
          </a:p>
          <a:p>
            <a:pPr>
              <a:buFontTx/>
              <a:buNone/>
            </a:pPr>
            <a:r>
              <a:rPr lang="it-IT" sz="1800">
                <a:latin typeface="Tahoma" pitchFamily="34" charset="0"/>
                <a:cs typeface="Tahoma" pitchFamily="34" charset="0"/>
              </a:rPr>
              <a:t>    Ai u pёrshtatet ndikimeve tё rethinёs e edhe vetё ndikon nё kёtё rethinё</a:t>
            </a:r>
            <a:r>
              <a:rPr lang="it-IT" sz="2000">
                <a:latin typeface="Tahoma" pitchFamily="34" charset="0"/>
                <a:cs typeface="Tahoma" pitchFamily="34" charset="0"/>
              </a:rPr>
              <a: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F3EC949A-4B2C-4BF0-A176-20E0CC8BCE4A}" type="slidenum">
              <a:rPr lang="en-GB"/>
              <a:pPr/>
              <a:t>23</a:t>
            </a:fld>
            <a:endParaRPr lang="en-GB"/>
          </a:p>
        </p:txBody>
      </p:sp>
      <p:sp>
        <p:nvSpPr>
          <p:cNvPr id="815107" name="Rectangle 3"/>
          <p:cNvSpPr>
            <a:spLocks noGrp="1" noChangeArrowheads="1"/>
          </p:cNvSpPr>
          <p:nvPr>
            <p:ph type="body" idx="1"/>
          </p:nvPr>
        </p:nvSpPr>
        <p:spPr>
          <a:xfrm>
            <a:off x="383935" y="692150"/>
            <a:ext cx="8308731" cy="5329238"/>
          </a:xfrm>
          <a:solidFill>
            <a:srgbClr val="FFFFCC"/>
          </a:solidFill>
        </p:spPr>
        <p:txBody>
          <a:bodyPr/>
          <a:lstStyle/>
          <a:p>
            <a:pPr>
              <a:lnSpc>
                <a:spcPct val="80000"/>
              </a:lnSpc>
              <a:buFontTx/>
              <a:buNone/>
            </a:pPr>
            <a:endParaRPr lang="it-IT" sz="2000">
              <a:latin typeface="Tahoma" pitchFamily="34" charset="0"/>
              <a:cs typeface="Tahoma" pitchFamily="34" charset="0"/>
            </a:endParaRPr>
          </a:p>
          <a:p>
            <a:pPr>
              <a:lnSpc>
                <a:spcPct val="80000"/>
              </a:lnSpc>
              <a:buFontTx/>
              <a:buNone/>
            </a:pPr>
            <a:r>
              <a:rPr lang="it-IT" sz="1800" b="1">
                <a:latin typeface="Tahoma" pitchFamily="34" charset="0"/>
                <a:cs typeface="Tahoma" pitchFamily="34" charset="0"/>
              </a:rPr>
              <a:t>(4)</a:t>
            </a:r>
            <a:r>
              <a:rPr lang="it-IT" sz="1800">
                <a:solidFill>
                  <a:srgbClr val="008080"/>
                </a:solidFill>
                <a:latin typeface="Tahoma" pitchFamily="34" charset="0"/>
                <a:cs typeface="Tahoma" pitchFamily="34" charset="0"/>
              </a:rPr>
              <a:t> </a:t>
            </a:r>
            <a:r>
              <a:rPr lang="it-IT" sz="1800" b="1">
                <a:solidFill>
                  <a:srgbClr val="96004B"/>
                </a:solidFill>
                <a:effectLst>
                  <a:outerShdw blurRad="38100" dist="38100" dir="2700000" algn="tl">
                    <a:srgbClr val="000000"/>
                  </a:outerShdw>
                </a:effectLst>
                <a:latin typeface="Tahoma" pitchFamily="34" charset="0"/>
                <a:cs typeface="Tahoma" pitchFamily="34" charset="0"/>
              </a:rPr>
              <a:t>Funksionimi i sistemit</a:t>
            </a:r>
            <a:r>
              <a:rPr lang="it-IT" sz="1800">
                <a:latin typeface="Tahoma" pitchFamily="34" charset="0"/>
                <a:cs typeface="Tahoma" pitchFamily="34" charset="0"/>
              </a:rPr>
              <a:t> sendёrtohet nёpёrmjet nёpёrmjet tё </a:t>
            </a:r>
            <a:r>
              <a:rPr lang="it-IT" sz="1800">
                <a:solidFill>
                  <a:srgbClr val="008080"/>
                </a:solidFill>
                <a:latin typeface="Tahoma" pitchFamily="34" charset="0"/>
                <a:cs typeface="Tahoma" pitchFamily="34" charset="0"/>
              </a:rPr>
              <a:t>procesit</a:t>
            </a:r>
            <a:r>
              <a:rPr lang="it-IT" sz="1800">
                <a:latin typeface="Tahoma" pitchFamily="34" charset="0"/>
                <a:cs typeface="Tahoma" pitchFamily="34" charset="0"/>
              </a:rPr>
              <a:t> </a:t>
            </a:r>
            <a:r>
              <a:rPr lang="it-IT" sz="1800">
                <a:solidFill>
                  <a:srgbClr val="008080"/>
                </a:solidFill>
                <a:latin typeface="Tahoma" pitchFamily="34" charset="0"/>
                <a:cs typeface="Tahoma" pitchFamily="34" charset="0"/>
              </a:rPr>
              <a:t>transformues</a:t>
            </a:r>
            <a:r>
              <a:rPr lang="it-IT" sz="1800">
                <a:latin typeface="Tahoma" pitchFamily="34" charset="0"/>
                <a:cs typeface="Tahoma" pitchFamily="34" charset="0"/>
              </a:rPr>
              <a:t>, gjatё tё cilit inputet shndёrohen nё autopute.</a:t>
            </a:r>
          </a:p>
          <a:p>
            <a:pPr>
              <a:lnSpc>
                <a:spcPct val="80000"/>
              </a:lnSpc>
              <a:buFontTx/>
              <a:buNone/>
            </a:pPr>
            <a:r>
              <a:rPr lang="it-IT" sz="1800">
                <a:latin typeface="Tahoma" pitchFamily="34" charset="0"/>
                <a:cs typeface="Tahoma" pitchFamily="34" charset="0"/>
              </a:rPr>
              <a:t>    Ky proces tranformimi ёshtё  rezultat i interaksionit tё elementeve qё e pёrbёjnё sistemin, dhe i interaksionit tё sistemit me rrethinёn.</a:t>
            </a:r>
          </a:p>
          <a:p>
            <a:pPr>
              <a:lnSpc>
                <a:spcPct val="80000"/>
              </a:lnSpc>
              <a:buFontTx/>
              <a:buNone/>
            </a:pPr>
            <a:r>
              <a:rPr lang="it-IT" sz="1800">
                <a:latin typeface="Tahoma" pitchFamily="34" charset="0"/>
                <a:cs typeface="Tahoma" pitchFamily="34" charset="0"/>
              </a:rPr>
              <a:t>    Ky ёshtё proces krijues nёpёrmes tё cilit identifikohet sistemi perkatёs.</a:t>
            </a:r>
          </a:p>
          <a:p>
            <a:pPr>
              <a:lnSpc>
                <a:spcPct val="80000"/>
              </a:lnSpc>
              <a:buFontTx/>
              <a:buNone/>
            </a:pPr>
            <a:endParaRPr lang="it-IT" sz="1800">
              <a:latin typeface="Tahoma" pitchFamily="34" charset="0"/>
              <a:cs typeface="Tahoma" pitchFamily="34" charset="0"/>
            </a:endParaRPr>
          </a:p>
          <a:p>
            <a:pPr>
              <a:lnSpc>
                <a:spcPct val="80000"/>
              </a:lnSpc>
              <a:buFontTx/>
              <a:buNone/>
            </a:pPr>
            <a:r>
              <a:rPr lang="it-IT" sz="1800" b="1">
                <a:effectLst>
                  <a:outerShdw blurRad="38100" dist="38100" dir="2700000" algn="tl">
                    <a:srgbClr val="FFFFFF"/>
                  </a:outerShdw>
                </a:effectLst>
                <a:latin typeface="Tahoma" pitchFamily="34" charset="0"/>
                <a:cs typeface="Tahoma" pitchFamily="34" charset="0"/>
              </a:rPr>
              <a:t>(5)</a:t>
            </a:r>
            <a:r>
              <a:rPr lang="it-IT" sz="1800">
                <a:solidFill>
                  <a:srgbClr val="008080"/>
                </a:solidFill>
                <a:effectLst>
                  <a:outerShdw blurRad="38100" dist="38100" dir="2700000" algn="tl">
                    <a:srgbClr val="000000"/>
                  </a:outerShdw>
                </a:effectLst>
                <a:latin typeface="Tahoma" pitchFamily="34" charset="0"/>
                <a:cs typeface="Tahoma" pitchFamily="34" charset="0"/>
              </a:rPr>
              <a:t> </a:t>
            </a:r>
            <a:r>
              <a:rPr lang="it-IT" sz="1800" b="1">
                <a:solidFill>
                  <a:srgbClr val="96004B"/>
                </a:solidFill>
                <a:effectLst>
                  <a:outerShdw blurRad="38100" dist="38100" dir="2700000" algn="tl">
                    <a:srgbClr val="000000"/>
                  </a:outerShdw>
                </a:effectLst>
                <a:latin typeface="Tahoma" pitchFamily="34" charset="0"/>
                <a:cs typeface="Tahoma" pitchFamily="34" charset="0"/>
              </a:rPr>
              <a:t>Funksionimi i suksesshёm</a:t>
            </a:r>
            <a:r>
              <a:rPr lang="it-IT" sz="1800">
                <a:latin typeface="Tahoma" pitchFamily="34" charset="0"/>
                <a:cs typeface="Tahoma" pitchFamily="34" charset="0"/>
              </a:rPr>
              <a:t> i sistemit </a:t>
            </a:r>
            <a:r>
              <a:rPr lang="it-IT" sz="1800">
                <a:solidFill>
                  <a:srgbClr val="008080"/>
                </a:solidFill>
                <a:latin typeface="Tahoma" pitchFamily="34" charset="0"/>
                <a:cs typeface="Tahoma" pitchFamily="34" charset="0"/>
              </a:rPr>
              <a:t>rrezikohet</a:t>
            </a:r>
            <a:r>
              <a:rPr lang="it-IT" sz="1800">
                <a:latin typeface="Tahoma" pitchFamily="34" charset="0"/>
                <a:cs typeface="Tahoma" pitchFamily="34" charset="0"/>
              </a:rPr>
              <a:t> nga </a:t>
            </a:r>
            <a:r>
              <a:rPr lang="it-IT" sz="1800" b="1" u="sng">
                <a:latin typeface="Tahoma" pitchFamily="34" charset="0"/>
                <a:cs typeface="Tahoma" pitchFamily="34" charset="0"/>
              </a:rPr>
              <a:t>entropia e sistemit</a:t>
            </a:r>
            <a:r>
              <a:rPr lang="it-IT" sz="1800" u="sng">
                <a:solidFill>
                  <a:srgbClr val="008080"/>
                </a:solidFill>
                <a:latin typeface="Tahoma" pitchFamily="34" charset="0"/>
                <a:cs typeface="Tahoma" pitchFamily="34" charset="0"/>
              </a:rPr>
              <a:t>.</a:t>
            </a:r>
          </a:p>
          <a:p>
            <a:pPr>
              <a:lnSpc>
                <a:spcPct val="80000"/>
              </a:lnSpc>
              <a:buFontTx/>
              <a:buNone/>
            </a:pPr>
            <a:r>
              <a:rPr lang="it-IT" sz="1800">
                <a:latin typeface="Tahoma" pitchFamily="34" charset="0"/>
                <a:cs typeface="Tahoma" pitchFamily="34" charset="0"/>
              </a:rPr>
              <a:t>     Ajo ёshtё masё e dezorganizimit dhe e Çregullimeve nё sistem.</a:t>
            </a:r>
          </a:p>
          <a:p>
            <a:pPr>
              <a:lnSpc>
                <a:spcPct val="80000"/>
              </a:lnSpc>
              <a:buFontTx/>
              <a:buNone/>
            </a:pPr>
            <a:r>
              <a:rPr lang="it-IT" sz="1800">
                <a:latin typeface="Tahoma" pitchFamily="34" charset="0"/>
                <a:cs typeface="Tahoma" pitchFamily="34" charset="0"/>
              </a:rPr>
              <a:t>     Entropia paraqet tё kundёrtёn e funksionimit, tё kundёrtёn e informatёs.</a:t>
            </a:r>
          </a:p>
          <a:p>
            <a:pPr>
              <a:lnSpc>
                <a:spcPct val="80000"/>
              </a:lnSpc>
              <a:buFontTx/>
              <a:buNone/>
            </a:pPr>
            <a:endParaRPr lang="it-IT" sz="1800">
              <a:latin typeface="Tahoma" pitchFamily="34" charset="0"/>
              <a:cs typeface="Tahoma" pitchFamily="34" charset="0"/>
            </a:endParaRPr>
          </a:p>
          <a:p>
            <a:pPr>
              <a:lnSpc>
                <a:spcPct val="80000"/>
              </a:lnSpc>
              <a:buFontTx/>
              <a:buNone/>
            </a:pPr>
            <a:r>
              <a:rPr lang="it-IT" sz="1800" b="1">
                <a:latin typeface="Tahoma" pitchFamily="34" charset="0"/>
                <a:cs typeface="Tahoma" pitchFamily="34" charset="0"/>
              </a:rPr>
              <a:t>(6)</a:t>
            </a:r>
            <a:r>
              <a:rPr lang="it-IT" sz="1800">
                <a:solidFill>
                  <a:srgbClr val="008080"/>
                </a:solidFill>
                <a:latin typeface="Tahoma" pitchFamily="34" charset="0"/>
                <a:cs typeface="Tahoma" pitchFamily="34" charset="0"/>
              </a:rPr>
              <a:t> </a:t>
            </a:r>
            <a:r>
              <a:rPr lang="it-IT" sz="1800" b="1">
                <a:solidFill>
                  <a:srgbClr val="96004B"/>
                </a:solidFill>
                <a:effectLst>
                  <a:outerShdw blurRad="38100" dist="38100" dir="2700000" algn="tl">
                    <a:srgbClr val="000000"/>
                  </a:outerShdw>
                </a:effectLst>
                <a:latin typeface="Tahoma" pitchFamily="34" charset="0"/>
                <a:cs typeface="Tahoma" pitchFamily="34" charset="0"/>
              </a:rPr>
              <a:t>Kontrollimi, zvogёlimi dhe evitimi i entropisё</a:t>
            </a:r>
            <a:r>
              <a:rPr lang="it-IT" sz="1800">
                <a:latin typeface="Tahoma" pitchFamily="34" charset="0"/>
                <a:cs typeface="Tahoma" pitchFamily="34" charset="0"/>
              </a:rPr>
              <a:t> bёhet nёpёrmjet </a:t>
            </a:r>
            <a:r>
              <a:rPr lang="it-IT" sz="1800" b="1" u="sng">
                <a:latin typeface="Tahoma" pitchFamily="34" charset="0"/>
                <a:cs typeface="Tahoma" pitchFamily="34" charset="0"/>
              </a:rPr>
              <a:t>qarkut </a:t>
            </a:r>
            <a:r>
              <a:rPr lang="it-IT" sz="1800">
                <a:latin typeface="Tahoma" pitchFamily="34" charset="0"/>
                <a:cs typeface="Tahoma" pitchFamily="34" charset="0"/>
              </a:rPr>
              <a:t> </a:t>
            </a:r>
            <a:r>
              <a:rPr lang="it-IT" sz="1800" b="1" u="sng">
                <a:latin typeface="Tahoma" pitchFamily="34" charset="0"/>
                <a:cs typeface="Tahoma" pitchFamily="34" charset="0"/>
              </a:rPr>
              <a:t>rregullёs</a:t>
            </a:r>
            <a:r>
              <a:rPr lang="it-IT" sz="1800">
                <a:latin typeface="Tahoma" pitchFamily="34" charset="0"/>
                <a:cs typeface="Tahoma" pitchFamily="34" charset="0"/>
              </a:rPr>
              <a:t> tё cilin e  formon </a:t>
            </a:r>
            <a:r>
              <a:rPr lang="it-IT" sz="1800" b="1" u="sng">
                <a:latin typeface="Tahoma" pitchFamily="34" charset="0"/>
                <a:cs typeface="Tahoma" pitchFamily="34" charset="0"/>
              </a:rPr>
              <a:t>lidhja e sёrishme prapavajtse</a:t>
            </a:r>
            <a:r>
              <a:rPr lang="it-IT" sz="1800" u="sng">
                <a:latin typeface="Tahoma" pitchFamily="34" charset="0"/>
                <a:cs typeface="Tahoma" pitchFamily="34" charset="0"/>
              </a:rPr>
              <a:t>.</a:t>
            </a:r>
          </a:p>
          <a:p>
            <a:pPr>
              <a:lnSpc>
                <a:spcPct val="80000"/>
              </a:lnSpc>
              <a:buFontTx/>
              <a:buNone/>
            </a:pPr>
            <a:r>
              <a:rPr lang="it-IT" sz="1800">
                <a:latin typeface="Tahoma" pitchFamily="34" charset="0"/>
                <a:cs typeface="Tahoma" pitchFamily="34" charset="0"/>
              </a:rPr>
              <a:t>    Ky qark rregullues bёn tё mundur krahasimin e pёrhershёm tё autputeve  me qёllimet  e  parashtruara tё sistemit,pёr tё ndikuar nё inputet e ardhshme.</a:t>
            </a:r>
          </a:p>
          <a:p>
            <a:pPr>
              <a:lnSpc>
                <a:spcPct val="80000"/>
              </a:lnSpc>
              <a:buFontTx/>
              <a:buNone/>
            </a:pPr>
            <a:r>
              <a:rPr lang="it-IT" sz="1800">
                <a:latin typeface="Tahoma" pitchFamily="34" charset="0"/>
                <a:cs typeface="Tahoma" pitchFamily="34" charset="0"/>
              </a:rPr>
              <a:t>    Nё saje tё kёsaj mundёsohet ndёrmarja  e aksioneve qeverisёse, nё qastin e duhur , nё mёnyrё qё funksionimi  i sistemit  tё zhvillohet nё pajtim me parametrat e pёrcktuar</a:t>
            </a:r>
            <a:endParaRPr lang="en-US" sz="1800">
              <a:latin typeface="Tahoma" pitchFamily="34" charset="0"/>
              <a:cs typeface="Tahoma"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93EC0255-8AC7-486E-8730-356555FE7FD4}" type="slidenum">
              <a:rPr lang="en-GB"/>
              <a:pPr/>
              <a:t>24</a:t>
            </a:fld>
            <a:endParaRPr lang="en-GB"/>
          </a:p>
        </p:txBody>
      </p:sp>
      <p:sp>
        <p:nvSpPr>
          <p:cNvPr id="823299" name="Rectangle 3"/>
          <p:cNvSpPr>
            <a:spLocks noGrp="1" noChangeArrowheads="1"/>
          </p:cNvSpPr>
          <p:nvPr>
            <p:ph type="body" idx="1"/>
          </p:nvPr>
        </p:nvSpPr>
        <p:spPr>
          <a:xfrm>
            <a:off x="383933" y="836618"/>
            <a:ext cx="8242789" cy="4752975"/>
          </a:xfrm>
          <a:solidFill>
            <a:srgbClr val="FFFFCC"/>
          </a:solidFill>
        </p:spPr>
        <p:txBody>
          <a:bodyPr/>
          <a:lstStyle/>
          <a:p>
            <a:pPr>
              <a:lnSpc>
                <a:spcPct val="90000"/>
              </a:lnSpc>
              <a:buFontTx/>
              <a:buNone/>
            </a:pPr>
            <a:r>
              <a:rPr lang="it-IT" sz="1800" b="1">
                <a:latin typeface="Tahoma" pitchFamily="34" charset="0"/>
                <a:cs typeface="Tahoma" pitchFamily="34" charset="0"/>
              </a:rPr>
              <a:t>(7)</a:t>
            </a:r>
            <a:r>
              <a:rPr lang="it-IT" sz="2800">
                <a:solidFill>
                  <a:srgbClr val="008080"/>
                </a:solidFill>
                <a:latin typeface="Tahoma" pitchFamily="34" charset="0"/>
                <a:cs typeface="Tahoma" pitchFamily="34" charset="0"/>
              </a:rPr>
              <a:t> </a:t>
            </a:r>
            <a:r>
              <a:rPr lang="it-IT" sz="1800" b="1">
                <a:solidFill>
                  <a:srgbClr val="96004B"/>
                </a:solidFill>
                <a:effectLst>
                  <a:outerShdw blurRad="38100" dist="38100" dir="2700000" algn="tl">
                    <a:srgbClr val="000000"/>
                  </a:outerShdw>
                </a:effectLst>
                <a:latin typeface="Tahoma" pitchFamily="34" charset="0"/>
                <a:cs typeface="Tahoma" pitchFamily="34" charset="0"/>
              </a:rPr>
              <a:t>Hierakria e sistemit</a:t>
            </a:r>
            <a:r>
              <a:rPr lang="it-IT" sz="1800">
                <a:latin typeface="Tahoma" pitchFamily="34" charset="0"/>
                <a:cs typeface="Tahoma" pitchFamily="34" charset="0"/>
              </a:rPr>
              <a:t> nё pikёpamje konceptore shpreh faktin se çdo sistem ёshё pjesё e mbisistemeve tё tjera mё tё mёdha si dhe  pёrbёhet  prej pjesёve  apo nёnsistemeve tё tij.</a:t>
            </a:r>
          </a:p>
          <a:p>
            <a:pPr>
              <a:lnSpc>
                <a:spcPct val="90000"/>
              </a:lnSpc>
              <a:buFontTx/>
              <a:buNone/>
            </a:pPr>
            <a:r>
              <a:rPr lang="it-IT" sz="1800">
                <a:latin typeface="Tahoma" pitchFamily="34" charset="0"/>
                <a:cs typeface="Tahoma" pitchFamily="34" charset="0"/>
              </a:rPr>
              <a:t>    Marradhёniet midis sistemit, nёnsistemeve tё tij dhe mbisistemit tё cilit ai i pёrket, kanё tipare hierarkike nё kryerjёn e detyrave tё caktuara.</a:t>
            </a:r>
          </a:p>
          <a:p>
            <a:pPr>
              <a:lnSpc>
                <a:spcPct val="90000"/>
              </a:lnSpc>
              <a:buFontTx/>
              <a:buNone/>
            </a:pPr>
            <a:r>
              <a:rPr lang="it-IT" sz="1800" b="1">
                <a:latin typeface="Tahoma" pitchFamily="34" charset="0"/>
                <a:cs typeface="Tahoma" pitchFamily="34" charset="0"/>
              </a:rPr>
              <a:t>(8)</a:t>
            </a:r>
            <a:r>
              <a:rPr lang="it-IT" sz="1800">
                <a:solidFill>
                  <a:srgbClr val="008080"/>
                </a:solidFill>
                <a:latin typeface="Tahoma" pitchFamily="34" charset="0"/>
                <a:cs typeface="Tahoma" pitchFamily="34" charset="0"/>
              </a:rPr>
              <a:t> </a:t>
            </a:r>
            <a:r>
              <a:rPr lang="it-IT" sz="1800" b="1">
                <a:solidFill>
                  <a:srgbClr val="96004B"/>
                </a:solidFill>
                <a:effectLst>
                  <a:outerShdw blurRad="38100" dist="38100" dir="2700000" algn="tl">
                    <a:srgbClr val="000000"/>
                  </a:outerShdw>
                </a:effectLst>
                <a:latin typeface="Tahoma" pitchFamily="34" charset="0"/>
                <a:cs typeface="Tahoma" pitchFamily="34" charset="0"/>
              </a:rPr>
              <a:t>Elementet apo nёnsistemet</a:t>
            </a:r>
            <a:r>
              <a:rPr lang="it-IT" sz="1800">
                <a:latin typeface="Tahoma" pitchFamily="34" charset="0"/>
                <a:cs typeface="Tahoma" pitchFamily="34" charset="0"/>
              </a:rPr>
              <a:t>, kryejnё funksione tё caktuara  nё kuadёr tё sistemit sipas </a:t>
            </a:r>
            <a:r>
              <a:rPr lang="it-IT" sz="1800" b="1">
                <a:latin typeface="Tahoma" pitchFamily="34" charset="0"/>
                <a:cs typeface="Tahoma" pitchFamily="34" charset="0"/>
              </a:rPr>
              <a:t>parimit tё diferencimit</a:t>
            </a:r>
            <a:r>
              <a:rPr lang="it-IT" sz="1800">
                <a:latin typeface="Tahoma" pitchFamily="34" charset="0"/>
                <a:cs typeface="Tahoma" pitchFamily="34" charset="0"/>
              </a:rPr>
              <a:t> dhe </a:t>
            </a:r>
            <a:r>
              <a:rPr lang="it-IT" sz="1800" b="1">
                <a:latin typeface="Tahoma" pitchFamily="34" charset="0"/>
                <a:cs typeface="Tahoma" pitchFamily="34" charset="0"/>
              </a:rPr>
              <a:t>parimi tё specializimit.</a:t>
            </a:r>
          </a:p>
          <a:p>
            <a:pPr>
              <a:lnSpc>
                <a:spcPct val="90000"/>
              </a:lnSpc>
              <a:buFontTx/>
              <a:buNone/>
            </a:pPr>
            <a:r>
              <a:rPr lang="it-IT" sz="1800">
                <a:latin typeface="Tahoma" pitchFamily="34" charset="0"/>
                <a:cs typeface="Tahoma" pitchFamily="34" charset="0"/>
              </a:rPr>
              <a:t>    Elementet kryejnё pra njё funksion parcial, ndёrsca interaksionit midis tyre sigurohet funksionimi integral i sistemit.</a:t>
            </a:r>
          </a:p>
          <a:p>
            <a:pPr>
              <a:lnSpc>
                <a:spcPct val="90000"/>
              </a:lnSpc>
              <a:buFontTx/>
              <a:buNone/>
            </a:pPr>
            <a:r>
              <a:rPr lang="it-IT" sz="1800" b="1">
                <a:latin typeface="Tahoma" pitchFamily="34" charset="0"/>
                <a:cs typeface="Tahoma" pitchFamily="34" charset="0"/>
              </a:rPr>
              <a:t>(9)</a:t>
            </a:r>
            <a:r>
              <a:rPr lang="it-IT" sz="1800">
                <a:solidFill>
                  <a:srgbClr val="008080"/>
                </a:solidFill>
                <a:latin typeface="Tahoma" pitchFamily="34" charset="0"/>
                <a:cs typeface="Tahoma" pitchFamily="34" charset="0"/>
              </a:rPr>
              <a:t> </a:t>
            </a:r>
            <a:r>
              <a:rPr lang="it-IT" sz="1800" b="1">
                <a:solidFill>
                  <a:srgbClr val="96004B"/>
                </a:solidFill>
                <a:effectLst>
                  <a:outerShdw blurRad="38100" dist="38100" dir="2700000" algn="tl">
                    <a:srgbClr val="000000"/>
                  </a:outerShdw>
                </a:effectLst>
                <a:latin typeface="Tahoma" pitchFamily="34" charset="0"/>
                <a:cs typeface="Tahoma" pitchFamily="34" charset="0"/>
              </a:rPr>
              <a:t>Parimi i ekuifinalitetit</a:t>
            </a:r>
            <a:r>
              <a:rPr lang="it-IT" sz="1800">
                <a:latin typeface="Tahoma" pitchFamily="34" charset="0"/>
                <a:cs typeface="Tahoma" pitchFamily="34" charset="0"/>
              </a:rPr>
              <a:t> ka tё bёjё me faktin se arritja e qёllimit tё parashtruar mund tё bёhet me metoda tё ndryshme.</a:t>
            </a:r>
          </a:p>
          <a:p>
            <a:pPr>
              <a:lnSpc>
                <a:spcPct val="90000"/>
              </a:lnSpc>
              <a:buFontTx/>
              <a:buNone/>
            </a:pPr>
            <a:r>
              <a:rPr lang="it-IT" sz="1800">
                <a:latin typeface="Tahoma" pitchFamily="34" charset="0"/>
                <a:cs typeface="Tahoma" pitchFamily="34" charset="0"/>
              </a:rPr>
              <a:t>     Zbatohet ajo metodё qё nё qastin e caktuar ёshtё mё e pёrshtatshme, pёrkatёsisht mё racionale.</a:t>
            </a:r>
          </a:p>
          <a:p>
            <a:pPr>
              <a:lnSpc>
                <a:spcPct val="90000"/>
              </a:lnSpc>
              <a:buFontTx/>
              <a:buNone/>
            </a:pPr>
            <a:r>
              <a:rPr lang="it-IT" sz="1800">
                <a:latin typeface="Tahoma" pitchFamily="34" charset="0"/>
                <a:cs typeface="Tahoma" pitchFamily="34" charset="0"/>
              </a:rPr>
              <a:t>    Kёshtu pёr shembull zvogёlimi i shpenzimeve pёr njё njёsi produkti, mund tё arihet </a:t>
            </a:r>
            <a:r>
              <a:rPr lang="it-IT" sz="1800">
                <a:solidFill>
                  <a:srgbClr val="3366FF"/>
                </a:solidFill>
                <a:latin typeface="Tahoma" pitchFamily="34" charset="0"/>
                <a:cs typeface="Tahoma" pitchFamily="34" charset="0"/>
              </a:rPr>
              <a:t>duke ulur shpenzimet nё kuadёr tё vёllimit tё njejtё tё prodhimit</a:t>
            </a:r>
            <a:r>
              <a:rPr lang="it-IT" sz="2000">
                <a:latin typeface="Tahoma" pitchFamily="34" charset="0"/>
                <a:cs typeface="Tahoma" pitchFamily="34" charset="0"/>
              </a:rPr>
              <a:t> </a:t>
            </a:r>
            <a:r>
              <a:rPr lang="it-IT" sz="1800">
                <a:latin typeface="Tahoma" pitchFamily="34" charset="0"/>
                <a:cs typeface="Tahoma" pitchFamily="34" charset="0"/>
              </a:rPr>
              <a:t>si dhe </a:t>
            </a:r>
            <a:r>
              <a:rPr lang="it-IT" sz="1800">
                <a:solidFill>
                  <a:srgbClr val="3366FF"/>
                </a:solidFill>
                <a:latin typeface="Tahoma" pitchFamily="34" charset="0"/>
                <a:cs typeface="Tahoma" pitchFamily="34" charset="0"/>
              </a:rPr>
              <a:t>duke rritur  prodhimin nё kuadёr  tё shpenzimeve  tё njejta</a:t>
            </a:r>
            <a:r>
              <a:rPr lang="it-IT" sz="1800">
                <a:latin typeface="Tahoma" pitchFamily="34" charset="0"/>
                <a:cs typeface="Tahoma" pitchFamily="34" charset="0"/>
              </a:rPr>
              <a:t>. </a:t>
            </a:r>
            <a:endParaRPr lang="en-US" sz="1800">
              <a:latin typeface="Tahoma" pitchFamily="34" charset="0"/>
              <a:cs typeface="Tahoma" pitchFamily="34" charset="0"/>
            </a:endParaRPr>
          </a:p>
          <a:p>
            <a:pPr>
              <a:lnSpc>
                <a:spcPct val="90000"/>
              </a:lnSpc>
            </a:pPr>
            <a:endParaRPr lang="en-US" sz="18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40F82848-26D0-4047-98EE-7C729B006094}" type="slidenum">
              <a:rPr lang="en-GB"/>
              <a:pPr/>
              <a:t>25</a:t>
            </a:fld>
            <a:endParaRPr lang="en-GB"/>
          </a:p>
        </p:txBody>
      </p:sp>
      <p:sp>
        <p:nvSpPr>
          <p:cNvPr id="1017859" name="Rectangle 3"/>
          <p:cNvSpPr>
            <a:spLocks noGrp="1" noChangeArrowheads="1"/>
          </p:cNvSpPr>
          <p:nvPr>
            <p:ph type="body" idx="1"/>
          </p:nvPr>
        </p:nvSpPr>
        <p:spPr>
          <a:xfrm>
            <a:off x="252046" y="476250"/>
            <a:ext cx="8639908" cy="5761038"/>
          </a:xfrm>
          <a:solidFill>
            <a:srgbClr val="FFFFCC"/>
          </a:solidFill>
        </p:spPr>
        <p:txBody>
          <a:bodyPr/>
          <a:lstStyle/>
          <a:p>
            <a:pPr algn="ctr">
              <a:lnSpc>
                <a:spcPct val="90000"/>
              </a:lnSpc>
              <a:buFontTx/>
              <a:buNone/>
            </a:pPr>
            <a:endParaRPr lang="en-US" sz="1500" b="1">
              <a:solidFill>
                <a:srgbClr val="006699"/>
              </a:solidFill>
              <a:latin typeface="Tahoma" pitchFamily="34" charset="0"/>
              <a:cs typeface="Tahoma" pitchFamily="34" charset="0"/>
            </a:endParaRPr>
          </a:p>
          <a:p>
            <a:pPr algn="ctr">
              <a:lnSpc>
                <a:spcPct val="90000"/>
              </a:lnSpc>
              <a:buFontTx/>
              <a:buNone/>
            </a:pPr>
            <a:r>
              <a:rPr lang="en-US" sz="2000" b="1">
                <a:solidFill>
                  <a:srgbClr val="990033"/>
                </a:solidFill>
                <a:effectLst>
                  <a:outerShdw blurRad="38100" dist="38100" dir="2700000" algn="tl">
                    <a:srgbClr val="000000"/>
                  </a:outerShdw>
                </a:effectLst>
                <a:latin typeface="Tahoma" pitchFamily="34" charset="0"/>
                <a:cs typeface="Tahoma" pitchFamily="34" charset="0"/>
              </a:rPr>
              <a:t>Koncepti i Sistemit</a:t>
            </a:r>
          </a:p>
          <a:p>
            <a:pPr>
              <a:lnSpc>
                <a:spcPct val="90000"/>
              </a:lnSpc>
              <a:buFontTx/>
              <a:buNone/>
            </a:pPr>
            <a:endParaRPr lang="en-US" sz="1500" b="1">
              <a:solidFill>
                <a:srgbClr val="990033"/>
              </a:solidFill>
              <a:latin typeface="Tahoma" pitchFamily="34" charset="0"/>
              <a:cs typeface="Tahoma" pitchFamily="34" charset="0"/>
            </a:endParaRPr>
          </a:p>
          <a:p>
            <a:pPr>
              <a:lnSpc>
                <a:spcPct val="90000"/>
              </a:lnSpc>
              <a:buFontTx/>
              <a:buNone/>
            </a:pPr>
            <a:r>
              <a:rPr lang="en-US" sz="1600" b="1">
                <a:effectLst>
                  <a:outerShdw blurRad="38100" dist="38100" dir="2700000" algn="tl">
                    <a:srgbClr val="FFFFFF"/>
                  </a:outerShdw>
                </a:effectLst>
                <a:latin typeface="Tahoma" pitchFamily="34" charset="0"/>
                <a:cs typeface="Tahoma" pitchFamily="34" charset="0"/>
              </a:rPr>
              <a:t>Def. Një Sistemi është një grup komponentesh që ndërveprojnë me njëri-tjetrin dhe i shërbejnë një qëllimi të përbashkët.</a:t>
            </a:r>
          </a:p>
          <a:p>
            <a:pPr>
              <a:lnSpc>
                <a:spcPct val="90000"/>
              </a:lnSpc>
              <a:buFontTx/>
              <a:buNone/>
            </a:pPr>
            <a:endParaRPr lang="en-US" sz="800" b="1">
              <a:effectLst>
                <a:outerShdw blurRad="38100" dist="38100" dir="2700000" algn="tl">
                  <a:srgbClr val="FFFFFF"/>
                </a:outerShdw>
              </a:effectLst>
              <a:latin typeface="Tahoma" pitchFamily="34" charset="0"/>
              <a:cs typeface="Tahoma" pitchFamily="34" charset="0"/>
            </a:endParaRPr>
          </a:p>
          <a:p>
            <a:pPr>
              <a:lnSpc>
                <a:spcPct val="90000"/>
              </a:lnSpc>
              <a:buFontTx/>
              <a:buNone/>
            </a:pPr>
            <a:r>
              <a:rPr lang="en-US" sz="1500" b="1">
                <a:latin typeface="Tahoma" pitchFamily="34" charset="0"/>
                <a:cs typeface="Tahoma" pitchFamily="34" charset="0"/>
              </a:rPr>
              <a:t>Sistemet mund të jenë </a:t>
            </a:r>
            <a:r>
              <a:rPr lang="en-US" sz="1600" b="1">
                <a:solidFill>
                  <a:srgbClr val="990033"/>
                </a:solidFill>
                <a:effectLst>
                  <a:outerShdw blurRad="38100" dist="38100" dir="2700000" algn="tl">
                    <a:srgbClr val="000000"/>
                  </a:outerShdw>
                </a:effectLst>
                <a:latin typeface="Tahoma" pitchFamily="34" charset="0"/>
                <a:cs typeface="Tahoma" pitchFamily="34" charset="0"/>
              </a:rPr>
              <a:t>(1) abstrakte</a:t>
            </a:r>
            <a:r>
              <a:rPr lang="en-US" sz="1500" b="1">
                <a:effectLst>
                  <a:outerShdw blurRad="38100" dist="38100" dir="2700000" algn="tl">
                    <a:srgbClr val="FFFFFF"/>
                  </a:outerShdw>
                </a:effectLst>
                <a:latin typeface="Tahoma" pitchFamily="34" charset="0"/>
                <a:cs typeface="Tahoma" pitchFamily="34" charset="0"/>
              </a:rPr>
              <a:t>,</a:t>
            </a:r>
            <a:r>
              <a:rPr lang="en-US" sz="1500" b="1">
                <a:latin typeface="Tahoma" pitchFamily="34" charset="0"/>
                <a:cs typeface="Tahoma" pitchFamily="34" charset="0"/>
              </a:rPr>
              <a:t> ose </a:t>
            </a:r>
            <a:r>
              <a:rPr lang="en-US" sz="1600" b="1">
                <a:solidFill>
                  <a:srgbClr val="990033"/>
                </a:solidFill>
                <a:effectLst>
                  <a:outerShdw blurRad="38100" dist="38100" dir="2700000" algn="tl">
                    <a:srgbClr val="000000"/>
                  </a:outerShdw>
                </a:effectLst>
                <a:latin typeface="Tahoma" pitchFamily="34" charset="0"/>
                <a:cs typeface="Tahoma" pitchFamily="34" charset="0"/>
              </a:rPr>
              <a:t>(2) fizike.</a:t>
            </a:r>
          </a:p>
          <a:p>
            <a:pPr>
              <a:lnSpc>
                <a:spcPct val="90000"/>
              </a:lnSpc>
              <a:buFontTx/>
              <a:buNone/>
            </a:pPr>
            <a:r>
              <a:rPr lang="en-US" sz="1600" b="1" u="sng">
                <a:effectLst>
                  <a:outerShdw blurRad="38100" dist="38100" dir="2700000" algn="tl">
                    <a:srgbClr val="FFFFFF"/>
                  </a:outerShdw>
                </a:effectLst>
                <a:latin typeface="Tahoma" pitchFamily="34" charset="0"/>
                <a:cs typeface="Tahoma" pitchFamily="34" charset="0"/>
              </a:rPr>
              <a:t>Një </a:t>
            </a:r>
            <a:r>
              <a:rPr lang="en-US" sz="1600" b="1" u="sng">
                <a:solidFill>
                  <a:srgbClr val="990033"/>
                </a:solidFill>
                <a:effectLst>
                  <a:outerShdw blurRad="38100" dist="38100" dir="2700000" algn="tl">
                    <a:srgbClr val="000000"/>
                  </a:outerShdw>
                </a:effectLst>
                <a:latin typeface="Tahoma" pitchFamily="34" charset="0"/>
                <a:cs typeface="Tahoma" pitchFamily="34" charset="0"/>
              </a:rPr>
              <a:t>Sistem abstrakt</a:t>
            </a:r>
            <a:r>
              <a:rPr lang="en-US" sz="1500" b="1">
                <a:solidFill>
                  <a:srgbClr val="006699"/>
                </a:solidFill>
                <a:latin typeface="Tahoma" pitchFamily="34" charset="0"/>
                <a:cs typeface="Tahoma" pitchFamily="34" charset="0"/>
              </a:rPr>
              <a:t> </a:t>
            </a:r>
            <a:r>
              <a:rPr lang="en-US" sz="1500" b="1">
                <a:latin typeface="Tahoma" pitchFamily="34" charset="0"/>
                <a:cs typeface="Tahoma" pitchFamily="34" charset="0"/>
              </a:rPr>
              <a:t>është </a:t>
            </a:r>
            <a:r>
              <a:rPr lang="en-US" sz="1600" b="1" u="sng">
                <a:effectLst>
                  <a:outerShdw blurRad="38100" dist="38100" dir="2700000" algn="tl">
                    <a:srgbClr val="FFFFFF"/>
                  </a:outerShdw>
                </a:effectLst>
                <a:latin typeface="Tahoma" pitchFamily="34" charset="0"/>
                <a:cs typeface="Tahoma" pitchFamily="34" charset="0"/>
              </a:rPr>
              <a:t>konceptual</a:t>
            </a:r>
            <a:r>
              <a:rPr lang="en-US" sz="1500" b="1">
                <a:solidFill>
                  <a:srgbClr val="006699"/>
                </a:solidFill>
                <a:latin typeface="Tahoma" pitchFamily="34" charset="0"/>
                <a:cs typeface="Tahoma" pitchFamily="34" charset="0"/>
              </a:rPr>
              <a:t>,</a:t>
            </a:r>
            <a:r>
              <a:rPr lang="en-US" sz="1500" b="1">
                <a:latin typeface="Tahoma" pitchFamily="34" charset="0"/>
                <a:cs typeface="Tahoma" pitchFamily="34" charset="0"/>
              </a:rPr>
              <a:t> një produkt i mendjes njerëzore. Nuk mund të shihet apo të vihet në dukje si një entitet ekzistues. Sistemet shoqërore, teologjike, kulturore  janë sisteme abstrakte. Asnjë prej tyre nuk mundet fotografuar, skicuaruar ose në ndonjë mënyre të paraqitet fizikisht. </a:t>
            </a:r>
          </a:p>
          <a:p>
            <a:pPr>
              <a:lnSpc>
                <a:spcPct val="90000"/>
              </a:lnSpc>
              <a:buFontTx/>
              <a:buNone/>
            </a:pPr>
            <a:r>
              <a:rPr lang="en-US" sz="1500" b="1">
                <a:latin typeface="Tahoma" pitchFamily="34" charset="0"/>
                <a:cs typeface="Tahoma" pitchFamily="34" charset="0"/>
              </a:rPr>
              <a:t>Megjithatë, ata ekzistojnë dhe mund të diskutohen, studiohen dhe analizohen.</a:t>
            </a:r>
          </a:p>
          <a:p>
            <a:pPr>
              <a:lnSpc>
                <a:spcPct val="90000"/>
              </a:lnSpc>
              <a:buFontTx/>
              <a:buNone/>
            </a:pPr>
            <a:r>
              <a:rPr lang="en-US" sz="1600" b="1" u="sng">
                <a:latin typeface="Tahoma" pitchFamily="34" charset="0"/>
                <a:cs typeface="Tahoma" pitchFamily="34" charset="0"/>
              </a:rPr>
              <a:t>Një </a:t>
            </a:r>
            <a:r>
              <a:rPr lang="en-US" sz="1600" b="1" u="sng">
                <a:solidFill>
                  <a:srgbClr val="990033"/>
                </a:solidFill>
                <a:effectLst>
                  <a:outerShdw blurRad="38100" dist="38100" dir="2700000" algn="tl">
                    <a:srgbClr val="000000"/>
                  </a:outerShdw>
                </a:effectLst>
                <a:latin typeface="Tahoma" pitchFamily="34" charset="0"/>
                <a:cs typeface="Tahoma" pitchFamily="34" charset="0"/>
              </a:rPr>
              <a:t>sistem fizik</a:t>
            </a:r>
            <a:r>
              <a:rPr lang="en-US" sz="1500" b="1">
                <a:latin typeface="Tahoma" pitchFamily="34" charset="0"/>
                <a:cs typeface="Tahoma" pitchFamily="34" charset="0"/>
              </a:rPr>
              <a:t>, ka një </a:t>
            </a:r>
            <a:r>
              <a:rPr lang="en-US" sz="1600" b="1" u="sng">
                <a:latin typeface="Tahoma" pitchFamily="34" charset="0"/>
                <a:cs typeface="Tahoma" pitchFamily="34" charset="0"/>
              </a:rPr>
              <a:t>natyrë materiale.</a:t>
            </a:r>
            <a:r>
              <a:rPr lang="en-US" sz="1500" b="1">
                <a:latin typeface="Tahoma" pitchFamily="34" charset="0"/>
                <a:cs typeface="Tahoma" pitchFamily="34" charset="0"/>
              </a:rPr>
              <a:t> </a:t>
            </a:r>
          </a:p>
          <a:p>
            <a:pPr>
              <a:lnSpc>
                <a:spcPct val="90000"/>
              </a:lnSpc>
              <a:buFontTx/>
              <a:buNone/>
            </a:pPr>
            <a:r>
              <a:rPr lang="en-US" sz="1500" b="1">
                <a:latin typeface="Tahoma" pitchFamily="34" charset="0"/>
                <a:cs typeface="Tahoma" pitchFamily="34" charset="0"/>
              </a:rPr>
              <a:t>Ajo është e bazuar në bazë materiale </a:t>
            </a:r>
            <a:r>
              <a:rPr lang="en-US" sz="1500" b="1" u="sng">
                <a:latin typeface="Tahoma" pitchFamily="34" charset="0"/>
                <a:cs typeface="Tahoma" pitchFamily="34" charset="0"/>
              </a:rPr>
              <a:t>dhe jo në ide apo nocione teorike.</a:t>
            </a:r>
          </a:p>
          <a:p>
            <a:pPr>
              <a:lnSpc>
                <a:spcPct val="90000"/>
              </a:lnSpc>
              <a:buFontTx/>
              <a:buNone/>
            </a:pPr>
            <a:endParaRPr lang="en-US" sz="1500" b="1">
              <a:latin typeface="Tahoma" pitchFamily="34" charset="0"/>
              <a:cs typeface="Tahoma" pitchFamily="34" charset="0"/>
            </a:endParaRPr>
          </a:p>
        </p:txBody>
      </p:sp>
      <p:pic>
        <p:nvPicPr>
          <p:cNvPr id="1017861" name="Picture 5" descr="feedback"/>
          <p:cNvPicPr>
            <a:picLocks noChangeAspect="1" noChangeArrowheads="1"/>
          </p:cNvPicPr>
          <p:nvPr/>
        </p:nvPicPr>
        <p:blipFill>
          <a:blip r:embed="rId2"/>
          <a:srcRect/>
          <a:stretch>
            <a:fillRect/>
          </a:stretch>
        </p:blipFill>
        <p:spPr bwMode="auto">
          <a:xfrm>
            <a:off x="2577614" y="4005268"/>
            <a:ext cx="3788019" cy="2344737"/>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DD188A52-40A2-4859-B6D9-AF410A42395F}" type="slidenum">
              <a:rPr lang="en-GB"/>
              <a:pPr/>
              <a:t>26</a:t>
            </a:fld>
            <a:endParaRPr lang="en-GB"/>
          </a:p>
        </p:txBody>
      </p:sp>
      <p:sp>
        <p:nvSpPr>
          <p:cNvPr id="1018883" name="Rectangle 3"/>
          <p:cNvSpPr>
            <a:spLocks noGrp="1" noChangeArrowheads="1"/>
          </p:cNvSpPr>
          <p:nvPr>
            <p:ph type="body" idx="1"/>
          </p:nvPr>
        </p:nvSpPr>
        <p:spPr>
          <a:xfrm>
            <a:off x="517284" y="620713"/>
            <a:ext cx="5317880" cy="4176712"/>
          </a:xfrm>
          <a:solidFill>
            <a:srgbClr val="FFFFCC"/>
          </a:solidFill>
        </p:spPr>
        <p:txBody>
          <a:bodyPr/>
          <a:lstStyle/>
          <a:p>
            <a:pPr>
              <a:buFontTx/>
              <a:buNone/>
            </a:pPr>
            <a:r>
              <a:rPr lang="en-US" sz="2000" b="1" i="1">
                <a:solidFill>
                  <a:srgbClr val="3366CC"/>
                </a:solidFill>
                <a:latin typeface="Tahoma" pitchFamily="34" charset="0"/>
                <a:cs typeface="Tahoma" pitchFamily="34" charset="0"/>
              </a:rPr>
              <a:t>Karakteristikat kryesore të çdo Sistemi</a:t>
            </a:r>
          </a:p>
          <a:p>
            <a:pPr>
              <a:buFontTx/>
              <a:buNone/>
            </a:pPr>
            <a:endParaRPr lang="en-US" sz="1600" b="1" i="1">
              <a:solidFill>
                <a:srgbClr val="3366CC"/>
              </a:solidFill>
              <a:latin typeface="Tahoma" pitchFamily="34" charset="0"/>
              <a:cs typeface="Tahoma" pitchFamily="34" charset="0"/>
            </a:endParaRPr>
          </a:p>
          <a:p>
            <a:r>
              <a:rPr lang="en-US" sz="1800" b="1">
                <a:effectLst>
                  <a:outerShdw blurRad="38100" dist="38100" dir="2700000" algn="tl">
                    <a:srgbClr val="FFFFFF"/>
                  </a:outerShdw>
                </a:effectLst>
                <a:latin typeface="Tahoma" pitchFamily="34" charset="0"/>
                <a:cs typeface="Tahoma" pitchFamily="34" charset="0"/>
              </a:rPr>
              <a:t>Komponenetet apo elementet- </a:t>
            </a:r>
            <a:r>
              <a:rPr lang="en-US" sz="1800" b="1" i="1">
                <a:effectLst>
                  <a:outerShdw blurRad="38100" dist="38100" dir="2700000" algn="tl">
                    <a:srgbClr val="FFFFFF"/>
                  </a:outerShdw>
                </a:effectLst>
                <a:latin typeface="Tahoma" pitchFamily="34" charset="0"/>
                <a:cs typeface="Tahoma" pitchFamily="34" charset="0"/>
              </a:rPr>
              <a:t>Components</a:t>
            </a:r>
            <a:r>
              <a:rPr lang="en-US" sz="1800" b="1">
                <a:effectLst>
                  <a:outerShdw blurRad="38100" dist="38100" dir="2700000" algn="tl">
                    <a:srgbClr val="FFFFFF"/>
                  </a:outerShdw>
                </a:effectLst>
                <a:latin typeface="Tahoma" pitchFamily="34" charset="0"/>
                <a:cs typeface="Tahoma" pitchFamily="34" charset="0"/>
              </a:rPr>
              <a:t> </a:t>
            </a:r>
          </a:p>
          <a:p>
            <a:r>
              <a:rPr lang="en-US" sz="1800" b="1">
                <a:effectLst>
                  <a:outerShdw blurRad="38100" dist="38100" dir="2700000" algn="tl">
                    <a:srgbClr val="FFFFFF"/>
                  </a:outerShdw>
                </a:effectLst>
                <a:latin typeface="Tahoma" pitchFamily="34" charset="0"/>
                <a:cs typeface="Tahoma" pitchFamily="34" charset="0"/>
              </a:rPr>
              <a:t>Ndërlidhjet mes veti - </a:t>
            </a:r>
            <a:r>
              <a:rPr lang="en-US" sz="1800" b="1" i="1">
                <a:effectLst>
                  <a:outerShdw blurRad="38100" dist="38100" dir="2700000" algn="tl">
                    <a:srgbClr val="FFFFFF"/>
                  </a:outerShdw>
                </a:effectLst>
                <a:latin typeface="Tahoma" pitchFamily="34" charset="0"/>
                <a:cs typeface="Tahoma" pitchFamily="34" charset="0"/>
              </a:rPr>
              <a:t>Interrelationships</a:t>
            </a:r>
            <a:r>
              <a:rPr lang="en-US" sz="1800" b="1">
                <a:effectLst>
                  <a:outerShdw blurRad="38100" dist="38100" dir="2700000" algn="tl">
                    <a:srgbClr val="FFFFFF"/>
                  </a:outerShdw>
                </a:effectLst>
                <a:latin typeface="Tahoma" pitchFamily="34" charset="0"/>
                <a:cs typeface="Tahoma" pitchFamily="34" charset="0"/>
              </a:rPr>
              <a:t> </a:t>
            </a:r>
          </a:p>
          <a:p>
            <a:r>
              <a:rPr lang="en-US" sz="1800" b="1">
                <a:effectLst>
                  <a:outerShdw blurRad="38100" dist="38100" dir="2700000" algn="tl">
                    <a:srgbClr val="FFFFFF"/>
                  </a:outerShdw>
                </a:effectLst>
                <a:latin typeface="Tahoma" pitchFamily="34" charset="0"/>
                <a:cs typeface="Tahoma" pitchFamily="34" charset="0"/>
              </a:rPr>
              <a:t>Kufijtë - </a:t>
            </a:r>
            <a:r>
              <a:rPr lang="en-US" sz="1800" b="1" i="1">
                <a:effectLst>
                  <a:outerShdw blurRad="38100" dist="38100" dir="2700000" algn="tl">
                    <a:srgbClr val="FFFFFF"/>
                  </a:outerShdw>
                </a:effectLst>
                <a:latin typeface="Tahoma" pitchFamily="34" charset="0"/>
                <a:cs typeface="Tahoma" pitchFamily="34" charset="0"/>
              </a:rPr>
              <a:t>boundaries</a:t>
            </a:r>
          </a:p>
          <a:p>
            <a:r>
              <a:rPr lang="en-US" sz="1800" b="1">
                <a:effectLst>
                  <a:outerShdw blurRad="38100" dist="38100" dir="2700000" algn="tl">
                    <a:srgbClr val="FFFFFF"/>
                  </a:outerShdw>
                </a:effectLst>
                <a:latin typeface="Tahoma" pitchFamily="34" charset="0"/>
                <a:cs typeface="Tahoma" pitchFamily="34" charset="0"/>
              </a:rPr>
              <a:t>Qëllimin - </a:t>
            </a:r>
            <a:r>
              <a:rPr lang="en-US" sz="1800" b="1" i="1">
                <a:effectLst>
                  <a:outerShdw blurRad="38100" dist="38100" dir="2700000" algn="tl">
                    <a:srgbClr val="FFFFFF"/>
                  </a:outerShdw>
                </a:effectLst>
                <a:latin typeface="Tahoma" pitchFamily="34" charset="0"/>
                <a:cs typeface="Tahoma" pitchFamily="34" charset="0"/>
              </a:rPr>
              <a:t>purporses</a:t>
            </a:r>
          </a:p>
          <a:p>
            <a:r>
              <a:rPr lang="en-US" sz="1800" b="1">
                <a:effectLst>
                  <a:outerShdw blurRad="38100" dist="38100" dir="2700000" algn="tl">
                    <a:srgbClr val="FFFFFF"/>
                  </a:outerShdw>
                </a:effectLst>
                <a:latin typeface="Tahoma" pitchFamily="34" charset="0"/>
                <a:cs typeface="Tahoma" pitchFamily="34" charset="0"/>
              </a:rPr>
              <a:t>Mjedisin - </a:t>
            </a:r>
            <a:r>
              <a:rPr lang="en-US" sz="1800" b="1" i="1">
                <a:effectLst>
                  <a:outerShdw blurRad="38100" dist="38100" dir="2700000" algn="tl">
                    <a:srgbClr val="FFFFFF"/>
                  </a:outerShdw>
                </a:effectLst>
                <a:latin typeface="Tahoma" pitchFamily="34" charset="0"/>
                <a:cs typeface="Tahoma" pitchFamily="34" charset="0"/>
              </a:rPr>
              <a:t>environment</a:t>
            </a:r>
          </a:p>
          <a:p>
            <a:r>
              <a:rPr lang="en-US" sz="1800" b="1">
                <a:effectLst>
                  <a:outerShdw blurRad="38100" dist="38100" dir="2700000" algn="tl">
                    <a:srgbClr val="FFFFFF"/>
                  </a:outerShdw>
                </a:effectLst>
                <a:latin typeface="Tahoma" pitchFamily="34" charset="0"/>
                <a:cs typeface="Tahoma" pitchFamily="34" charset="0"/>
              </a:rPr>
              <a:t>Hyrjet - </a:t>
            </a:r>
            <a:r>
              <a:rPr lang="en-US" sz="1800" b="1" i="1">
                <a:effectLst>
                  <a:outerShdw blurRad="38100" dist="38100" dir="2700000" algn="tl">
                    <a:srgbClr val="FFFFFF"/>
                  </a:outerShdw>
                </a:effectLst>
                <a:latin typeface="Tahoma" pitchFamily="34" charset="0"/>
                <a:cs typeface="Tahoma" pitchFamily="34" charset="0"/>
              </a:rPr>
              <a:t>inputs</a:t>
            </a:r>
          </a:p>
          <a:p>
            <a:r>
              <a:rPr lang="en-US" sz="1800" b="1">
                <a:effectLst>
                  <a:outerShdw blurRad="38100" dist="38100" dir="2700000" algn="tl">
                    <a:srgbClr val="FFFFFF"/>
                  </a:outerShdw>
                </a:effectLst>
                <a:latin typeface="Tahoma" pitchFamily="34" charset="0"/>
                <a:cs typeface="Tahoma" pitchFamily="34" charset="0"/>
              </a:rPr>
              <a:t>Daljet - </a:t>
            </a:r>
            <a:r>
              <a:rPr lang="en-US" sz="1800" b="1" i="1">
                <a:effectLst>
                  <a:outerShdw blurRad="38100" dist="38100" dir="2700000" algn="tl">
                    <a:srgbClr val="FFFFFF"/>
                  </a:outerShdw>
                </a:effectLst>
                <a:latin typeface="Tahoma" pitchFamily="34" charset="0"/>
                <a:cs typeface="Tahoma" pitchFamily="34" charset="0"/>
              </a:rPr>
              <a:t>outputs</a:t>
            </a:r>
          </a:p>
          <a:p>
            <a:r>
              <a:rPr lang="en-US" sz="1800" b="1">
                <a:effectLst>
                  <a:outerShdw blurRad="38100" dist="38100" dir="2700000" algn="tl">
                    <a:srgbClr val="FFFFFF"/>
                  </a:outerShdw>
                </a:effectLst>
                <a:latin typeface="Tahoma" pitchFamily="34" charset="0"/>
                <a:cs typeface="Tahoma" pitchFamily="34" charset="0"/>
              </a:rPr>
              <a:t>Interfaces -</a:t>
            </a:r>
          </a:p>
          <a:p>
            <a:r>
              <a:rPr lang="en-US" sz="1800" b="1">
                <a:effectLst>
                  <a:outerShdw blurRad="38100" dist="38100" dir="2700000" algn="tl">
                    <a:srgbClr val="FFFFFF"/>
                  </a:outerShdw>
                </a:effectLst>
                <a:latin typeface="Tahoma" pitchFamily="34" charset="0"/>
                <a:cs typeface="Tahoma" pitchFamily="34" charset="0"/>
              </a:rPr>
              <a:t>Kufizimet- </a:t>
            </a:r>
            <a:r>
              <a:rPr lang="en-US" sz="1800" b="1" i="1">
                <a:effectLst>
                  <a:outerShdw blurRad="38100" dist="38100" dir="2700000" algn="tl">
                    <a:srgbClr val="FFFFFF"/>
                  </a:outerShdw>
                </a:effectLst>
                <a:latin typeface="Tahoma" pitchFamily="34" charset="0"/>
                <a:cs typeface="Tahoma" pitchFamily="34" charset="0"/>
              </a:rPr>
              <a:t>constrains</a:t>
            </a:r>
          </a:p>
          <a:p>
            <a:endParaRPr lang="en-US" sz="1800" b="1">
              <a:effectLst>
                <a:outerShdw blurRad="38100" dist="38100" dir="2700000" algn="tl">
                  <a:srgbClr val="FFFFFF"/>
                </a:outerShdw>
              </a:effectLst>
              <a:latin typeface="Tahoma" pitchFamily="34" charset="0"/>
              <a:cs typeface="Tahoma" pitchFamily="34" charset="0"/>
            </a:endParaRPr>
          </a:p>
        </p:txBody>
      </p:sp>
      <p:pic>
        <p:nvPicPr>
          <p:cNvPr id="1018884" name="Picture 4" descr="gsystems"/>
          <p:cNvPicPr>
            <a:picLocks noChangeAspect="1" noChangeArrowheads="1"/>
          </p:cNvPicPr>
          <p:nvPr/>
        </p:nvPicPr>
        <p:blipFill>
          <a:blip r:embed="rId2"/>
          <a:srcRect/>
          <a:stretch>
            <a:fillRect/>
          </a:stretch>
        </p:blipFill>
        <p:spPr bwMode="auto">
          <a:xfrm>
            <a:off x="5169877" y="260350"/>
            <a:ext cx="2905858" cy="4724400"/>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2011</a:t>
            </a:r>
            <a:endParaRPr lang="en-GB"/>
          </a:p>
        </p:txBody>
      </p:sp>
      <p:sp>
        <p:nvSpPr>
          <p:cNvPr id="5" name="Slide Number Placeholder 4"/>
          <p:cNvSpPr>
            <a:spLocks noGrp="1"/>
          </p:cNvSpPr>
          <p:nvPr>
            <p:ph type="sldNum" sz="quarter" idx="12"/>
          </p:nvPr>
        </p:nvSpPr>
        <p:spPr/>
        <p:txBody>
          <a:bodyPr/>
          <a:lstStyle/>
          <a:p>
            <a:fld id="{B2D8E891-B235-42C0-A872-2C12B87DAC24}" type="slidenum">
              <a:rPr lang="en-GB"/>
              <a:pPr/>
              <a:t>27</a:t>
            </a:fld>
            <a:endParaRPr lang="en-GB"/>
          </a:p>
        </p:txBody>
      </p:sp>
      <p:pic>
        <p:nvPicPr>
          <p:cNvPr id="1021954" name="Picture 2"/>
          <p:cNvPicPr>
            <a:picLocks noChangeAspect="1" noChangeArrowheads="1"/>
          </p:cNvPicPr>
          <p:nvPr/>
        </p:nvPicPr>
        <p:blipFill>
          <a:blip r:embed="rId2"/>
          <a:srcRect/>
          <a:stretch>
            <a:fillRect/>
          </a:stretch>
        </p:blipFill>
        <p:spPr bwMode="auto">
          <a:xfrm>
            <a:off x="650631" y="392113"/>
            <a:ext cx="7577504" cy="5867400"/>
          </a:xfrm>
          <a:prstGeom prst="rect">
            <a:avLst/>
          </a:prstGeom>
          <a:noFill/>
          <a:ln w="9525">
            <a:noFill/>
            <a:miter lim="800000"/>
            <a:headEnd/>
            <a:tailEnd/>
          </a:ln>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94FF4127-9805-48A0-8743-859B8F9A2046}" type="slidenum">
              <a:rPr lang="en-GB"/>
              <a:pPr/>
              <a:t>28</a:t>
            </a:fld>
            <a:endParaRPr lang="en-GB"/>
          </a:p>
        </p:txBody>
      </p:sp>
      <p:sp>
        <p:nvSpPr>
          <p:cNvPr id="1015811" name="Rectangle 3"/>
          <p:cNvSpPr>
            <a:spLocks noGrp="1" noChangeArrowheads="1"/>
          </p:cNvSpPr>
          <p:nvPr>
            <p:ph type="body" idx="1"/>
          </p:nvPr>
        </p:nvSpPr>
        <p:spPr>
          <a:xfrm>
            <a:off x="252046" y="765175"/>
            <a:ext cx="8440615" cy="5327650"/>
          </a:xfrm>
          <a:solidFill>
            <a:srgbClr val="FFFFCC"/>
          </a:solidFill>
        </p:spPr>
        <p:txBody>
          <a:bodyPr/>
          <a:lstStyle/>
          <a:p>
            <a:pPr>
              <a:lnSpc>
                <a:spcPct val="80000"/>
              </a:lnSpc>
              <a:buFontTx/>
              <a:buNone/>
            </a:pPr>
            <a:r>
              <a:rPr lang="en-US" b="1">
                <a:solidFill>
                  <a:srgbClr val="3366CC"/>
                </a:solidFill>
                <a:effectLst>
                  <a:outerShdw blurRad="38100" dist="38100" dir="2700000" algn="tl">
                    <a:srgbClr val="000000"/>
                  </a:outerShdw>
                </a:effectLst>
                <a:latin typeface="Tahoma" pitchFamily="34" charset="0"/>
                <a:cs typeface="Tahoma" pitchFamily="34" charset="0"/>
              </a:rPr>
              <a:t>    </a:t>
            </a:r>
            <a:r>
              <a:rPr lang="en-US" sz="1800" b="1">
                <a:solidFill>
                  <a:srgbClr val="96004B"/>
                </a:solidFill>
                <a:effectLst>
                  <a:outerShdw blurRad="38100" dist="38100" dir="2700000" algn="tl">
                    <a:srgbClr val="000000"/>
                  </a:outerShdw>
                </a:effectLst>
                <a:latin typeface="Tahoma" pitchFamily="34" charset="0"/>
                <a:cs typeface="Tahoma" pitchFamily="34" charset="0"/>
              </a:rPr>
              <a:t>Kufijtë e Sitemit</a:t>
            </a:r>
          </a:p>
          <a:p>
            <a:pPr>
              <a:lnSpc>
                <a:spcPct val="80000"/>
              </a:lnSpc>
              <a:buFontTx/>
              <a:buNone/>
            </a:pPr>
            <a:endParaRPr lang="en-US" sz="500" b="1">
              <a:solidFill>
                <a:srgbClr val="96004B"/>
              </a:solidFill>
              <a:effectLst>
                <a:outerShdw blurRad="38100" dist="38100" dir="2700000" algn="tl">
                  <a:srgbClr val="000000"/>
                </a:outerShdw>
              </a:effectLst>
              <a:latin typeface="Tahoma" pitchFamily="34" charset="0"/>
              <a:cs typeface="Tahoma" pitchFamily="34" charset="0"/>
            </a:endParaRPr>
          </a:p>
          <a:p>
            <a:pPr>
              <a:lnSpc>
                <a:spcPct val="80000"/>
              </a:lnSpc>
            </a:pPr>
            <a:r>
              <a:rPr lang="en-US" sz="1800" b="1">
                <a:effectLst>
                  <a:outerShdw blurRad="38100" dist="38100" dir="2700000" algn="tl">
                    <a:srgbClr val="FFFFFF"/>
                  </a:outerShdw>
                </a:effectLst>
                <a:latin typeface="Tahoma" pitchFamily="34" charset="0"/>
                <a:cs typeface="Tahoma" pitchFamily="34" charset="0"/>
              </a:rPr>
              <a:t>Sistemi ka kufij.</a:t>
            </a:r>
          </a:p>
          <a:p>
            <a:pPr>
              <a:lnSpc>
                <a:spcPct val="80000"/>
              </a:lnSpc>
            </a:pPr>
            <a:r>
              <a:rPr lang="en-US" sz="1800" b="1">
                <a:effectLst>
                  <a:outerShdw blurRad="38100" dist="38100" dir="2700000" algn="tl">
                    <a:srgbClr val="FFFFFF"/>
                  </a:outerShdw>
                </a:effectLst>
                <a:latin typeface="Tahoma" pitchFamily="34" charset="0"/>
                <a:cs typeface="Tahoma" pitchFamily="34" charset="0"/>
              </a:rPr>
              <a:t>Kufijtë mund të jenë në formë të karakteristikave, zonave apo kufizimeve.</a:t>
            </a:r>
          </a:p>
          <a:p>
            <a:pPr>
              <a:lnSpc>
                <a:spcPct val="80000"/>
              </a:lnSpc>
            </a:pPr>
            <a:r>
              <a:rPr lang="en-US" sz="1800" b="1">
                <a:effectLst>
                  <a:outerShdw blurRad="38100" dist="38100" dir="2700000" algn="tl">
                    <a:srgbClr val="FFFFFF"/>
                  </a:outerShdw>
                </a:effectLst>
                <a:latin typeface="Tahoma" pitchFamily="34" charset="0"/>
                <a:cs typeface="Tahoma" pitchFamily="34" charset="0"/>
              </a:rPr>
              <a:t>Sistemit vepron në kuadër të kufijve.</a:t>
            </a:r>
          </a:p>
          <a:p>
            <a:pPr>
              <a:lnSpc>
                <a:spcPct val="80000"/>
              </a:lnSpc>
            </a:pPr>
            <a:r>
              <a:rPr lang="en-US" sz="1800" b="1">
                <a:effectLst>
                  <a:outerShdw blurRad="38100" dist="38100" dir="2700000" algn="tl">
                    <a:srgbClr val="FFFFFF"/>
                  </a:outerShdw>
                </a:effectLst>
                <a:latin typeface="Tahoma" pitchFamily="34" charset="0"/>
                <a:cs typeface="Tahoma" pitchFamily="34" charset="0"/>
              </a:rPr>
              <a:t>Kufijtë mund të jenë të natyrës fizike apo logjike.</a:t>
            </a:r>
          </a:p>
          <a:p>
            <a:pPr>
              <a:lnSpc>
                <a:spcPct val="80000"/>
              </a:lnSpc>
            </a:pPr>
            <a:r>
              <a:rPr lang="en-US" sz="1800" b="1">
                <a:effectLst>
                  <a:outerShdw blurRad="38100" dist="38100" dir="2700000" algn="tl">
                    <a:srgbClr val="FFFFFF"/>
                  </a:outerShdw>
                </a:effectLst>
                <a:latin typeface="Tahoma" pitchFamily="34" charset="0"/>
                <a:cs typeface="Tahoma" pitchFamily="34" charset="0"/>
              </a:rPr>
              <a:t>Zona e përtej kufijve quhet mjedisi në të cilin funksionon sistemi.</a:t>
            </a:r>
          </a:p>
          <a:p>
            <a:pPr>
              <a:lnSpc>
                <a:spcPct val="80000"/>
              </a:lnSpc>
            </a:pPr>
            <a:r>
              <a:rPr lang="en-US" sz="1800" b="1">
                <a:effectLst>
                  <a:outerShdw blurRad="38100" dist="38100" dir="2700000" algn="tl">
                    <a:srgbClr val="FFFFFF"/>
                  </a:outerShdw>
                </a:effectLst>
                <a:latin typeface="Tahoma" pitchFamily="34" charset="0"/>
                <a:cs typeface="Tahoma" pitchFamily="34" charset="0"/>
              </a:rPr>
              <a:t>Kufijtë bëhen kombëtare ose të paqarta kur sistemi në fjalë është  një sistem biznesor e  posaçërisht  një SIM/MIS</a:t>
            </a:r>
          </a:p>
          <a:p>
            <a:pPr>
              <a:lnSpc>
                <a:spcPct val="80000"/>
              </a:lnSpc>
              <a:buFontTx/>
              <a:buNone/>
            </a:pPr>
            <a:endParaRPr lang="en-US" sz="2000">
              <a:solidFill>
                <a:schemeClr val="folHlink"/>
              </a:solidFill>
              <a:latin typeface="Tahoma" pitchFamily="34" charset="0"/>
              <a:cs typeface="Tahoma" pitchFamily="34" charset="0"/>
            </a:endParaRPr>
          </a:p>
          <a:p>
            <a:pPr>
              <a:lnSpc>
                <a:spcPct val="80000"/>
              </a:lnSpc>
            </a:pPr>
            <a:endParaRPr lang="en-US" sz="1400" b="1">
              <a:latin typeface="Tahoma" pitchFamily="34" charset="0"/>
              <a:cs typeface="Tahoma" pitchFamily="34" charset="0"/>
            </a:endParaRPr>
          </a:p>
          <a:p>
            <a:pPr>
              <a:lnSpc>
                <a:spcPct val="80000"/>
              </a:lnSpc>
              <a:buFontTx/>
              <a:buNone/>
            </a:pPr>
            <a:r>
              <a:rPr lang="en-US" sz="1800" b="1"/>
              <a:t>    </a:t>
            </a:r>
            <a:r>
              <a:rPr lang="en-US" sz="1400" b="1">
                <a:solidFill>
                  <a:srgbClr val="006699"/>
                </a:solidFill>
                <a:effectLst>
                  <a:outerShdw blurRad="38100" dist="38100" dir="2700000" algn="tl">
                    <a:srgbClr val="000000"/>
                  </a:outerShdw>
                </a:effectLst>
                <a:latin typeface="Tahoma" pitchFamily="34" charset="0"/>
                <a:cs typeface="Tahoma" pitchFamily="34" charset="0"/>
              </a:rPr>
              <a:t>Boundaries</a:t>
            </a:r>
          </a:p>
          <a:p>
            <a:pPr>
              <a:lnSpc>
                <a:spcPct val="80000"/>
              </a:lnSpc>
            </a:pPr>
            <a:r>
              <a:rPr lang="en-US" sz="1400" b="1">
                <a:effectLst>
                  <a:outerShdw blurRad="38100" dist="38100" dir="2700000" algn="tl">
                    <a:srgbClr val="FFFFFF"/>
                  </a:outerShdw>
                </a:effectLst>
                <a:latin typeface="Tahoma" pitchFamily="34" charset="0"/>
                <a:cs typeface="Tahoma" pitchFamily="34" charset="0"/>
              </a:rPr>
              <a:t>System have boundaries.</a:t>
            </a:r>
          </a:p>
          <a:p>
            <a:pPr>
              <a:lnSpc>
                <a:spcPct val="80000"/>
              </a:lnSpc>
            </a:pPr>
            <a:r>
              <a:rPr lang="en-US" sz="1400" b="1">
                <a:effectLst>
                  <a:outerShdw blurRad="38100" dist="38100" dir="2700000" algn="tl">
                    <a:srgbClr val="FFFFFF"/>
                  </a:outerShdw>
                </a:effectLst>
                <a:latin typeface="Tahoma" pitchFamily="34" charset="0"/>
                <a:cs typeface="Tahoma" pitchFamily="34" charset="0"/>
              </a:rPr>
              <a:t>Boundaries may be in the form of features,areas or constraints.</a:t>
            </a:r>
          </a:p>
          <a:p>
            <a:pPr>
              <a:lnSpc>
                <a:spcPct val="80000"/>
              </a:lnSpc>
            </a:pPr>
            <a:r>
              <a:rPr lang="en-US" sz="1400" b="1">
                <a:effectLst>
                  <a:outerShdw blurRad="38100" dist="38100" dir="2700000" algn="tl">
                    <a:srgbClr val="FFFFFF"/>
                  </a:outerShdw>
                </a:effectLst>
                <a:latin typeface="Tahoma" pitchFamily="34" charset="0"/>
                <a:cs typeface="Tahoma" pitchFamily="34" charset="0"/>
              </a:rPr>
              <a:t>System operates within the boundary.</a:t>
            </a:r>
          </a:p>
          <a:p>
            <a:pPr>
              <a:lnSpc>
                <a:spcPct val="80000"/>
              </a:lnSpc>
            </a:pPr>
            <a:r>
              <a:rPr lang="en-US" sz="1400" b="1">
                <a:effectLst>
                  <a:outerShdw blurRad="38100" dist="38100" dir="2700000" algn="tl">
                    <a:srgbClr val="FFFFFF"/>
                  </a:outerShdw>
                </a:effectLst>
                <a:latin typeface="Tahoma" pitchFamily="34" charset="0"/>
                <a:cs typeface="Tahoma" pitchFamily="34" charset="0"/>
              </a:rPr>
              <a:t>Boundary may be physical or logical.</a:t>
            </a:r>
          </a:p>
          <a:p>
            <a:pPr>
              <a:lnSpc>
                <a:spcPct val="80000"/>
              </a:lnSpc>
            </a:pPr>
            <a:r>
              <a:rPr lang="en-US" sz="1400" b="1">
                <a:effectLst>
                  <a:outerShdw blurRad="38100" dist="38100" dir="2700000" algn="tl">
                    <a:srgbClr val="FFFFFF"/>
                  </a:outerShdw>
                </a:effectLst>
                <a:latin typeface="Tahoma" pitchFamily="34" charset="0"/>
                <a:cs typeface="Tahoma" pitchFamily="34" charset="0"/>
              </a:rPr>
              <a:t>The area beyond the boundaries is called</a:t>
            </a:r>
          </a:p>
          <a:p>
            <a:pPr>
              <a:lnSpc>
                <a:spcPct val="80000"/>
              </a:lnSpc>
            </a:pPr>
            <a:r>
              <a:rPr lang="en-US" sz="1400" b="1">
                <a:effectLst>
                  <a:outerShdw blurRad="38100" dist="38100" dir="2700000" algn="tl">
                    <a:srgbClr val="FFFFFF"/>
                  </a:outerShdw>
                </a:effectLst>
                <a:latin typeface="Tahoma" pitchFamily="34" charset="0"/>
                <a:cs typeface="Tahoma" pitchFamily="34" charset="0"/>
              </a:rPr>
              <a:t>ENVIRONMENT in which the system operates.</a:t>
            </a:r>
          </a:p>
          <a:p>
            <a:pPr>
              <a:lnSpc>
                <a:spcPct val="80000"/>
              </a:lnSpc>
            </a:pPr>
            <a:r>
              <a:rPr lang="en-US" sz="1400" b="1">
                <a:effectLst>
                  <a:outerShdw blurRad="38100" dist="38100" dir="2700000" algn="tl">
                    <a:srgbClr val="FFFFFF"/>
                  </a:outerShdw>
                </a:effectLst>
                <a:latin typeface="Tahoma" pitchFamily="34" charset="0"/>
                <a:cs typeface="Tahoma" pitchFamily="34" charset="0"/>
              </a:rPr>
              <a:t>The boundaries become notional or vague when the system being addressed is a business system specially the MIS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7A6AD9F2-6B22-487B-BB87-0300BF3F842B}" type="slidenum">
              <a:rPr lang="en-GB"/>
              <a:pPr/>
              <a:t>29</a:t>
            </a:fld>
            <a:endParaRPr lang="en-GB"/>
          </a:p>
        </p:txBody>
      </p:sp>
      <p:sp>
        <p:nvSpPr>
          <p:cNvPr id="1016835" name="Rectangle 3"/>
          <p:cNvSpPr>
            <a:spLocks noGrp="1" noChangeArrowheads="1"/>
          </p:cNvSpPr>
          <p:nvPr>
            <p:ph type="body" idx="1"/>
          </p:nvPr>
        </p:nvSpPr>
        <p:spPr>
          <a:xfrm>
            <a:off x="451341" y="404813"/>
            <a:ext cx="8175381" cy="5256212"/>
          </a:xfrm>
          <a:solidFill>
            <a:srgbClr val="FFFFCC"/>
          </a:solidFill>
        </p:spPr>
        <p:txBody>
          <a:bodyPr/>
          <a:lstStyle/>
          <a:p>
            <a:endParaRPr lang="en-US" sz="2000" b="1">
              <a:solidFill>
                <a:srgbClr val="669900"/>
              </a:solidFill>
              <a:latin typeface="Tahoma" pitchFamily="34" charset="0"/>
              <a:cs typeface="Tahoma" pitchFamily="34" charset="0"/>
            </a:endParaRPr>
          </a:p>
          <a:p>
            <a:pPr>
              <a:buFontTx/>
              <a:buNone/>
            </a:pPr>
            <a:r>
              <a:rPr lang="en-US" sz="2000" b="1">
                <a:solidFill>
                  <a:srgbClr val="006699"/>
                </a:solidFill>
                <a:effectLst>
                  <a:outerShdw blurRad="38100" dist="38100" dir="2700000" algn="tl">
                    <a:srgbClr val="000000"/>
                  </a:outerShdw>
                </a:effectLst>
                <a:latin typeface="Tahoma" pitchFamily="34" charset="0"/>
                <a:cs typeface="Tahoma" pitchFamily="34" charset="0"/>
              </a:rPr>
              <a:t>     </a:t>
            </a:r>
            <a:r>
              <a:rPr lang="en-US" sz="2000" b="1">
                <a:solidFill>
                  <a:srgbClr val="96004B"/>
                </a:solidFill>
                <a:effectLst>
                  <a:outerShdw blurRad="38100" dist="38100" dir="2700000" algn="tl">
                    <a:srgbClr val="000000"/>
                  </a:outerShdw>
                </a:effectLst>
                <a:latin typeface="Tahoma" pitchFamily="34" charset="0"/>
                <a:cs typeface="Tahoma" pitchFamily="34" charset="0"/>
              </a:rPr>
              <a:t>Të menduarit Sistemor apo Sistematik</a:t>
            </a:r>
          </a:p>
          <a:p>
            <a:endParaRPr lang="en-US" sz="1200" b="1">
              <a:effectLst>
                <a:outerShdw blurRad="38100" dist="38100" dir="2700000" algn="tl">
                  <a:srgbClr val="FFFFFF"/>
                </a:outerShdw>
              </a:effectLst>
              <a:latin typeface="Tahoma" pitchFamily="34" charset="0"/>
              <a:cs typeface="Tahoma" pitchFamily="34" charset="0"/>
            </a:endParaRPr>
          </a:p>
          <a:p>
            <a:r>
              <a:rPr lang="en-US" sz="1900">
                <a:latin typeface="Tahoma" pitchFamily="34" charset="0"/>
                <a:cs typeface="Tahoma" pitchFamily="34" charset="0"/>
              </a:rPr>
              <a:t>Të jesh në gjendje të identifikoshë diçka si një sistem</a:t>
            </a:r>
          </a:p>
          <a:p>
            <a:r>
              <a:rPr lang="en-US" sz="1900">
                <a:latin typeface="Tahoma" pitchFamily="34" charset="0"/>
                <a:cs typeface="Tahoma" pitchFamily="34" charset="0"/>
              </a:rPr>
              <a:t>Të jesh në gjendje të identifikoshë nënsistemet</a:t>
            </a:r>
          </a:p>
          <a:p>
            <a:r>
              <a:rPr lang="en-US" sz="1900">
                <a:latin typeface="Tahoma" pitchFamily="34" charset="0"/>
                <a:cs typeface="Tahoma" pitchFamily="34" charset="0"/>
              </a:rPr>
              <a:t>Identifikimin e funksioneve dhe  karakteristikave të Sistemit</a:t>
            </a:r>
          </a:p>
          <a:p>
            <a:r>
              <a:rPr lang="en-US" sz="1900">
                <a:latin typeface="Tahoma" pitchFamily="34" charset="0"/>
                <a:cs typeface="Tahoma" pitchFamily="34" charset="0"/>
              </a:rPr>
              <a:t>Identifikimin ku kufijtë janë (ose duhet të jenë)</a:t>
            </a:r>
          </a:p>
          <a:p>
            <a:r>
              <a:rPr lang="en-US" sz="1900">
                <a:latin typeface="Tahoma" pitchFamily="34" charset="0"/>
                <a:cs typeface="Tahoma" pitchFamily="34" charset="0"/>
              </a:rPr>
              <a:t>Identifikimin e Inputeve dhe Outputeve e Sistemeve</a:t>
            </a:r>
          </a:p>
          <a:p>
            <a:r>
              <a:rPr lang="en-US" sz="1900">
                <a:latin typeface="Tahoma" pitchFamily="34" charset="0"/>
                <a:cs typeface="Tahoma" pitchFamily="34" charset="0"/>
              </a:rPr>
              <a:t>Identifikimi i relacioneve mes nënsistemeve</a:t>
            </a:r>
          </a:p>
          <a:p>
            <a:pPr>
              <a:buFontTx/>
              <a:buNone/>
            </a:pPr>
            <a:endParaRPr lang="en-US" sz="1800">
              <a:solidFill>
                <a:srgbClr val="669900"/>
              </a:solidFill>
              <a:latin typeface="Tahoma" pitchFamily="34" charset="0"/>
              <a:cs typeface="Tahoma" pitchFamily="34" charset="0"/>
            </a:endParaRPr>
          </a:p>
          <a:p>
            <a:r>
              <a:rPr lang="en-US" sz="1400" b="1" i="1">
                <a:solidFill>
                  <a:srgbClr val="006699"/>
                </a:solidFill>
                <a:latin typeface="Tahoma" pitchFamily="34" charset="0"/>
                <a:cs typeface="Tahoma" pitchFamily="34" charset="0"/>
              </a:rPr>
              <a:t>Systems Thinking</a:t>
            </a:r>
          </a:p>
          <a:p>
            <a:r>
              <a:rPr lang="en-US" sz="1400" b="1">
                <a:latin typeface="Tahoma" pitchFamily="34" charset="0"/>
                <a:cs typeface="Tahoma" pitchFamily="34" charset="0"/>
              </a:rPr>
              <a:t>Being able to identify something as a system</a:t>
            </a:r>
          </a:p>
          <a:p>
            <a:r>
              <a:rPr lang="en-US" sz="1400" b="1">
                <a:latin typeface="Tahoma" pitchFamily="34" charset="0"/>
                <a:cs typeface="Tahoma" pitchFamily="34" charset="0"/>
              </a:rPr>
              <a:t>Involves being able to identify subsystems</a:t>
            </a:r>
          </a:p>
          <a:p>
            <a:r>
              <a:rPr lang="en-US" sz="1400" b="1">
                <a:latin typeface="Tahoma" pitchFamily="34" charset="0"/>
                <a:cs typeface="Tahoma" pitchFamily="34" charset="0"/>
              </a:rPr>
              <a:t>Identifying system characteristics and functions</a:t>
            </a:r>
          </a:p>
          <a:p>
            <a:r>
              <a:rPr lang="en-US" sz="1400" b="1">
                <a:latin typeface="Tahoma" pitchFamily="34" charset="0"/>
                <a:cs typeface="Tahoma" pitchFamily="34" charset="0"/>
              </a:rPr>
              <a:t>Identifyng where the boundaries are ( or should be)</a:t>
            </a:r>
          </a:p>
          <a:p>
            <a:r>
              <a:rPr lang="en-US" sz="1400" b="1">
                <a:latin typeface="Tahoma" pitchFamily="34" charset="0"/>
                <a:cs typeface="Tahoma" pitchFamily="34" charset="0"/>
              </a:rPr>
              <a:t>Identifying inputs and outputs to systems</a:t>
            </a:r>
          </a:p>
          <a:p>
            <a:r>
              <a:rPr lang="en-US" sz="1400" b="1">
                <a:latin typeface="Tahoma" pitchFamily="34" charset="0"/>
                <a:cs typeface="Tahoma" pitchFamily="34" charset="0"/>
              </a:rPr>
              <a:t>Identifying relationships among subsystems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7F3CC4FC-CF01-431C-A4B1-3335919D03AA}" type="slidenum">
              <a:rPr lang="en-GB"/>
              <a:pPr/>
              <a:t>3</a:t>
            </a:fld>
            <a:endParaRPr lang="en-GB"/>
          </a:p>
        </p:txBody>
      </p:sp>
      <p:sp>
        <p:nvSpPr>
          <p:cNvPr id="205827" name="Rectangle 3"/>
          <p:cNvSpPr>
            <a:spLocks noGrp="1" noChangeArrowheads="1"/>
          </p:cNvSpPr>
          <p:nvPr>
            <p:ph type="body" idx="1"/>
          </p:nvPr>
        </p:nvSpPr>
        <p:spPr>
          <a:xfrm>
            <a:off x="250586" y="836613"/>
            <a:ext cx="8436219" cy="5616575"/>
          </a:xfrm>
        </p:spPr>
        <p:txBody>
          <a:bodyPr/>
          <a:lstStyle/>
          <a:p>
            <a:r>
              <a:rPr lang="en-US" sz="2000">
                <a:latin typeface="Tahoma" pitchFamily="34" charset="0"/>
                <a:cs typeface="Tahoma" pitchFamily="34" charset="0"/>
              </a:rPr>
              <a:t>Historikisht informatika si shkencë është zhvilluar nga matematika kurse zhvillimi i sistemeve të para llogaritar zanafillen e kanë në elektroteknikë dhe teknikën e informacionit.</a:t>
            </a:r>
          </a:p>
          <a:p>
            <a:r>
              <a:rPr lang="en-US" sz="2000">
                <a:latin typeface="Tahoma" pitchFamily="34" charset="0"/>
                <a:cs typeface="Tahoma" pitchFamily="34" charset="0"/>
              </a:rPr>
              <a:t>Sidoqoft kompjutorët paraqesin vetëm një medium të informatikës për zbatim praktik të koncepteve teorike</a:t>
            </a:r>
            <a:r>
              <a:rPr lang="en-US" sz="2400">
                <a:latin typeface="Lucida Bright" pitchFamily="18" charset="0"/>
                <a:cs typeface="Tahoma" pitchFamily="34" charset="0"/>
              </a:rPr>
              <a:t>.</a:t>
            </a:r>
          </a:p>
          <a:p>
            <a:pPr>
              <a:buFontTx/>
              <a:buNone/>
            </a:pPr>
            <a:endParaRPr lang="en-US" sz="2400">
              <a:latin typeface="Lucida Bright" pitchFamily="18" charset="0"/>
              <a:cs typeface="Tahoma" pitchFamily="34" charset="0"/>
            </a:endParaRPr>
          </a:p>
          <a:p>
            <a:pPr algn="ctr">
              <a:buFontTx/>
              <a:buNone/>
            </a:pPr>
            <a:r>
              <a:rPr lang="en-US" sz="2400" b="1">
                <a:solidFill>
                  <a:srgbClr val="990033"/>
                </a:solidFill>
                <a:latin typeface="Tahoma" pitchFamily="34" charset="0"/>
                <a:cs typeface="Tahoma" pitchFamily="34" charset="0"/>
              </a:rPr>
              <a:t>Një informaticient holandez formulon:</a:t>
            </a:r>
          </a:p>
          <a:p>
            <a:pPr algn="ctr">
              <a:buFontTx/>
              <a:buNone/>
            </a:pPr>
            <a:r>
              <a:rPr lang="en-US" sz="2400">
                <a:solidFill>
                  <a:srgbClr val="008080"/>
                </a:solidFill>
                <a:latin typeface="Tahoma" pitchFamily="34" charset="0"/>
                <a:cs typeface="Tahoma" pitchFamily="34" charset="0"/>
              </a:rPr>
              <a:t>“</a:t>
            </a:r>
            <a:r>
              <a:rPr lang="en-US" sz="2000" b="1">
                <a:solidFill>
                  <a:srgbClr val="008080"/>
                </a:solidFill>
                <a:effectLst>
                  <a:outerShdw blurRad="38100" dist="38100" dir="2700000" algn="tl">
                    <a:srgbClr val="C0C0C0"/>
                  </a:outerShdw>
                </a:effectLst>
                <a:latin typeface="Tahoma" pitchFamily="34" charset="0"/>
                <a:cs typeface="Tahoma" pitchFamily="34" charset="0"/>
              </a:rPr>
              <a:t>Informatika ka të bëjë po aq pak me kompjutorët, sa Astronomia me teleskopët</a:t>
            </a:r>
            <a:r>
              <a:rPr lang="en-US" sz="2400" b="1">
                <a:solidFill>
                  <a:srgbClr val="008080"/>
                </a:solidFill>
                <a:latin typeface="Lucida Bright" pitchFamily="18" charset="0"/>
                <a:cs typeface="Tahoma" pitchFamily="34" charset="0"/>
              </a:rPr>
              <a:t>”</a:t>
            </a:r>
            <a:r>
              <a:rPr lang="en-US" sz="2800">
                <a:cs typeface="Tahoma" pitchFamily="34" charset="0"/>
              </a:rPr>
              <a:t>   </a:t>
            </a:r>
            <a:endParaRPr lang="en-GB" sz="2800">
              <a:cs typeface="Tahoma"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5704EE8B-8D23-4CC2-A50D-787D5B3B6D1A}" type="slidenum">
              <a:rPr lang="en-GB"/>
              <a:pPr/>
              <a:t>30</a:t>
            </a:fld>
            <a:endParaRPr lang="en-GB"/>
          </a:p>
        </p:txBody>
      </p:sp>
      <p:sp>
        <p:nvSpPr>
          <p:cNvPr id="1013764" name="Rectangle 4"/>
          <p:cNvSpPr>
            <a:spLocks noChangeArrowheads="1"/>
          </p:cNvSpPr>
          <p:nvPr/>
        </p:nvSpPr>
        <p:spPr bwMode="auto">
          <a:xfrm>
            <a:off x="716576" y="1268417"/>
            <a:ext cx="7577503" cy="4185761"/>
          </a:xfrm>
          <a:prstGeom prst="rect">
            <a:avLst/>
          </a:prstGeom>
          <a:solidFill>
            <a:srgbClr val="CCFFCC"/>
          </a:solidFill>
          <a:ln w="9525">
            <a:noFill/>
            <a:miter lim="800000"/>
            <a:headEnd/>
            <a:tailEnd/>
          </a:ln>
          <a:effectLst/>
        </p:spPr>
        <p:txBody>
          <a:bodyPr>
            <a:spAutoFit/>
          </a:bodyPr>
          <a:lstStyle/>
          <a:p>
            <a:r>
              <a:rPr lang="en-US" sz="1400" baseline="0">
                <a:solidFill>
                  <a:srgbClr val="006699"/>
                </a:solidFill>
                <a:latin typeface="Arial" charset="0"/>
                <a:cs typeface="Arial" charset="0"/>
              </a:rPr>
              <a:t>  What is “systems thinking”?</a:t>
            </a:r>
            <a:r>
              <a:rPr lang="en-US" sz="1400" baseline="0">
                <a:latin typeface="Arial" charset="0"/>
                <a:cs typeface="Arial" charset="0"/>
              </a:rPr>
              <a:t> </a:t>
            </a:r>
          </a:p>
          <a:p>
            <a:endParaRPr lang="en-US" sz="1400" baseline="0">
              <a:latin typeface="Arial" charset="0"/>
              <a:cs typeface="Arial" charset="0"/>
            </a:endParaRPr>
          </a:p>
          <a:p>
            <a:pPr algn="l"/>
            <a:r>
              <a:rPr lang="en-US" sz="1400" baseline="0">
                <a:latin typeface="Arial" charset="0"/>
                <a:cs typeface="Arial" charset="0"/>
              </a:rPr>
              <a:t>Systems thinking, or “systemic” thinking, is thinking about the whole instead of the </a:t>
            </a:r>
          </a:p>
          <a:p>
            <a:pPr algn="l"/>
            <a:r>
              <a:rPr lang="en-US" sz="1400" baseline="0">
                <a:latin typeface="Arial" charset="0"/>
                <a:cs typeface="Arial" charset="0"/>
              </a:rPr>
              <a:t>parts. The emergent properties cannot be observed or changed by studying or taking </a:t>
            </a:r>
          </a:p>
          <a:p>
            <a:pPr algn="l"/>
            <a:r>
              <a:rPr lang="en-US" sz="1400" baseline="0">
                <a:latin typeface="Arial" charset="0"/>
                <a:cs typeface="Arial" charset="0"/>
              </a:rPr>
              <a:t>action at the level of individual components. Systems thinking means giving </a:t>
            </a:r>
          </a:p>
          <a:p>
            <a:pPr algn="l"/>
            <a:r>
              <a:rPr lang="en-US" sz="1400" baseline="0">
                <a:latin typeface="Arial" charset="0"/>
                <a:cs typeface="Arial" charset="0"/>
              </a:rPr>
              <a:t>emphasis to the relationships between the different components, rather than just </a:t>
            </a:r>
          </a:p>
          <a:p>
            <a:pPr algn="l"/>
            <a:r>
              <a:rPr lang="en-US" sz="1400" baseline="0">
                <a:latin typeface="Arial" charset="0"/>
                <a:cs typeface="Arial" charset="0"/>
              </a:rPr>
              <a:t>looking at the components in isolation. Systems thinking also means taking into </a:t>
            </a:r>
          </a:p>
          <a:p>
            <a:pPr algn="l"/>
            <a:r>
              <a:rPr lang="en-US" sz="1400" baseline="0">
                <a:latin typeface="Arial" charset="0"/>
                <a:cs typeface="Arial" charset="0"/>
              </a:rPr>
              <a:t>account the context, circumstances or environment that surrounds the particular </a:t>
            </a:r>
          </a:p>
          <a:p>
            <a:pPr algn="l"/>
            <a:r>
              <a:rPr lang="en-US" sz="1400" baseline="0">
                <a:latin typeface="Arial" charset="0"/>
                <a:cs typeface="Arial" charset="0"/>
              </a:rPr>
              <a:t>system being studied, so “systems thinking” is also "contextual” thinking - </a:t>
            </a:r>
          </a:p>
          <a:p>
            <a:pPr algn="l"/>
            <a:r>
              <a:rPr lang="en-US" sz="1400" baseline="0">
                <a:latin typeface="Arial" charset="0"/>
                <a:cs typeface="Arial" charset="0"/>
              </a:rPr>
              <a:t>understanding the system within the context of a larger whole. Some people also call </a:t>
            </a:r>
          </a:p>
          <a:p>
            <a:pPr algn="l"/>
            <a:r>
              <a:rPr lang="en-US" sz="1400" baseline="0">
                <a:latin typeface="Arial" charset="0"/>
                <a:cs typeface="Arial" charset="0"/>
              </a:rPr>
              <a:t>this “holistic” thinking.  </a:t>
            </a:r>
          </a:p>
          <a:p>
            <a:pPr algn="l"/>
            <a:endParaRPr lang="en-US" sz="1400" baseline="0">
              <a:latin typeface="Arial" charset="0"/>
              <a:cs typeface="Arial" charset="0"/>
            </a:endParaRPr>
          </a:p>
          <a:p>
            <a:r>
              <a:rPr lang="en-US" sz="1400" baseline="0">
                <a:solidFill>
                  <a:srgbClr val="006699"/>
                </a:solidFill>
                <a:latin typeface="Arial" charset="0"/>
                <a:cs typeface="Arial" charset="0"/>
              </a:rPr>
              <a:t> How does systems thinking differ from conventional thinking? </a:t>
            </a:r>
          </a:p>
          <a:p>
            <a:endParaRPr lang="en-US" sz="1400" baseline="0">
              <a:solidFill>
                <a:srgbClr val="006699"/>
              </a:solidFill>
              <a:latin typeface="Arial" charset="0"/>
              <a:cs typeface="Arial" charset="0"/>
            </a:endParaRPr>
          </a:p>
          <a:p>
            <a:pPr algn="l"/>
            <a:r>
              <a:rPr lang="en-US" sz="1400" baseline="0">
                <a:latin typeface="Arial" charset="0"/>
                <a:cs typeface="Arial" charset="0"/>
              </a:rPr>
              <a:t>All of us think in different ways. People from “western” societies tend to think </a:t>
            </a:r>
          </a:p>
          <a:p>
            <a:pPr algn="l"/>
            <a:r>
              <a:rPr lang="en-US" sz="1400" baseline="0">
                <a:latin typeface="Arial" charset="0"/>
                <a:cs typeface="Arial" charset="0"/>
              </a:rPr>
              <a:t>differently than people from “eastern” cultures. Women think differently than men. </a:t>
            </a:r>
          </a:p>
          <a:p>
            <a:pPr algn="l"/>
            <a:r>
              <a:rPr lang="en-US" sz="1400" baseline="0">
                <a:latin typeface="Arial" charset="0"/>
                <a:cs typeface="Arial" charset="0"/>
              </a:rPr>
              <a:t>Because of their education and training however, scientists and technicians are </a:t>
            </a:r>
          </a:p>
          <a:p>
            <a:pPr algn="l"/>
            <a:r>
              <a:rPr lang="en-US" sz="1400" baseline="0">
                <a:latin typeface="Arial" charset="0"/>
                <a:cs typeface="Arial" charset="0"/>
              </a:rPr>
              <a:t>particularly likely to think in what can be regarded as “conventional”,  “mechanistic” or </a:t>
            </a:r>
          </a:p>
          <a:p>
            <a:pPr algn="l"/>
            <a:r>
              <a:rPr lang="en-US" sz="1400" baseline="0">
                <a:latin typeface="Arial" charset="0"/>
                <a:cs typeface="Arial" charset="0"/>
              </a:rPr>
              <a:t>“reductionist” ways. Although few people think in entirely one way or the other.</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r>
              <a:rPr lang="en-US"/>
              <a:t>2011</a:t>
            </a:r>
            <a:endParaRPr lang="en-GB"/>
          </a:p>
        </p:txBody>
      </p:sp>
      <p:sp>
        <p:nvSpPr>
          <p:cNvPr id="29" name="Slide Number Placeholder 5"/>
          <p:cNvSpPr>
            <a:spLocks noGrp="1"/>
          </p:cNvSpPr>
          <p:nvPr>
            <p:ph type="sldNum" sz="quarter" idx="12"/>
          </p:nvPr>
        </p:nvSpPr>
        <p:spPr/>
        <p:txBody>
          <a:bodyPr/>
          <a:lstStyle/>
          <a:p>
            <a:fld id="{E46A4A3B-F9BF-44EA-969E-C06AFB3E888D}" type="slidenum">
              <a:rPr lang="en-GB"/>
              <a:pPr/>
              <a:t>31</a:t>
            </a:fld>
            <a:endParaRPr lang="en-GB"/>
          </a:p>
        </p:txBody>
      </p:sp>
      <p:graphicFrame>
        <p:nvGraphicFramePr>
          <p:cNvPr id="1014888" name="Group 104"/>
          <p:cNvGraphicFramePr>
            <a:graphicFrameLocks noGrp="1"/>
          </p:cNvGraphicFramePr>
          <p:nvPr/>
        </p:nvGraphicFramePr>
        <p:xfrm>
          <a:off x="517283" y="981080"/>
          <a:ext cx="7710854" cy="4894265"/>
        </p:xfrm>
        <a:graphic>
          <a:graphicData uri="http://schemas.openxmlformats.org/drawingml/2006/table">
            <a:tbl>
              <a:tblPr/>
              <a:tblGrid>
                <a:gridCol w="3919903"/>
                <a:gridCol w="3790950"/>
              </a:tblGrid>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6699"/>
                          </a:solidFill>
                          <a:effectLst>
                            <a:outerShdw blurRad="38100" dist="38100" dir="2700000" algn="tl">
                              <a:srgbClr val="000000"/>
                            </a:outerShdw>
                          </a:effectLst>
                          <a:latin typeface="Tahoma" pitchFamily="34" charset="0"/>
                          <a:ea typeface="Times New Roman" pitchFamily="18" charset="0"/>
                          <a:cs typeface="Tahoma" pitchFamily="34" charset="0"/>
                        </a:rPr>
                        <a:t>Conventional Thinking</a:t>
                      </a:r>
                      <a:r>
                        <a:rPr kumimoji="0" lang="en-US" sz="1600" b="1" i="0" u="none" strike="noStrike" cap="none" normalizeH="0" baseline="0" smtClean="0">
                          <a:ln>
                            <a:noFill/>
                          </a:ln>
                          <a:solidFill>
                            <a:srgbClr val="000000"/>
                          </a:solidFill>
                          <a:effectLst/>
                          <a:latin typeface="Tahoma" pitchFamily="34" charset="0"/>
                          <a:ea typeface="Times New Roman" pitchFamily="18" charset="0"/>
                          <a:cs typeface="Tahoma" pitchFamily="34" charset="0"/>
                        </a:rPr>
                        <a:t> </a:t>
                      </a:r>
                      <a:endParaRPr kumimoji="0" lang="en-US" sz="1600" b="0" i="0" u="none" strike="noStrike" cap="none" normalizeH="0" baseline="0" smtClean="0">
                        <a:ln>
                          <a:noFill/>
                        </a:ln>
                        <a:solidFill>
                          <a:schemeClr val="tx1"/>
                        </a:solidFill>
                        <a:effectLst/>
                        <a:latin typeface="Tahoma" pitchFamily="34" charset="0"/>
                        <a:ea typeface="Times New Roman" pitchFamily="18" charset="0"/>
                        <a:cs typeface="Tahoma" pitchFamily="34"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B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C3300"/>
                          </a:solidFill>
                          <a:effectLst>
                            <a:outerShdw blurRad="38100" dist="38100" dir="2700000" algn="tl">
                              <a:srgbClr val="000000"/>
                            </a:outerShdw>
                          </a:effectLst>
                          <a:latin typeface="Tahoma" pitchFamily="34" charset="0"/>
                          <a:ea typeface="Times New Roman" pitchFamily="18" charset="0"/>
                          <a:cs typeface="Tahoma" pitchFamily="34" charset="0"/>
                        </a:rPr>
                        <a:t>Systems Thinking</a:t>
                      </a:r>
                      <a:r>
                        <a:rPr kumimoji="0" lang="en-US" sz="16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Tahoma" pitchFamily="34" charset="0"/>
                        </a:rPr>
                        <a:t> </a:t>
                      </a:r>
                      <a:endParaRPr kumimoji="0" lang="en-US" sz="1600" b="0" i="0" u="none" strike="noStrike" cap="none" normalizeH="0" baseline="0" smtClean="0">
                        <a:ln>
                          <a:noFill/>
                        </a:ln>
                        <a:solidFill>
                          <a:schemeClr val="tx1"/>
                        </a:solidFill>
                        <a:effectLst>
                          <a:outerShdw blurRad="38100" dist="38100" dir="2700000" algn="tl">
                            <a:srgbClr val="FFFFFF"/>
                          </a:outerShdw>
                        </a:effectLst>
                        <a:latin typeface="Tahoma" pitchFamily="34" charset="0"/>
                        <a:ea typeface="Times New Roman" pitchFamily="18" charset="0"/>
                        <a:cs typeface="Tahoma" pitchFamily="34"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BFFFF"/>
                    </a:solidFill>
                  </a:tcPr>
                </a:tc>
              </a:tr>
              <a:tr h="782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6699"/>
                          </a:solidFill>
                          <a:effectLst>
                            <a:outerShdw blurRad="38100" dist="38100" dir="2700000" algn="tl">
                              <a:srgbClr val="000000"/>
                            </a:outerShdw>
                          </a:effectLst>
                          <a:latin typeface="Tahoma" pitchFamily="34" charset="0"/>
                          <a:ea typeface="Times New Roman" pitchFamily="18" charset="0"/>
                          <a:cs typeface="Tahoma" pitchFamily="34" charset="0"/>
                        </a:rPr>
                        <a:t>Concentrates on the parts themselves</a:t>
                      </a:r>
                      <a:r>
                        <a:rPr kumimoji="0" lang="en-US" sz="1200" b="0" i="0" u="none" strike="noStrike" cap="none" normalizeH="0" baseline="0" smtClean="0">
                          <a:ln>
                            <a:noFill/>
                          </a:ln>
                          <a:solidFill>
                            <a:srgbClr val="990033"/>
                          </a:solidFill>
                          <a:effectLst/>
                          <a:latin typeface="Tahoma" pitchFamily="34" charset="0"/>
                          <a:ea typeface="Times New Roman" pitchFamily="18"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ahoma" pitchFamily="34" charset="0"/>
                          <a:ea typeface="Times New Roman" pitchFamily="18" charset="0"/>
                          <a:cs typeface="Tahoma" pitchFamily="34" charset="0"/>
                        </a:rPr>
                        <a:t>Përqendrohet në pjesët e tyre</a:t>
                      </a:r>
                      <a:endParaRPr kumimoji="0" lang="en-US" sz="1200" b="1" i="1" u="none" strike="noStrike" cap="none" normalizeH="0" baseline="0" smtClean="0">
                        <a:ln>
                          <a:noFill/>
                        </a:ln>
                        <a:solidFill>
                          <a:srgbClr val="000000"/>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sng" strike="noStrike" cap="none" normalizeH="0" baseline="0" smtClean="0">
                        <a:ln>
                          <a:noFill/>
                        </a:ln>
                        <a:solidFill>
                          <a:schemeClr val="tx1"/>
                        </a:solidFill>
                        <a:effectLst/>
                        <a:latin typeface="Tahoma" pitchFamily="34" charset="0"/>
                        <a:ea typeface="Times New Roman" pitchFamily="18" charset="0"/>
                        <a:cs typeface="Tahoma" pitchFamily="34"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B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CC3300"/>
                          </a:solidFill>
                          <a:effectLst>
                            <a:outerShdw blurRad="38100" dist="38100" dir="2700000" algn="tl">
                              <a:srgbClr val="000000"/>
                            </a:outerShdw>
                          </a:effectLst>
                          <a:latin typeface="Tahoma" pitchFamily="34" charset="0"/>
                          <a:ea typeface="Times New Roman" pitchFamily="18" charset="0"/>
                          <a:cs typeface="Tahoma" pitchFamily="34" charset="0"/>
                        </a:rPr>
                        <a:t>Concentrates on the interaction of the parts and organization </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BFFFF"/>
                    </a:solidFill>
                  </a:tcPr>
                </a:tc>
              </a:tr>
              <a:tr h="928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6699"/>
                          </a:solidFill>
                          <a:effectLst>
                            <a:outerShdw blurRad="38100" dist="38100" dir="2700000" algn="tl">
                              <a:srgbClr val="000000"/>
                            </a:outerShdw>
                          </a:effectLst>
                          <a:latin typeface="Tahoma" pitchFamily="34" charset="0"/>
                          <a:ea typeface="Times New Roman" pitchFamily="18" charset="0"/>
                          <a:cs typeface="Tahoma" pitchFamily="34" charset="0"/>
                        </a:rPr>
                        <a:t>Does not recognize feedback</a:t>
                      </a:r>
                      <a:r>
                        <a:rPr kumimoji="0" lang="en-US" sz="1200" b="1" i="0" u="none" strike="noStrike" cap="none" normalizeH="0" baseline="0" smtClean="0">
                          <a:ln>
                            <a:noFill/>
                          </a:ln>
                          <a:solidFill>
                            <a:srgbClr val="006699"/>
                          </a:solidFill>
                          <a:effectLst/>
                          <a:latin typeface="Tahoma" pitchFamily="34" charset="0"/>
                          <a:ea typeface="Times New Roman" pitchFamily="18" charset="0"/>
                          <a:cs typeface="Tahoma"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1" u="none" strike="noStrike" cap="none" normalizeH="0" baseline="0" smtClean="0">
                          <a:ln>
                            <a:noFill/>
                          </a:ln>
                          <a:solidFill>
                            <a:schemeClr val="tx1"/>
                          </a:solidFill>
                          <a:effectLst/>
                          <a:latin typeface="Tahoma" pitchFamily="34" charset="0"/>
                          <a:ea typeface="Times New Roman" pitchFamily="18" charset="0"/>
                          <a:cs typeface="Tahoma" pitchFamily="34" charset="0"/>
                        </a:rPr>
                        <a:t>Nuk e njeh lidhjen e serishme prapavajtëse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B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CC3300"/>
                          </a:solidFill>
                          <a:effectLst>
                            <a:outerShdw blurRad="38100" dist="38100" dir="2700000" algn="tl">
                              <a:srgbClr val="000000"/>
                            </a:outerShdw>
                          </a:effectLst>
                          <a:latin typeface="Tahoma" pitchFamily="34" charset="0"/>
                          <a:ea typeface="Times New Roman" pitchFamily="18" charset="0"/>
                          <a:cs typeface="Tahoma" pitchFamily="34" charset="0"/>
                        </a:rPr>
                        <a:t>Recognizes the importance of feedback both positive and negative</a:t>
                      </a:r>
                      <a:r>
                        <a:rPr kumimoji="0" lang="en-US" sz="1200" b="1"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Tahoma" pitchFamily="34" charset="0"/>
                        </a:rPr>
                        <a:t> </a:t>
                      </a:r>
                      <a:endParaRPr kumimoji="0" lang="en-US" sz="1200" b="1" i="0" u="none" strike="noStrike" cap="none" normalizeH="0" baseline="0" smtClean="0">
                        <a:ln>
                          <a:noFill/>
                        </a:ln>
                        <a:solidFill>
                          <a:schemeClr val="tx1"/>
                        </a:solidFill>
                        <a:effectLst>
                          <a:outerShdw blurRad="38100" dist="38100" dir="2700000" algn="tl">
                            <a:srgbClr val="FFFFFF"/>
                          </a:outerShdw>
                        </a:effectLst>
                        <a:latin typeface="Tahoma" pitchFamily="34" charset="0"/>
                        <a:ea typeface="Times New Roman" pitchFamily="18" charset="0"/>
                        <a:cs typeface="Tahoma" pitchFamily="34"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BFFFF"/>
                    </a:solidFill>
                  </a:tcPr>
                </a:tc>
              </a:tr>
              <a:tr h="782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6699"/>
                          </a:solidFill>
                          <a:effectLst>
                            <a:outerShdw blurRad="38100" dist="38100" dir="2700000" algn="tl">
                              <a:srgbClr val="000000"/>
                            </a:outerShdw>
                          </a:effectLst>
                          <a:latin typeface="Tahoma" pitchFamily="34" charset="0"/>
                          <a:ea typeface="Times New Roman" pitchFamily="18" charset="0"/>
                          <a:cs typeface="Tahoma" pitchFamily="34" charset="0"/>
                        </a:rPr>
                        <a:t>Follows a linear direction, logical step by step</a:t>
                      </a:r>
                      <a:r>
                        <a:rPr kumimoji="0" lang="en-US" sz="12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1" u="none" strike="noStrike" cap="none" normalizeH="0" baseline="0" smtClean="0">
                          <a:ln>
                            <a:noFill/>
                          </a:ln>
                          <a:solidFill>
                            <a:schemeClr val="tx1"/>
                          </a:solidFill>
                          <a:effectLst/>
                          <a:latin typeface="Tahoma" pitchFamily="34" charset="0"/>
                          <a:ea typeface="Times New Roman" pitchFamily="18" charset="0"/>
                          <a:cs typeface="Tahoma" pitchFamily="34" charset="0"/>
                        </a:rPr>
                        <a:t>Pason një drejtim linear, hap pas hapi logjik</a:t>
                      </a:r>
                      <a:endParaRPr kumimoji="0" lang="en-US" sz="1200" b="0" i="0" u="none" strike="noStrike" cap="none" normalizeH="0" baseline="0" smtClean="0">
                        <a:ln>
                          <a:noFill/>
                        </a:ln>
                        <a:solidFill>
                          <a:schemeClr val="tx1"/>
                        </a:solidFill>
                        <a:effectLst/>
                        <a:latin typeface="Tahoma" pitchFamily="34" charset="0"/>
                        <a:ea typeface="Times New Roman" pitchFamily="18" charset="0"/>
                        <a:cs typeface="Tahoma" pitchFamily="34" charset="0"/>
                      </a:endParaRP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B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CC3300"/>
                          </a:solidFill>
                          <a:effectLst>
                            <a:outerShdw blurRad="38100" dist="38100" dir="2700000" algn="tl">
                              <a:srgbClr val="000000"/>
                            </a:outerShdw>
                          </a:effectLst>
                          <a:latin typeface="Tahoma" pitchFamily="34" charset="0"/>
                          <a:ea typeface="Times New Roman" pitchFamily="18" charset="0"/>
                          <a:cs typeface="Tahoma" pitchFamily="34" charset="0"/>
                        </a:rPr>
                        <a:t>Open minded, unstructured with no set direction</a:t>
                      </a:r>
                      <a:r>
                        <a:rPr kumimoji="0" lang="en-US" sz="1200" b="1" i="0" u="none" strike="noStrike" cap="none" normalizeH="0" baseline="0" smtClean="0">
                          <a:ln>
                            <a:noFill/>
                          </a:ln>
                          <a:solidFill>
                            <a:schemeClr val="folHlink"/>
                          </a:solidFill>
                          <a:effectLst>
                            <a:outerShdw blurRad="38100" dist="38100" dir="2700000" algn="tl">
                              <a:srgbClr val="000000"/>
                            </a:outerShdw>
                          </a:effectLst>
                          <a:latin typeface="Tahoma" pitchFamily="34" charset="0"/>
                          <a:ea typeface="Times New Roman" pitchFamily="18" charset="0"/>
                          <a:cs typeface="Tahoma" pitchFamily="34" charset="0"/>
                        </a:rPr>
                        <a:t> </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BFFFF"/>
                    </a:solidFill>
                  </a:tcPr>
                </a:tc>
              </a:tr>
              <a:tr h="996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6699"/>
                          </a:solidFill>
                          <a:effectLst>
                            <a:outerShdw blurRad="38100" dist="38100" dir="2700000" algn="tl">
                              <a:srgbClr val="000000"/>
                            </a:outerShdw>
                          </a:effectLst>
                          <a:latin typeface="Tahoma" pitchFamily="34" charset="0"/>
                          <a:ea typeface="Times New Roman" pitchFamily="18" charset="0"/>
                          <a:cs typeface="Tahoma" pitchFamily="34" charset="0"/>
                        </a:rPr>
                        <a:t>Follows ideas related to causes and effects</a:t>
                      </a:r>
                      <a:r>
                        <a:rPr kumimoji="0" lang="en-US" sz="1200" b="1" i="0" u="none" strike="noStrike" cap="none" normalizeH="0" baseline="0" smtClean="0">
                          <a:ln>
                            <a:noFill/>
                          </a:ln>
                          <a:solidFill>
                            <a:srgbClr val="006699"/>
                          </a:solidFill>
                          <a:effectLst/>
                          <a:latin typeface="Tahoma" pitchFamily="34" charset="0"/>
                          <a:ea typeface="Times New Roman" pitchFamily="18" charset="0"/>
                          <a:cs typeface="Tahoma" pitchFamily="34" charset="0"/>
                        </a:rPr>
                        <a:t>.</a:t>
                      </a:r>
                      <a:r>
                        <a:rPr kumimoji="0" lang="en-US" sz="12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ahoma" pitchFamily="34" charset="0"/>
                          <a:ea typeface="Times New Roman" pitchFamily="18" charset="0"/>
                          <a:cs typeface="Tahoma" pitchFamily="34" charset="0"/>
                        </a:rPr>
                        <a:t>Ndjek idetë në lidhje me shkaqet dhe efektet</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B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CC3300"/>
                          </a:solidFill>
                          <a:effectLst>
                            <a:outerShdw blurRad="38100" dist="38100" dir="2700000" algn="tl">
                              <a:srgbClr val="000000"/>
                            </a:outerShdw>
                          </a:effectLst>
                          <a:latin typeface="Tahoma" pitchFamily="34" charset="0"/>
                          <a:ea typeface="Times New Roman" pitchFamily="18" charset="0"/>
                          <a:cs typeface="Tahoma" pitchFamily="34" charset="0"/>
                        </a:rPr>
                        <a:t>Captures the variety of ideas. </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BFFFF"/>
                    </a:solidFill>
                  </a:tcPr>
                </a:tc>
              </a:tr>
              <a:tr h="928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6699"/>
                          </a:solidFill>
                          <a:effectLst>
                            <a:outerShdw blurRad="38100" dist="38100" dir="2700000" algn="tl">
                              <a:srgbClr val="000000"/>
                            </a:outerShdw>
                          </a:effectLst>
                          <a:latin typeface="Tahoma" pitchFamily="34" charset="0"/>
                          <a:ea typeface="Times New Roman" pitchFamily="18" charset="0"/>
                          <a:cs typeface="Tahoma" pitchFamily="34" charset="0"/>
                        </a:rPr>
                        <a:t>Looks for a dominant perspective or point of view – the “right” one.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ahoma" pitchFamily="34" charset="0"/>
                          <a:ea typeface="Times New Roman" pitchFamily="18" charset="0"/>
                          <a:cs typeface="Tahoma" pitchFamily="34" charset="0"/>
                        </a:rPr>
                        <a:t>Hulumton për një perspektivë ose pikpamje dominuese të drejtë </a:t>
                      </a:r>
                      <a:r>
                        <a:rPr kumimoji="0" lang="en-US" sz="12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 </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B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CC3300"/>
                          </a:solidFill>
                          <a:effectLst>
                            <a:outerShdw blurRad="38100" dist="38100" dir="2700000" algn="tl">
                              <a:srgbClr val="000000"/>
                            </a:outerShdw>
                          </a:effectLst>
                          <a:latin typeface="Tahoma" pitchFamily="34" charset="0"/>
                          <a:ea typeface="Times New Roman" pitchFamily="18" charset="0"/>
                          <a:cs typeface="Tahoma" pitchFamily="34" charset="0"/>
                        </a:rPr>
                        <a:t>Takes account of different opinions and points </a:t>
                      </a:r>
                    </a:p>
                  </a:txBody>
                  <a:tcPr marL="84406" marR="844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BFFFF"/>
                    </a:solidFill>
                  </a:tcPr>
                </a:tc>
              </a:tr>
            </a:tbl>
          </a:graphicData>
        </a:graphic>
      </p:graphicFrame>
      <p:sp>
        <p:nvSpPr>
          <p:cNvPr id="1014863" name="Rectangle 79"/>
          <p:cNvSpPr>
            <a:spLocks noChangeArrowheads="1"/>
          </p:cNvSpPr>
          <p:nvPr/>
        </p:nvSpPr>
        <p:spPr bwMode="auto">
          <a:xfrm>
            <a:off x="2" y="4625975"/>
            <a:ext cx="184731" cy="369332"/>
          </a:xfrm>
          <a:prstGeom prst="rect">
            <a:avLst/>
          </a:prstGeom>
          <a:noFill/>
          <a:ln w="9525">
            <a:noFill/>
            <a:miter lim="800000"/>
            <a:headEnd/>
            <a:tailEnd/>
          </a:ln>
          <a:effectLst/>
        </p:spPr>
        <p:txBody>
          <a:bodyPr wrap="none" anchor="ctr">
            <a:spAutoFit/>
          </a:bodyPr>
          <a:lstStyle/>
          <a:p>
            <a:pPr algn="l"/>
            <a:endParaRPr lang="en-GB" sz="1800" b="0" baseline="0">
              <a:latin typeface="Arial" charset="0"/>
            </a:endParaRPr>
          </a:p>
        </p:txBody>
      </p:sp>
      <p:sp>
        <p:nvSpPr>
          <p:cNvPr id="1014866" name="Rectangle 82"/>
          <p:cNvSpPr>
            <a:spLocks noChangeArrowheads="1"/>
          </p:cNvSpPr>
          <p:nvPr/>
        </p:nvSpPr>
        <p:spPr bwMode="auto">
          <a:xfrm>
            <a:off x="915866" y="333375"/>
            <a:ext cx="6620608" cy="677108"/>
          </a:xfrm>
          <a:prstGeom prst="rect">
            <a:avLst/>
          </a:prstGeom>
          <a:solidFill>
            <a:srgbClr val="FFFFCC"/>
          </a:solidFill>
          <a:ln w="9525">
            <a:noFill/>
            <a:miter lim="800000"/>
            <a:headEnd/>
            <a:tailEnd/>
          </a:ln>
          <a:effectLst/>
        </p:spPr>
        <p:txBody>
          <a:bodyPr>
            <a:spAutoFit/>
          </a:bodyPr>
          <a:lstStyle/>
          <a:p>
            <a:r>
              <a:rPr lang="en-US" sz="1800" baseline="0">
                <a:effectLst>
                  <a:outerShdw blurRad="38100" dist="38100" dir="2700000" algn="tl">
                    <a:srgbClr val="FFFFFF"/>
                  </a:outerShdw>
                </a:effectLst>
                <a:latin typeface="Tahoma" pitchFamily="34" charset="0"/>
                <a:cs typeface="Tahoma" pitchFamily="34" charset="0"/>
              </a:rPr>
              <a:t>Tabela e mëposhtme përballë  dy mënyrat e të menduarit</a:t>
            </a:r>
          </a:p>
          <a:p>
            <a:endParaRPr lang="en-US" sz="2000">
              <a:solidFill>
                <a:srgbClr val="CC3300"/>
              </a:solidFill>
              <a:latin typeface="Tahoma" pitchFamily="34" charset="0"/>
              <a:cs typeface="Tahoma"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84F5FCF2-097B-4C93-92F8-A7F9342E28C7}" type="slidenum">
              <a:rPr lang="en-GB"/>
              <a:pPr/>
              <a:t>32</a:t>
            </a:fld>
            <a:endParaRPr lang="en-GB"/>
          </a:p>
        </p:txBody>
      </p:sp>
      <p:sp>
        <p:nvSpPr>
          <p:cNvPr id="831490" name="Rectangle 2"/>
          <p:cNvSpPr>
            <a:spLocks noGrp="1" noChangeArrowheads="1"/>
          </p:cNvSpPr>
          <p:nvPr>
            <p:ph type="title"/>
          </p:nvPr>
        </p:nvSpPr>
        <p:spPr>
          <a:xfrm>
            <a:off x="716576" y="333380"/>
            <a:ext cx="6871188" cy="576263"/>
          </a:xfrm>
          <a:solidFill>
            <a:srgbClr val="FFFFEF"/>
          </a:solidFill>
        </p:spPr>
        <p:txBody>
          <a:bodyPr/>
          <a:lstStyle/>
          <a:p>
            <a:r>
              <a:rPr lang="en-US" sz="2000" b="1">
                <a:solidFill>
                  <a:srgbClr val="008080"/>
                </a:solidFill>
                <a:latin typeface="Tahoma" pitchFamily="34" charset="0"/>
                <a:cs typeface="Tahoma" pitchFamily="34" charset="0"/>
              </a:rPr>
              <a:t>SISTEMI KIBERNETIK</a:t>
            </a:r>
          </a:p>
        </p:txBody>
      </p:sp>
      <p:sp>
        <p:nvSpPr>
          <p:cNvPr id="831491" name="Rectangle 3"/>
          <p:cNvSpPr>
            <a:spLocks noGrp="1" noChangeArrowheads="1"/>
          </p:cNvSpPr>
          <p:nvPr>
            <p:ph type="body" idx="1"/>
          </p:nvPr>
        </p:nvSpPr>
        <p:spPr>
          <a:xfrm>
            <a:off x="252046" y="1052513"/>
            <a:ext cx="8639908" cy="5040312"/>
          </a:xfrm>
          <a:solidFill>
            <a:srgbClr val="FFFFEB"/>
          </a:solidFill>
        </p:spPr>
        <p:txBody>
          <a:bodyPr/>
          <a:lstStyle/>
          <a:p>
            <a:pPr>
              <a:lnSpc>
                <a:spcPct val="80000"/>
              </a:lnSpc>
            </a:pPr>
            <a:endParaRPr lang="nb-NO" sz="1400" b="1"/>
          </a:p>
          <a:p>
            <a:pPr>
              <a:lnSpc>
                <a:spcPct val="80000"/>
              </a:lnSpc>
            </a:pPr>
            <a:r>
              <a:rPr lang="nb-NO" sz="1800">
                <a:solidFill>
                  <a:srgbClr val="3366FF"/>
                </a:solidFill>
                <a:latin typeface="Tahoma" pitchFamily="34" charset="0"/>
                <a:cs typeface="Tahoma" pitchFamily="34" charset="0"/>
              </a:rPr>
              <a:t>Sistemet kibernetike </a:t>
            </a:r>
            <a:r>
              <a:rPr lang="nb-NO" sz="1800">
                <a:latin typeface="Tahoma" pitchFamily="34" charset="0"/>
                <a:cs typeface="Tahoma" pitchFamily="34" charset="0"/>
              </a:rPr>
              <a:t>kanё njё</a:t>
            </a:r>
            <a:r>
              <a:rPr lang="nb-NO" sz="1800">
                <a:solidFill>
                  <a:srgbClr val="3366FF"/>
                </a:solidFill>
                <a:latin typeface="Tahoma" pitchFamily="34" charset="0"/>
                <a:cs typeface="Tahoma" pitchFamily="34" charset="0"/>
              </a:rPr>
              <a:t> strukturё specifike tё organizimit</a:t>
            </a:r>
            <a:r>
              <a:rPr lang="nb-NO" sz="1800">
                <a:latin typeface="Tahoma" pitchFamily="34" charset="0"/>
                <a:cs typeface="Tahoma" pitchFamily="34" charset="0"/>
              </a:rPr>
              <a:t>, e cila pёrmban </a:t>
            </a:r>
            <a:r>
              <a:rPr lang="nb-NO" sz="1800">
                <a:solidFill>
                  <a:srgbClr val="3366FF"/>
                </a:solidFill>
                <a:latin typeface="Tahoma" pitchFamily="34" charset="0"/>
                <a:cs typeface="Tahoma" pitchFamily="34" charset="0"/>
              </a:rPr>
              <a:t>mekanizimin e qeverisjes</a:t>
            </a:r>
            <a:r>
              <a:rPr lang="nb-NO" sz="1800">
                <a:latin typeface="Tahoma" pitchFamily="34" charset="0"/>
                <a:cs typeface="Tahoma" pitchFamily="34" charset="0"/>
              </a:rPr>
              <a:t> dhe </a:t>
            </a:r>
            <a:r>
              <a:rPr lang="nb-NO" sz="1800">
                <a:solidFill>
                  <a:srgbClr val="3366FF"/>
                </a:solidFill>
                <a:latin typeface="Tahoma" pitchFamily="34" charset="0"/>
                <a:cs typeface="Tahoma" pitchFamily="34" charset="0"/>
              </a:rPr>
              <a:t>tё vetёrregullimit</a:t>
            </a:r>
            <a:r>
              <a:rPr lang="nb-NO" sz="1800">
                <a:latin typeface="Tahoma" pitchFamily="34" charset="0"/>
                <a:cs typeface="Tahoma" pitchFamily="34" charset="0"/>
              </a:rPr>
              <a:t>.</a:t>
            </a:r>
          </a:p>
          <a:p>
            <a:pPr>
              <a:lnSpc>
                <a:spcPct val="80000"/>
              </a:lnSpc>
            </a:pPr>
            <a:r>
              <a:rPr lang="nb-NO" sz="1800">
                <a:latin typeface="Tahoma" pitchFamily="34" charset="0"/>
                <a:cs typeface="Tahoma" pitchFamily="34" charset="0"/>
              </a:rPr>
              <a:t>Nё saje tё kёsaj kёto sisteme mund tё qeverisёn mё me sukses, pёrkundёr ndёrlikushmёrisё sё madhe dhe stohasticitetit qё i karakterizon ato. </a:t>
            </a:r>
          </a:p>
          <a:p>
            <a:pPr>
              <a:lnSpc>
                <a:spcPct val="80000"/>
              </a:lnSpc>
            </a:pPr>
            <a:r>
              <a:rPr lang="nb-NO" sz="1800">
                <a:latin typeface="Tahoma" pitchFamily="34" charset="0"/>
                <a:cs typeface="Tahoma" pitchFamily="34" charset="0"/>
              </a:rPr>
              <a:t>Sistemi kibernetik, si sistemi dinamik, mbrenda intervalit tё caktuar kohor mund tё vijё nё pozita tё ndryshme.</a:t>
            </a:r>
          </a:p>
          <a:p>
            <a:pPr>
              <a:lnSpc>
                <a:spcPct val="80000"/>
              </a:lnSpc>
            </a:pPr>
            <a:r>
              <a:rPr lang="nb-NO" sz="1800">
                <a:latin typeface="Tahoma" pitchFamily="34" charset="0"/>
                <a:cs typeface="Tahoma" pitchFamily="34" charset="0"/>
              </a:rPr>
              <a:t>Gjatё aktivitetit qeverisё zgjedhet ajo pozitё qё mё  sё miri u pёrgjigjet kёkesave dhe qёllimeve tё caktuara. </a:t>
            </a:r>
          </a:p>
          <a:p>
            <a:pPr>
              <a:lnSpc>
                <a:spcPct val="80000"/>
              </a:lnSpc>
            </a:pPr>
            <a:r>
              <a:rPr lang="nb-NO" sz="1800">
                <a:latin typeface="Tahoma" pitchFamily="34" charset="0"/>
                <a:cs typeface="Tahoma" pitchFamily="34" charset="0"/>
              </a:rPr>
              <a:t>Prandaj ndёrmirren masa qё tё arrihet pikёrisht pozita apo autputi i dhёshiruar.</a:t>
            </a:r>
          </a:p>
          <a:p>
            <a:pPr>
              <a:lnSpc>
                <a:spcPct val="80000"/>
              </a:lnSpc>
            </a:pPr>
            <a:r>
              <a:rPr lang="nb-NO" sz="1800">
                <a:latin typeface="Tahoma" pitchFamily="34" charset="0"/>
                <a:cs typeface="Tahoma" pitchFamily="34" charset="0"/>
              </a:rPr>
              <a:t>Nё saje tё mbledhjes dhe pёrpunimit tё informatave lёvizja e sistemit kibernetik orientohet vazhdimisht kah pozita-parametri i dёshiruar.</a:t>
            </a:r>
          </a:p>
          <a:p>
            <a:pPr>
              <a:lnSpc>
                <a:spcPct val="80000"/>
              </a:lnSpc>
            </a:pPr>
            <a:r>
              <a:rPr lang="nb-NO" sz="1800">
                <a:latin typeface="Tahoma" pitchFamily="34" charset="0"/>
                <a:cs typeface="Tahoma" pitchFamily="34" charset="0"/>
              </a:rPr>
              <a:t>Kjo ёshtё e mundur nё bazё tё strukturёs specifike tё sistemeve kibernetike,e cila pёrbёhet nga:</a:t>
            </a:r>
          </a:p>
          <a:p>
            <a:pPr>
              <a:lnSpc>
                <a:spcPct val="80000"/>
              </a:lnSpc>
            </a:pPr>
            <a:r>
              <a:rPr lang="nb-NO" sz="1800" b="1">
                <a:solidFill>
                  <a:srgbClr val="008080"/>
                </a:solidFill>
                <a:latin typeface="Tahoma" pitchFamily="34" charset="0"/>
                <a:cs typeface="Tahoma" pitchFamily="34" charset="0"/>
              </a:rPr>
              <a:t>Nёnsistemi qeverisёs</a:t>
            </a:r>
          </a:p>
          <a:p>
            <a:pPr>
              <a:lnSpc>
                <a:spcPct val="80000"/>
              </a:lnSpc>
            </a:pPr>
            <a:r>
              <a:rPr lang="nb-NO" sz="1800" b="1">
                <a:solidFill>
                  <a:srgbClr val="008080"/>
                </a:solidFill>
                <a:latin typeface="Tahoma" pitchFamily="34" charset="0"/>
                <a:cs typeface="Tahoma" pitchFamily="34" charset="0"/>
              </a:rPr>
              <a:t>Nёnsistemi i qeverisur</a:t>
            </a:r>
          </a:p>
          <a:p>
            <a:pPr>
              <a:lnSpc>
                <a:spcPct val="80000"/>
              </a:lnSpc>
            </a:pPr>
            <a:r>
              <a:rPr lang="nb-NO" sz="1800" b="1">
                <a:solidFill>
                  <a:srgbClr val="008080"/>
                </a:solidFill>
                <a:latin typeface="Tahoma" pitchFamily="34" charset="0"/>
                <a:cs typeface="Tahoma" pitchFamily="34" charset="0"/>
              </a:rPr>
              <a:t>Lidhja e sёrishme prapavajtёse</a:t>
            </a:r>
            <a:r>
              <a:rPr lang="nb-NO" sz="1800" b="1">
                <a:solidFill>
                  <a:srgbClr val="008080"/>
                </a:solidFill>
              </a:rPr>
              <a:t>  </a:t>
            </a:r>
            <a:endParaRPr lang="en-US" sz="1800" b="1">
              <a:solidFill>
                <a:srgbClr val="008080"/>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176833CD-E848-44DA-A45D-BCBF923B3EB6}" type="slidenum">
              <a:rPr lang="en-GB"/>
              <a:pPr/>
              <a:t>33</a:t>
            </a:fld>
            <a:endParaRPr lang="en-GB"/>
          </a:p>
        </p:txBody>
      </p:sp>
      <p:sp>
        <p:nvSpPr>
          <p:cNvPr id="832515" name="Rectangle 3"/>
          <p:cNvSpPr>
            <a:spLocks noGrp="1" noChangeArrowheads="1"/>
          </p:cNvSpPr>
          <p:nvPr>
            <p:ph type="body" idx="1"/>
          </p:nvPr>
        </p:nvSpPr>
        <p:spPr>
          <a:xfrm>
            <a:off x="184641" y="1125538"/>
            <a:ext cx="8508023" cy="4360862"/>
          </a:xfrm>
          <a:solidFill>
            <a:srgbClr val="FFFFCC"/>
          </a:solidFill>
        </p:spPr>
        <p:txBody>
          <a:bodyPr/>
          <a:lstStyle/>
          <a:p>
            <a:pPr algn="ctr">
              <a:lnSpc>
                <a:spcPct val="80000"/>
              </a:lnSpc>
              <a:buFontTx/>
              <a:buNone/>
            </a:pPr>
            <a:r>
              <a:rPr lang="nb-NO" sz="2400">
                <a:solidFill>
                  <a:srgbClr val="008080"/>
                </a:solidFill>
                <a:latin typeface="Tahoma" pitchFamily="34" charset="0"/>
                <a:cs typeface="Tahoma" pitchFamily="34" charset="0"/>
              </a:rPr>
              <a:t> </a:t>
            </a:r>
            <a:r>
              <a:rPr lang="nb-NO" sz="2000" b="1">
                <a:solidFill>
                  <a:srgbClr val="008080"/>
                </a:solidFill>
                <a:effectLst>
                  <a:outerShdw blurRad="38100" dist="38100" dir="2700000" algn="tl">
                    <a:srgbClr val="000000"/>
                  </a:outerShdw>
                </a:effectLst>
                <a:latin typeface="Tahoma" pitchFamily="34" charset="0"/>
                <a:cs typeface="Tahoma" pitchFamily="34" charset="0"/>
              </a:rPr>
              <a:t>LIDHJA E SËRISHME PRAPAVAJTËSE NEGATIVE</a:t>
            </a:r>
          </a:p>
          <a:p>
            <a:pPr algn="ctr">
              <a:lnSpc>
                <a:spcPct val="80000"/>
              </a:lnSpc>
              <a:buFontTx/>
              <a:buNone/>
            </a:pPr>
            <a:endParaRPr lang="nb-NO" sz="1200">
              <a:solidFill>
                <a:srgbClr val="008080"/>
              </a:solidFill>
              <a:latin typeface="Tahoma" pitchFamily="34" charset="0"/>
              <a:cs typeface="Tahoma" pitchFamily="34" charset="0"/>
            </a:endParaRPr>
          </a:p>
          <a:p>
            <a:pPr>
              <a:lnSpc>
                <a:spcPct val="80000"/>
              </a:lnSpc>
              <a:buFontTx/>
              <a:buNone/>
            </a:pPr>
            <a:r>
              <a:rPr lang="nb-NO" sz="1800">
                <a:solidFill>
                  <a:srgbClr val="008080"/>
                </a:solidFill>
                <a:latin typeface="Tahoma" pitchFamily="34" charset="0"/>
                <a:cs typeface="Tahoma" pitchFamily="34" charset="0"/>
              </a:rPr>
              <a:t>Funksioni kryesor </a:t>
            </a:r>
            <a:r>
              <a:rPr lang="nb-NO" sz="1800">
                <a:latin typeface="Tahoma" pitchFamily="34" charset="0"/>
                <a:cs typeface="Tahoma" pitchFamily="34" charset="0"/>
              </a:rPr>
              <a:t>i lidhjes sё sёrishme prapavajtёse negative ёshtё </a:t>
            </a:r>
            <a:r>
              <a:rPr lang="nb-NO" sz="1800">
                <a:solidFill>
                  <a:srgbClr val="008080"/>
                </a:solidFill>
                <a:latin typeface="Tahoma" pitchFamily="34" charset="0"/>
                <a:cs typeface="Tahoma" pitchFamily="34" charset="0"/>
              </a:rPr>
              <a:t>qё tё</a:t>
            </a:r>
            <a:r>
              <a:rPr lang="nb-NO" sz="1800">
                <a:latin typeface="Tahoma" pitchFamily="34" charset="0"/>
                <a:cs typeface="Tahoma" pitchFamily="34" charset="0"/>
              </a:rPr>
              <a:t> </a:t>
            </a:r>
            <a:r>
              <a:rPr lang="nb-NO" sz="1800">
                <a:solidFill>
                  <a:srgbClr val="008080"/>
                </a:solidFill>
                <a:latin typeface="Tahoma" pitchFamily="34" charset="0"/>
                <a:cs typeface="Tahoma" pitchFamily="34" charset="0"/>
              </a:rPr>
              <a:t>ruajё gjendjen konstante tё sistemit</a:t>
            </a:r>
            <a:r>
              <a:rPr lang="nb-NO" sz="1800">
                <a:latin typeface="Tahoma" pitchFamily="34" charset="0"/>
                <a:cs typeface="Tahoma" pitchFamily="34" charset="0"/>
              </a:rPr>
              <a:t>, dhe qё tё mёnjanojё ndikimet e tepёrta tё rrethinёs tё cilat po nuk u mёnjanuan mund ta zhvendosin sistemin nga rruga qё shpie te qёllimi i pёrcaktuar</a:t>
            </a:r>
            <a:r>
              <a:rPr lang="nb-NO" sz="2000">
                <a:latin typeface="Tahoma" pitchFamily="34" charset="0"/>
                <a:cs typeface="Tahoma" pitchFamily="34" charset="0"/>
              </a:rPr>
              <a:t>.</a:t>
            </a:r>
          </a:p>
          <a:p>
            <a:pPr>
              <a:lnSpc>
                <a:spcPct val="80000"/>
              </a:lnSpc>
              <a:buFontTx/>
              <a:buNone/>
            </a:pPr>
            <a:r>
              <a:rPr lang="nb-NO" sz="2400">
                <a:latin typeface="Tahoma" pitchFamily="34" charset="0"/>
                <a:cs typeface="Tahoma" pitchFamily="34" charset="0"/>
              </a:rPr>
              <a:t> </a:t>
            </a:r>
            <a:endParaRPr lang="nb-NO" sz="2400" b="1">
              <a:latin typeface="Tahoma" pitchFamily="34" charset="0"/>
              <a:cs typeface="Tahoma" pitchFamily="34" charset="0"/>
            </a:endParaRPr>
          </a:p>
          <a:p>
            <a:pPr algn="ctr">
              <a:lnSpc>
                <a:spcPct val="80000"/>
              </a:lnSpc>
              <a:buFontTx/>
              <a:buNone/>
            </a:pPr>
            <a:r>
              <a:rPr lang="nb-NO" sz="2000" b="1">
                <a:solidFill>
                  <a:srgbClr val="008080"/>
                </a:solidFill>
                <a:effectLst>
                  <a:outerShdw blurRad="38100" dist="38100" dir="2700000" algn="tl">
                    <a:srgbClr val="000000"/>
                  </a:outerShdw>
                </a:effectLst>
                <a:latin typeface="Tahoma" pitchFamily="34" charset="0"/>
                <a:cs typeface="Tahoma" pitchFamily="34" charset="0"/>
              </a:rPr>
              <a:t>LIDHJA E SËRISHME PRAPAVAJTËSE P0ZITIVE</a:t>
            </a:r>
          </a:p>
          <a:p>
            <a:pPr algn="ctr">
              <a:lnSpc>
                <a:spcPct val="80000"/>
              </a:lnSpc>
              <a:buFontTx/>
              <a:buNone/>
            </a:pPr>
            <a:endParaRPr lang="nb-NO" sz="1200">
              <a:solidFill>
                <a:srgbClr val="008080"/>
              </a:solidFill>
              <a:latin typeface="Tahoma" pitchFamily="34" charset="0"/>
              <a:cs typeface="Tahoma" pitchFamily="34" charset="0"/>
            </a:endParaRPr>
          </a:p>
          <a:p>
            <a:pPr>
              <a:lnSpc>
                <a:spcPct val="80000"/>
              </a:lnSpc>
              <a:buFontTx/>
              <a:buNone/>
            </a:pPr>
            <a:r>
              <a:rPr lang="nb-NO" sz="1800">
                <a:latin typeface="Tahoma" pitchFamily="34" charset="0"/>
                <a:cs typeface="Tahoma" pitchFamily="34" charset="0"/>
              </a:rPr>
              <a:t>Lidhja e sёrishme prapavajtёse pozitive </a:t>
            </a:r>
            <a:r>
              <a:rPr lang="nb-NO" sz="1800">
                <a:solidFill>
                  <a:srgbClr val="008080"/>
                </a:solidFill>
                <a:latin typeface="Tahoma" pitchFamily="34" charset="0"/>
                <a:cs typeface="Tahoma" pitchFamily="34" charset="0"/>
              </a:rPr>
              <a:t>ka pёr detyrё</a:t>
            </a:r>
            <a:r>
              <a:rPr lang="nb-NO" sz="1800">
                <a:latin typeface="Tahoma" pitchFamily="34" charset="0"/>
                <a:cs typeface="Tahoma" pitchFamily="34" charset="0"/>
              </a:rPr>
              <a:t> qё pёrmes </a:t>
            </a:r>
            <a:r>
              <a:rPr lang="nb-NO" sz="1800">
                <a:solidFill>
                  <a:srgbClr val="008080"/>
                </a:solidFill>
                <a:latin typeface="Tahoma" pitchFamily="34" charset="0"/>
                <a:cs typeface="Tahoma" pitchFamily="34" charset="0"/>
              </a:rPr>
              <a:t>rritjes sё ndikimet</a:t>
            </a:r>
            <a:r>
              <a:rPr lang="nb-NO" sz="1800">
                <a:latin typeface="Tahoma" pitchFamily="34" charset="0"/>
                <a:cs typeface="Tahoma" pitchFamily="34" charset="0"/>
              </a:rPr>
              <a:t> tё </a:t>
            </a:r>
            <a:r>
              <a:rPr lang="nb-NO" sz="1800">
                <a:solidFill>
                  <a:srgbClr val="008080"/>
                </a:solidFill>
                <a:latin typeface="Tahoma" pitchFamily="34" charset="0"/>
                <a:cs typeface="Tahoma" pitchFamily="34" charset="0"/>
              </a:rPr>
              <a:t>inputeve</a:t>
            </a:r>
            <a:r>
              <a:rPr lang="nb-NO" sz="1800">
                <a:latin typeface="Tahoma" pitchFamily="34" charset="0"/>
                <a:cs typeface="Tahoma" pitchFamily="34" charset="0"/>
              </a:rPr>
              <a:t> tё ndikojё nё </a:t>
            </a:r>
            <a:r>
              <a:rPr lang="nb-NO" sz="1800">
                <a:solidFill>
                  <a:srgbClr val="008080"/>
                </a:solidFill>
                <a:latin typeface="Tahoma" pitchFamily="34" charset="0"/>
                <a:cs typeface="Tahoma" pitchFamily="34" charset="0"/>
              </a:rPr>
              <a:t>rritjen dhe nё zhvillimin e sistemit</a:t>
            </a:r>
            <a:r>
              <a:rPr lang="nb-NO" sz="1800">
                <a:latin typeface="Tahoma" pitchFamily="34" charset="0"/>
                <a:cs typeface="Tahoma" pitchFamily="34" charset="0"/>
              </a:rPr>
              <a:t>, nёpёrmjet </a:t>
            </a:r>
            <a:r>
              <a:rPr lang="nb-NO" sz="1800">
                <a:solidFill>
                  <a:srgbClr val="008080"/>
                </a:solidFill>
                <a:latin typeface="Tahoma" pitchFamily="34" charset="0"/>
                <a:cs typeface="Tahoma" pitchFamily="34" charset="0"/>
              </a:rPr>
              <a:t>rritjes sё</a:t>
            </a:r>
            <a:r>
              <a:rPr lang="nb-NO" sz="1800">
                <a:latin typeface="Tahoma" pitchFamily="34" charset="0"/>
                <a:cs typeface="Tahoma" pitchFamily="34" charset="0"/>
              </a:rPr>
              <a:t> </a:t>
            </a:r>
            <a:r>
              <a:rPr lang="nb-NO" sz="1800">
                <a:solidFill>
                  <a:srgbClr val="008080"/>
                </a:solidFill>
                <a:latin typeface="Tahoma" pitchFamily="34" charset="0"/>
                <a:cs typeface="Tahoma" pitchFamily="34" charset="0"/>
              </a:rPr>
              <a:t>autputeve</a:t>
            </a:r>
            <a:r>
              <a:rPr lang="nb-NO" sz="1800">
                <a:latin typeface="Tahoma" pitchFamily="34" charset="0"/>
                <a:cs typeface="Tahoma" pitchFamily="34" charset="0"/>
              </a:rPr>
              <a:t>.</a:t>
            </a:r>
          </a:p>
          <a:p>
            <a:pPr>
              <a:lnSpc>
                <a:spcPct val="80000"/>
              </a:lnSpc>
              <a:buFontTx/>
              <a:buNone/>
            </a:pPr>
            <a:r>
              <a:rPr lang="nb-NO" sz="1800">
                <a:latin typeface="Tahoma" pitchFamily="34" charset="0"/>
                <a:cs typeface="Tahoma" pitchFamily="34" charset="0"/>
              </a:rPr>
              <a:t>Kjo ka gjetur njё zbatim mё tё gjerё te qeveristja e sistemeve ekonomike,ku qёllimi kryesor ështё rritja dhe zhvillimi racional.</a:t>
            </a:r>
          </a:p>
          <a:p>
            <a:pPr>
              <a:lnSpc>
                <a:spcPct val="80000"/>
              </a:lnSpc>
              <a:buFontTx/>
              <a:buNone/>
            </a:pPr>
            <a:r>
              <a:rPr lang="nb-NO" sz="2400"/>
              <a:t> </a:t>
            </a:r>
            <a:endParaRPr lang="en-US" sz="24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2011</a:t>
            </a:r>
            <a:endParaRPr lang="en-GB"/>
          </a:p>
        </p:txBody>
      </p:sp>
      <p:sp>
        <p:nvSpPr>
          <p:cNvPr id="8" name="Slide Number Placeholder 5"/>
          <p:cNvSpPr>
            <a:spLocks noGrp="1"/>
          </p:cNvSpPr>
          <p:nvPr>
            <p:ph type="sldNum" sz="quarter" idx="12"/>
          </p:nvPr>
        </p:nvSpPr>
        <p:spPr/>
        <p:txBody>
          <a:bodyPr/>
          <a:lstStyle/>
          <a:p>
            <a:fld id="{237DE05B-BA20-40E4-A1AF-8FEC095AC566}" type="slidenum">
              <a:rPr lang="en-GB"/>
              <a:pPr/>
              <a:t>34</a:t>
            </a:fld>
            <a:endParaRPr lang="en-GB"/>
          </a:p>
        </p:txBody>
      </p:sp>
      <p:sp>
        <p:nvSpPr>
          <p:cNvPr id="768002" name="Rectangle 2"/>
          <p:cNvSpPr>
            <a:spLocks noGrp="1" noChangeArrowheads="1"/>
          </p:cNvSpPr>
          <p:nvPr>
            <p:ph type="body" idx="1"/>
          </p:nvPr>
        </p:nvSpPr>
        <p:spPr>
          <a:xfrm>
            <a:off x="457200" y="476250"/>
            <a:ext cx="8229600" cy="5619750"/>
          </a:xfrm>
        </p:spPr>
        <p:txBody>
          <a:bodyPr/>
          <a:lstStyle/>
          <a:p>
            <a:pPr>
              <a:buFontTx/>
              <a:buNone/>
            </a:pPr>
            <a:r>
              <a:rPr lang="en-US" sz="2400" b="1">
                <a:solidFill>
                  <a:srgbClr val="96004B"/>
                </a:solidFill>
                <a:effectLst>
                  <a:outerShdw blurRad="38100" dist="38100" dir="2700000" algn="tl">
                    <a:srgbClr val="C0C0C0"/>
                  </a:outerShdw>
                </a:effectLst>
                <a:latin typeface="Arial" charset="0"/>
                <a:cs typeface="Arial" charset="0"/>
              </a:rPr>
              <a:t>                    E Dhëna,Informata dhe Dituria</a:t>
            </a:r>
            <a:endParaRPr lang="en-GB" sz="2400" b="1">
              <a:solidFill>
                <a:srgbClr val="96004B"/>
              </a:solidFill>
              <a:effectLst>
                <a:outerShdw blurRad="38100" dist="38100" dir="2700000" algn="tl">
                  <a:srgbClr val="C0C0C0"/>
                </a:outerShdw>
              </a:effectLst>
              <a:latin typeface="Arial" charset="0"/>
              <a:cs typeface="Arial" charset="0"/>
            </a:endParaRPr>
          </a:p>
        </p:txBody>
      </p:sp>
      <p:sp>
        <p:nvSpPr>
          <p:cNvPr id="768003" name="Rectangle 3"/>
          <p:cNvSpPr>
            <a:spLocks noChangeArrowheads="1"/>
          </p:cNvSpPr>
          <p:nvPr/>
        </p:nvSpPr>
        <p:spPr bwMode="auto">
          <a:xfrm>
            <a:off x="383931" y="3789363"/>
            <a:ext cx="7511562" cy="2677656"/>
          </a:xfrm>
          <a:prstGeom prst="rect">
            <a:avLst/>
          </a:prstGeom>
          <a:solidFill>
            <a:srgbClr val="FFFFCC"/>
          </a:solidFill>
          <a:ln w="9525">
            <a:noFill/>
            <a:miter lim="800000"/>
            <a:headEnd/>
            <a:tailEnd/>
          </a:ln>
          <a:effectLst/>
        </p:spPr>
        <p:txBody>
          <a:bodyPr>
            <a:spAutoFit/>
          </a:bodyPr>
          <a:lstStyle/>
          <a:p>
            <a:pPr algn="l"/>
            <a:r>
              <a:rPr lang="en-US" sz="2400">
                <a:latin typeface="Lucida Bright" pitchFamily="18" charset="0"/>
                <a:cs typeface="Tahoma" pitchFamily="34" charset="0"/>
              </a:rPr>
              <a:t>The terms information and knowledge are frequently used for overlapping concepts. </a:t>
            </a:r>
          </a:p>
          <a:p>
            <a:pPr algn="l"/>
            <a:r>
              <a:rPr lang="en-US" sz="2400">
                <a:latin typeface="Lucida Bright" pitchFamily="18" charset="0"/>
                <a:cs typeface="Tahoma" pitchFamily="34" charset="0"/>
              </a:rPr>
              <a:t>The main difference is in the level of abstraction being considered.</a:t>
            </a:r>
          </a:p>
          <a:p>
            <a:pPr algn="l"/>
            <a:r>
              <a:rPr lang="en-US" sz="2400">
                <a:latin typeface="Lucida Bright" pitchFamily="18" charset="0"/>
                <a:cs typeface="Tahoma" pitchFamily="34" charset="0"/>
              </a:rPr>
              <a:t>Data is the lowest level of abstraction, information is the next level, and finally, knowledge is the highest level among all three.</a:t>
            </a:r>
          </a:p>
        </p:txBody>
      </p:sp>
      <p:sp>
        <p:nvSpPr>
          <p:cNvPr id="768004" name="Rectangle 4"/>
          <p:cNvSpPr>
            <a:spLocks noChangeArrowheads="1"/>
          </p:cNvSpPr>
          <p:nvPr/>
        </p:nvSpPr>
        <p:spPr bwMode="auto">
          <a:xfrm>
            <a:off x="650633" y="5229225"/>
            <a:ext cx="6579577" cy="3416320"/>
          </a:xfrm>
          <a:prstGeom prst="rect">
            <a:avLst/>
          </a:prstGeom>
          <a:solidFill>
            <a:srgbClr val="FFFFCC"/>
          </a:solidFill>
          <a:ln w="9525">
            <a:noFill/>
            <a:miter lim="800000"/>
            <a:headEnd/>
            <a:tailEnd/>
          </a:ln>
          <a:effectLst/>
        </p:spPr>
        <p:txBody>
          <a:bodyPr anchor="ctr">
            <a:spAutoFit/>
          </a:bodyPr>
          <a:lstStyle/>
          <a:p>
            <a:pPr algn="l"/>
            <a:r>
              <a:rPr lang="en-US" sz="2400">
                <a:latin typeface="Lucida Bright" pitchFamily="18" charset="0"/>
                <a:cs typeface="Tahoma" pitchFamily="34" charset="0"/>
              </a:rPr>
              <a:t>Creating knowledge means combining information for a certain   </a:t>
            </a:r>
          </a:p>
          <a:p>
            <a:pPr algn="l"/>
            <a:r>
              <a:rPr lang="en-US" sz="2400">
                <a:latin typeface="Lucida Bright" pitchFamily="18" charset="0"/>
                <a:cs typeface="Tahoma" pitchFamily="34" charset="0"/>
              </a:rPr>
              <a:t>  purpose, i.e. knowledge is context-specific.</a:t>
            </a:r>
          </a:p>
          <a:p>
            <a:pPr algn="l"/>
            <a:r>
              <a:rPr lang="en-US" sz="2400">
                <a:latin typeface="Lucida Bright" pitchFamily="18" charset="0"/>
                <a:cs typeface="Tahoma" pitchFamily="34" charset="0"/>
              </a:rPr>
              <a:t>However, knowledge can again be combined with other  </a:t>
            </a:r>
          </a:p>
          <a:p>
            <a:pPr algn="l"/>
            <a:r>
              <a:rPr lang="en-US" sz="2400">
                <a:latin typeface="Lucida Bright" pitchFamily="18" charset="0"/>
                <a:cs typeface="Tahoma" pitchFamily="34" charset="0"/>
              </a:rPr>
              <a:t>  information to "generate" further knowledge (possibly in a  </a:t>
            </a:r>
          </a:p>
          <a:p>
            <a:pPr algn="l"/>
            <a:r>
              <a:rPr lang="en-US" sz="2400">
                <a:latin typeface="Lucida Bright" pitchFamily="18" charset="0"/>
                <a:cs typeface="Tahoma" pitchFamily="34" charset="0"/>
              </a:rPr>
              <a:t>  completely different context).</a:t>
            </a:r>
            <a:r>
              <a:rPr lang="en-US" b="0">
                <a:latin typeface="Comic Sans MS" pitchFamily="66" charset="0"/>
              </a:rPr>
              <a:t> </a:t>
            </a:r>
          </a:p>
        </p:txBody>
      </p:sp>
      <p:sp>
        <p:nvSpPr>
          <p:cNvPr id="768005" name="Rectangle 5"/>
          <p:cNvSpPr>
            <a:spLocks noChangeArrowheads="1"/>
          </p:cNvSpPr>
          <p:nvPr/>
        </p:nvSpPr>
        <p:spPr bwMode="auto">
          <a:xfrm>
            <a:off x="517281" y="1196975"/>
            <a:ext cx="7864719" cy="2160588"/>
          </a:xfrm>
          <a:prstGeom prst="rect">
            <a:avLst/>
          </a:prstGeom>
          <a:solidFill>
            <a:srgbClr val="FFFFCC"/>
          </a:solidFill>
          <a:ln w="9525">
            <a:noFill/>
            <a:miter lim="800000"/>
            <a:headEnd/>
            <a:tailEnd/>
          </a:ln>
        </p:spPr>
        <p:txBody>
          <a:bodyPr/>
          <a:lstStyle/>
          <a:p>
            <a:pPr marL="342900" indent="-342900" algn="l">
              <a:spcBef>
                <a:spcPct val="20000"/>
              </a:spcBef>
            </a:pPr>
            <a:r>
              <a:rPr lang="en-US" sz="2000" b="0" baseline="0">
                <a:solidFill>
                  <a:srgbClr val="006666"/>
                </a:solidFill>
                <a:effectLst>
                  <a:outerShdw blurRad="38100" dist="38100" dir="2700000" algn="tl">
                    <a:srgbClr val="000000"/>
                  </a:outerShdw>
                </a:effectLst>
                <a:latin typeface="Arial" charset="0"/>
                <a:cs typeface="Arial" charset="0"/>
              </a:rPr>
              <a:t>     </a:t>
            </a:r>
            <a:r>
              <a:rPr lang="en-US" sz="2000" baseline="0">
                <a:solidFill>
                  <a:srgbClr val="660033"/>
                </a:solidFill>
                <a:effectLst>
                  <a:outerShdw blurRad="38100" dist="38100" dir="2700000" algn="tl">
                    <a:srgbClr val="000000"/>
                  </a:outerShdw>
                </a:effectLst>
                <a:latin typeface="Arial" charset="0"/>
                <a:cs typeface="Arial" charset="0"/>
              </a:rPr>
              <a:t>E dhëna</a:t>
            </a:r>
            <a:r>
              <a:rPr lang="en-US" sz="2000" b="0" baseline="0">
                <a:effectLst>
                  <a:outerShdw blurRad="38100" dist="38100" dir="2700000" algn="tl">
                    <a:srgbClr val="FFFFFF"/>
                  </a:outerShdw>
                </a:effectLst>
                <a:latin typeface="Arial" charset="0"/>
                <a:cs typeface="Arial" charset="0"/>
              </a:rPr>
              <a:t> -  fakte të papërpunuara për njerëzit, vendet, ngjarjet, dhe gjërat që janë me rëndësi për një organizatë. </a:t>
            </a:r>
            <a:br>
              <a:rPr lang="en-US" sz="2000" b="0" baseline="0">
                <a:effectLst>
                  <a:outerShdw blurRad="38100" dist="38100" dir="2700000" algn="tl">
                    <a:srgbClr val="FFFFFF"/>
                  </a:outerShdw>
                </a:effectLst>
                <a:latin typeface="Arial" charset="0"/>
                <a:cs typeface="Arial" charset="0"/>
              </a:rPr>
            </a:br>
            <a:r>
              <a:rPr lang="en-US" sz="2000" baseline="0">
                <a:solidFill>
                  <a:srgbClr val="660033"/>
                </a:solidFill>
                <a:effectLst>
                  <a:outerShdw blurRad="38100" dist="38100" dir="2700000" algn="tl">
                    <a:srgbClr val="000000"/>
                  </a:outerShdw>
                </a:effectLst>
                <a:latin typeface="Arial" charset="0"/>
                <a:cs typeface="Arial" charset="0"/>
              </a:rPr>
              <a:t>Informacioni</a:t>
            </a:r>
            <a:r>
              <a:rPr lang="en-US" sz="2000" b="0" baseline="0">
                <a:effectLst>
                  <a:outerShdw blurRad="38100" dist="38100" dir="2700000" algn="tl">
                    <a:srgbClr val="FFFFFF"/>
                  </a:outerShdw>
                </a:effectLst>
                <a:latin typeface="Arial" charset="0"/>
                <a:cs typeface="Arial" charset="0"/>
              </a:rPr>
              <a:t> - të dhëna që ka qenë përpunuar ose riorganizuar në një formë më shumë domethënëse për dikë. </a:t>
            </a:r>
            <a:br>
              <a:rPr lang="en-US" sz="2000" b="0" baseline="0">
                <a:effectLst>
                  <a:outerShdw blurRad="38100" dist="38100" dir="2700000" algn="tl">
                    <a:srgbClr val="FFFFFF"/>
                  </a:outerShdw>
                </a:effectLst>
                <a:latin typeface="Arial" charset="0"/>
                <a:cs typeface="Arial" charset="0"/>
              </a:rPr>
            </a:br>
            <a:r>
              <a:rPr lang="en-US" sz="2000" baseline="0">
                <a:solidFill>
                  <a:srgbClr val="660033"/>
                </a:solidFill>
                <a:effectLst>
                  <a:outerShdw blurRad="38100" dist="38100" dir="2700000" algn="tl">
                    <a:srgbClr val="000000"/>
                  </a:outerShdw>
                </a:effectLst>
                <a:latin typeface="Arial" charset="0"/>
                <a:cs typeface="Arial" charset="0"/>
              </a:rPr>
              <a:t>Dituria </a:t>
            </a:r>
            <a:r>
              <a:rPr lang="en-US" sz="2000" b="0" baseline="0">
                <a:effectLst>
                  <a:outerShdw blurRad="38100" dist="38100" dir="2700000" algn="tl">
                    <a:srgbClr val="FFFFFF"/>
                  </a:outerShdw>
                </a:effectLst>
                <a:latin typeface="Arial" charset="0"/>
                <a:cs typeface="Arial" charset="0"/>
              </a:rPr>
              <a:t>- të dhënat dhe informatat që janë përmirësuar më tej në bazë të fakteve, të vërtetave, bindjeve, gjykimeve, eksperiencave, dhe ekspertizave të marrësit</a:t>
            </a:r>
            <a:r>
              <a:rPr lang="en-US" sz="2400" b="0" baseline="0">
                <a:latin typeface="Arial" charset="0"/>
                <a:cs typeface="Arial" charset="0"/>
              </a:rPr>
              <a:t>. </a:t>
            </a:r>
            <a:br>
              <a:rPr lang="en-US" sz="2400" b="0" baseline="0">
                <a:latin typeface="Arial" charset="0"/>
                <a:cs typeface="Arial" charset="0"/>
              </a:rPr>
            </a:br>
            <a:endParaRPr lang="en-US" sz="2400" b="0" baseline="0">
              <a:latin typeface="Arial" charset="0"/>
              <a:cs typeface="Arial"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8547C037-DED7-4917-A6AB-058A475A2A68}" type="slidenum">
              <a:rPr lang="en-GB"/>
              <a:pPr/>
              <a:t>35</a:t>
            </a:fld>
            <a:endParaRPr lang="en-GB"/>
          </a:p>
        </p:txBody>
      </p:sp>
      <p:pic>
        <p:nvPicPr>
          <p:cNvPr id="772098" name="Picture 2" descr="undspectrum"/>
          <p:cNvPicPr>
            <a:picLocks noChangeAspect="1" noChangeArrowheads="1"/>
          </p:cNvPicPr>
          <p:nvPr/>
        </p:nvPicPr>
        <p:blipFill>
          <a:blip r:embed="rId3"/>
          <a:srcRect/>
          <a:stretch>
            <a:fillRect/>
          </a:stretch>
        </p:blipFill>
        <p:spPr bwMode="auto">
          <a:xfrm>
            <a:off x="4771295" y="3284543"/>
            <a:ext cx="3656135" cy="2841625"/>
          </a:xfrm>
          <a:prstGeom prst="rect">
            <a:avLst/>
          </a:prstGeom>
          <a:noFill/>
        </p:spPr>
      </p:pic>
      <p:pic>
        <p:nvPicPr>
          <p:cNvPr id="772099" name="Picture 3" descr="0230130607002"/>
          <p:cNvPicPr>
            <a:picLocks noChangeAspect="1" noChangeArrowheads="1"/>
          </p:cNvPicPr>
          <p:nvPr/>
        </p:nvPicPr>
        <p:blipFill>
          <a:blip r:embed="rId4"/>
          <a:srcRect/>
          <a:stretch>
            <a:fillRect/>
          </a:stretch>
        </p:blipFill>
        <p:spPr bwMode="auto">
          <a:xfrm>
            <a:off x="983274" y="1196975"/>
            <a:ext cx="3474426" cy="4319588"/>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BC4EF906-243C-4E47-9E82-27C05717BD78}" type="slidenum">
              <a:rPr lang="en-GB"/>
              <a:pPr/>
              <a:t>36</a:t>
            </a:fld>
            <a:endParaRPr lang="en-GB"/>
          </a:p>
        </p:txBody>
      </p:sp>
      <p:pic>
        <p:nvPicPr>
          <p:cNvPr id="774146" name="Picture 2" descr="dataknowledgesmall"/>
          <p:cNvPicPr>
            <a:picLocks noChangeAspect="1" noChangeArrowheads="1"/>
          </p:cNvPicPr>
          <p:nvPr/>
        </p:nvPicPr>
        <p:blipFill>
          <a:blip r:embed="rId3"/>
          <a:srcRect/>
          <a:stretch>
            <a:fillRect/>
          </a:stretch>
        </p:blipFill>
        <p:spPr bwMode="auto">
          <a:xfrm>
            <a:off x="383931" y="620717"/>
            <a:ext cx="3472962" cy="2752725"/>
          </a:xfrm>
          <a:prstGeom prst="rect">
            <a:avLst/>
          </a:prstGeom>
          <a:noFill/>
        </p:spPr>
      </p:pic>
      <p:pic>
        <p:nvPicPr>
          <p:cNvPr id="774147" name="Picture 3" descr="hierarch"/>
          <p:cNvPicPr>
            <a:picLocks noChangeAspect="1" noChangeArrowheads="1"/>
          </p:cNvPicPr>
          <p:nvPr/>
        </p:nvPicPr>
        <p:blipFill>
          <a:blip r:embed="rId4"/>
          <a:srcRect/>
          <a:stretch>
            <a:fillRect/>
          </a:stretch>
        </p:blipFill>
        <p:spPr bwMode="auto">
          <a:xfrm>
            <a:off x="4239361" y="620718"/>
            <a:ext cx="3508131" cy="3057525"/>
          </a:xfrm>
          <a:prstGeom prst="rect">
            <a:avLst/>
          </a:prstGeom>
          <a:noFill/>
        </p:spPr>
      </p:pic>
      <p:pic>
        <p:nvPicPr>
          <p:cNvPr id="774148" name="Picture 4" descr="image4"/>
          <p:cNvPicPr>
            <a:picLocks noChangeAspect="1" noChangeArrowheads="1"/>
          </p:cNvPicPr>
          <p:nvPr/>
        </p:nvPicPr>
        <p:blipFill>
          <a:blip r:embed="rId5"/>
          <a:srcRect/>
          <a:stretch>
            <a:fillRect/>
          </a:stretch>
        </p:blipFill>
        <p:spPr bwMode="auto">
          <a:xfrm>
            <a:off x="2113084" y="3789363"/>
            <a:ext cx="5503985" cy="2514600"/>
          </a:xfrm>
          <a:prstGeom prst="rect">
            <a:avLst/>
          </a:prstGeom>
          <a:noFill/>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a:t>2011</a:t>
            </a:r>
            <a:endParaRPr lang="en-GB"/>
          </a:p>
        </p:txBody>
      </p:sp>
      <p:sp>
        <p:nvSpPr>
          <p:cNvPr id="32" name="Slide Number Placeholder 5"/>
          <p:cNvSpPr>
            <a:spLocks noGrp="1"/>
          </p:cNvSpPr>
          <p:nvPr>
            <p:ph type="sldNum" sz="quarter" idx="12"/>
          </p:nvPr>
        </p:nvSpPr>
        <p:spPr/>
        <p:txBody>
          <a:bodyPr/>
          <a:lstStyle/>
          <a:p>
            <a:fld id="{61387F91-F89B-4DEA-A6B5-094608430E1F}" type="slidenum">
              <a:rPr lang="en-GB"/>
              <a:pPr/>
              <a:t>37</a:t>
            </a:fld>
            <a:endParaRPr lang="en-GB"/>
          </a:p>
        </p:txBody>
      </p:sp>
      <p:sp>
        <p:nvSpPr>
          <p:cNvPr id="776194" name="Rectangle 2"/>
          <p:cNvSpPr>
            <a:spLocks noGrp="1" noChangeArrowheads="1"/>
          </p:cNvSpPr>
          <p:nvPr>
            <p:ph type="title"/>
          </p:nvPr>
        </p:nvSpPr>
        <p:spPr/>
        <p:txBody>
          <a:bodyPr/>
          <a:lstStyle/>
          <a:p>
            <a:r>
              <a:rPr lang="en-US" sz="2800">
                <a:solidFill>
                  <a:srgbClr val="99FF66"/>
                </a:solidFill>
              </a:rPr>
              <a:t>E dhëna</a:t>
            </a:r>
            <a:r>
              <a:rPr lang="en-US" sz="2800"/>
              <a:t> dhe </a:t>
            </a:r>
            <a:r>
              <a:rPr lang="en-US" sz="2800">
                <a:solidFill>
                  <a:srgbClr val="99FF66"/>
                </a:solidFill>
              </a:rPr>
              <a:t>informata</a:t>
            </a:r>
            <a:br>
              <a:rPr lang="en-US" sz="2800">
                <a:solidFill>
                  <a:srgbClr val="99FF66"/>
                </a:solidFill>
              </a:rPr>
            </a:br>
            <a:r>
              <a:rPr lang="en-US" sz="2800">
                <a:solidFill>
                  <a:srgbClr val="99FF66"/>
                </a:solidFill>
              </a:rPr>
              <a:t/>
            </a:r>
            <a:br>
              <a:rPr lang="en-US" sz="2800">
                <a:solidFill>
                  <a:srgbClr val="99FF66"/>
                </a:solidFill>
              </a:rPr>
            </a:br>
            <a:r>
              <a:rPr lang="en-US" sz="2800">
                <a:solidFill>
                  <a:srgbClr val="99FF66"/>
                </a:solidFill>
              </a:rPr>
              <a:t/>
            </a:r>
            <a:br>
              <a:rPr lang="en-US" sz="2800">
                <a:solidFill>
                  <a:srgbClr val="99FF66"/>
                </a:solidFill>
              </a:rPr>
            </a:br>
            <a:r>
              <a:rPr lang="en-US" sz="2800">
                <a:solidFill>
                  <a:srgbClr val="99FF66"/>
                </a:solidFill>
              </a:rPr>
              <a:t/>
            </a:r>
            <a:br>
              <a:rPr lang="en-US" sz="2800">
                <a:solidFill>
                  <a:srgbClr val="99FF66"/>
                </a:solidFill>
              </a:rPr>
            </a:br>
            <a:r>
              <a:rPr lang="en-US" sz="2800">
                <a:solidFill>
                  <a:srgbClr val="99FF66"/>
                </a:solidFill>
              </a:rPr>
              <a:t/>
            </a:r>
            <a:br>
              <a:rPr lang="en-US" sz="2800">
                <a:solidFill>
                  <a:srgbClr val="99FF66"/>
                </a:solidFill>
              </a:rPr>
            </a:br>
            <a:r>
              <a:rPr lang="en-US" sz="2800">
                <a:solidFill>
                  <a:srgbClr val="99FF66"/>
                </a:solidFill>
              </a:rPr>
              <a:t/>
            </a:r>
            <a:br>
              <a:rPr lang="en-US" sz="2800">
                <a:solidFill>
                  <a:srgbClr val="99FF66"/>
                </a:solidFill>
              </a:rPr>
            </a:br>
            <a:r>
              <a:rPr lang="en-US" sz="2800">
                <a:solidFill>
                  <a:srgbClr val="99FF66"/>
                </a:solidFill>
              </a:rPr>
              <a:t/>
            </a:r>
            <a:br>
              <a:rPr lang="en-US" sz="2800">
                <a:solidFill>
                  <a:srgbClr val="99FF66"/>
                </a:solidFill>
              </a:rPr>
            </a:br>
            <a:r>
              <a:rPr lang="en-US" sz="2800">
                <a:solidFill>
                  <a:srgbClr val="99FF66"/>
                </a:solidFill>
              </a:rPr>
              <a:t/>
            </a:r>
            <a:br>
              <a:rPr lang="en-US" sz="2800">
                <a:solidFill>
                  <a:srgbClr val="99FF66"/>
                </a:solidFill>
              </a:rPr>
            </a:br>
            <a:r>
              <a:rPr lang="en-US" sz="2800">
                <a:solidFill>
                  <a:srgbClr val="99FF66"/>
                </a:solidFill>
              </a:rPr>
              <a:t/>
            </a:r>
            <a:br>
              <a:rPr lang="en-US" sz="2800">
                <a:solidFill>
                  <a:srgbClr val="99FF66"/>
                </a:solidFill>
              </a:rPr>
            </a:br>
            <a:r>
              <a:rPr lang="en-US" sz="2800">
                <a:solidFill>
                  <a:srgbClr val="99FF66"/>
                </a:solidFill>
              </a:rPr>
              <a:t/>
            </a:r>
            <a:br>
              <a:rPr lang="en-US" sz="2800">
                <a:solidFill>
                  <a:srgbClr val="99FF66"/>
                </a:solidFill>
              </a:rPr>
            </a:br>
            <a:endParaRPr lang="en-GB" sz="2800">
              <a:solidFill>
                <a:srgbClr val="99FF66"/>
              </a:solidFill>
            </a:endParaRPr>
          </a:p>
        </p:txBody>
      </p:sp>
      <p:sp>
        <p:nvSpPr>
          <p:cNvPr id="776195" name="Rectangle 3"/>
          <p:cNvSpPr>
            <a:spLocks noGrp="1" noChangeArrowheads="1"/>
          </p:cNvSpPr>
          <p:nvPr>
            <p:ph type="body" idx="1"/>
          </p:nvPr>
        </p:nvSpPr>
        <p:spPr>
          <a:xfrm>
            <a:off x="3508131" y="260350"/>
            <a:ext cx="4785946" cy="1728788"/>
          </a:xfrm>
          <a:solidFill>
            <a:srgbClr val="EBFFFF"/>
          </a:solidFill>
        </p:spPr>
        <p:txBody>
          <a:bodyPr/>
          <a:lstStyle/>
          <a:p>
            <a:pPr algn="ctr">
              <a:lnSpc>
                <a:spcPct val="80000"/>
              </a:lnSpc>
              <a:buFontTx/>
              <a:buNone/>
            </a:pPr>
            <a:r>
              <a:rPr lang="en-US" sz="2000" b="1">
                <a:solidFill>
                  <a:srgbClr val="006666"/>
                </a:solidFill>
                <a:latin typeface="Lucida Bright" pitchFamily="18" charset="0"/>
                <a:cs typeface="Tahoma" pitchFamily="34" charset="0"/>
              </a:rPr>
              <a:t>Përpunimi i të Dhënave</a:t>
            </a:r>
          </a:p>
          <a:p>
            <a:pPr algn="ctr">
              <a:lnSpc>
                <a:spcPct val="80000"/>
              </a:lnSpc>
              <a:buFontTx/>
              <a:buNone/>
            </a:pPr>
            <a:endParaRPr lang="en-US" sz="900">
              <a:solidFill>
                <a:srgbClr val="99FF66"/>
              </a:solidFill>
              <a:latin typeface="Lucida Bright" pitchFamily="18" charset="0"/>
            </a:endParaRPr>
          </a:p>
          <a:p>
            <a:pPr algn="ctr">
              <a:lnSpc>
                <a:spcPct val="80000"/>
              </a:lnSpc>
            </a:pPr>
            <a:r>
              <a:rPr lang="en-US" sz="1800">
                <a:latin typeface="Tahoma" pitchFamily="34" charset="0"/>
                <a:cs typeface="Tahoma" pitchFamily="34" charset="0"/>
              </a:rPr>
              <a:t>Përpunimi i të dhënave – proces i cili përbëhet nga një sërë operacionesh të cilat realizohen/zbatohen ndaj të dhënave me qëllim të përfitimit të informatave</a:t>
            </a:r>
          </a:p>
          <a:p>
            <a:pPr algn="ctr">
              <a:lnSpc>
                <a:spcPct val="80000"/>
              </a:lnSpc>
              <a:buFontTx/>
              <a:buNone/>
            </a:pPr>
            <a:endParaRPr lang="en-US" sz="1600">
              <a:solidFill>
                <a:srgbClr val="99FF66"/>
              </a:solidFill>
              <a:latin typeface="Tahoma" pitchFamily="34" charset="0"/>
              <a:cs typeface="Tahoma" pitchFamily="34" charset="0"/>
            </a:endParaRPr>
          </a:p>
        </p:txBody>
      </p:sp>
      <p:pic>
        <p:nvPicPr>
          <p:cNvPr id="776196" name="Picture 4" descr="300px-DataProcessingChart">
            <a:hlinkClick r:id="rId4" tooltip="Process of Data Processing"/>
          </p:cNvPr>
          <p:cNvPicPr>
            <a:picLocks noChangeAspect="1" noChangeArrowheads="1"/>
          </p:cNvPicPr>
          <p:nvPr/>
        </p:nvPicPr>
        <p:blipFill>
          <a:blip r:embed="rId5"/>
          <a:srcRect/>
          <a:stretch>
            <a:fillRect/>
          </a:stretch>
        </p:blipFill>
        <p:spPr bwMode="auto">
          <a:xfrm>
            <a:off x="3707425" y="2276480"/>
            <a:ext cx="3433397" cy="1008063"/>
          </a:xfrm>
          <a:prstGeom prst="rect">
            <a:avLst/>
          </a:prstGeom>
          <a:noFill/>
        </p:spPr>
      </p:pic>
      <p:sp>
        <p:nvSpPr>
          <p:cNvPr id="776197" name="Rectangle 5"/>
          <p:cNvSpPr>
            <a:spLocks noChangeArrowheads="1"/>
          </p:cNvSpPr>
          <p:nvPr/>
        </p:nvSpPr>
        <p:spPr bwMode="auto">
          <a:xfrm>
            <a:off x="7164266" y="2420938"/>
            <a:ext cx="1795096" cy="4154984"/>
          </a:xfrm>
          <a:prstGeom prst="rect">
            <a:avLst/>
          </a:prstGeom>
          <a:solidFill>
            <a:srgbClr val="EBFFFF"/>
          </a:solidFill>
          <a:ln w="9525">
            <a:noFill/>
            <a:miter lim="800000"/>
            <a:headEnd/>
            <a:tailEnd/>
          </a:ln>
          <a:effectLst/>
        </p:spPr>
        <p:txBody>
          <a:bodyPr anchor="ctr">
            <a:spAutoFit/>
          </a:bodyPr>
          <a:lstStyle/>
          <a:p>
            <a:pPr algn="l"/>
            <a:r>
              <a:rPr lang="en-US" sz="2400">
                <a:latin typeface="Tahoma" pitchFamily="34" charset="0"/>
                <a:cs typeface="Tahoma" pitchFamily="34" charset="0"/>
              </a:rPr>
              <a:t>Përpunimi i të dhënave paraqet çdo proces kompjuterik i cili bën transformimin e të dhënave në informata apo dituri</a:t>
            </a:r>
          </a:p>
        </p:txBody>
      </p:sp>
      <p:pic>
        <p:nvPicPr>
          <p:cNvPr id="776199" name="Picture 7" descr="Data processing flow chart"/>
          <p:cNvPicPr>
            <a:picLocks noChangeAspect="1" noChangeArrowheads="1"/>
          </p:cNvPicPr>
          <p:nvPr/>
        </p:nvPicPr>
        <p:blipFill>
          <a:blip r:embed="rId6"/>
          <a:srcRect/>
          <a:stretch>
            <a:fillRect/>
          </a:stretch>
        </p:blipFill>
        <p:spPr bwMode="auto">
          <a:xfrm>
            <a:off x="3575541" y="3213105"/>
            <a:ext cx="3588727" cy="3262313"/>
          </a:xfrm>
          <a:prstGeom prst="rect">
            <a:avLst/>
          </a:prstGeom>
          <a:noFill/>
        </p:spPr>
      </p:pic>
      <p:sp>
        <p:nvSpPr>
          <p:cNvPr id="776200" name="Rectangle 8"/>
          <p:cNvSpPr>
            <a:spLocks noChangeArrowheads="1"/>
          </p:cNvSpPr>
          <p:nvPr/>
        </p:nvSpPr>
        <p:spPr bwMode="auto">
          <a:xfrm>
            <a:off x="2844312" y="6477000"/>
            <a:ext cx="4585188" cy="381000"/>
          </a:xfrm>
          <a:prstGeom prst="rect">
            <a:avLst/>
          </a:prstGeom>
          <a:solidFill>
            <a:srgbClr val="EBFFFF"/>
          </a:solidFill>
          <a:ln w="9525">
            <a:noFill/>
            <a:miter lim="800000"/>
            <a:headEnd/>
            <a:tailEnd/>
          </a:ln>
          <a:effectLst/>
        </p:spPr>
        <p:txBody>
          <a:bodyPr anchor="ctr">
            <a:spAutoFit/>
          </a:bodyPr>
          <a:lstStyle/>
          <a:p>
            <a:r>
              <a:rPr lang="en-US" sz="1400" baseline="0">
                <a:effectLst>
                  <a:outerShdw blurRad="38100" dist="38100" dir="2700000" algn="tl">
                    <a:srgbClr val="FFFFFF"/>
                  </a:outerShdw>
                </a:effectLst>
                <a:latin typeface="Tahoma" pitchFamily="34" charset="0"/>
                <a:cs typeface="Tahoma" pitchFamily="34" charset="0"/>
              </a:rPr>
              <a:t>Shembull tipik i përpunimit  të të dhënave</a:t>
            </a:r>
            <a:r>
              <a:rPr lang="en-US" b="0">
                <a:latin typeface="Comic Sans MS" pitchFamily="66" charset="0"/>
              </a:rPr>
              <a:t> </a:t>
            </a:r>
          </a:p>
        </p:txBody>
      </p:sp>
      <p:grpSp>
        <p:nvGrpSpPr>
          <p:cNvPr id="2" name="Group 4"/>
          <p:cNvGrpSpPr>
            <a:grpSpLocks/>
          </p:cNvGrpSpPr>
          <p:nvPr/>
        </p:nvGrpSpPr>
        <p:grpSpPr bwMode="auto">
          <a:xfrm>
            <a:off x="184638" y="260350"/>
            <a:ext cx="3652256" cy="1669072"/>
            <a:chOff x="672" y="864"/>
            <a:chExt cx="4653" cy="2624"/>
          </a:xfrm>
        </p:grpSpPr>
        <p:grpSp>
          <p:nvGrpSpPr>
            <p:cNvPr id="3" name="Group 5"/>
            <p:cNvGrpSpPr>
              <a:grpSpLocks/>
            </p:cNvGrpSpPr>
            <p:nvPr/>
          </p:nvGrpSpPr>
          <p:grpSpPr bwMode="auto">
            <a:xfrm>
              <a:off x="4066" y="1708"/>
              <a:ext cx="1049" cy="1045"/>
              <a:chOff x="4221" y="2159"/>
              <a:chExt cx="1285" cy="1281"/>
            </a:xfrm>
          </p:grpSpPr>
          <p:sp>
            <p:nvSpPr>
              <p:cNvPr id="776203" name="Freeform 6"/>
              <p:cNvSpPr>
                <a:spLocks/>
              </p:cNvSpPr>
              <p:nvPr/>
            </p:nvSpPr>
            <p:spPr bwMode="auto">
              <a:xfrm>
                <a:off x="5317" y="2159"/>
                <a:ext cx="189" cy="1281"/>
              </a:xfrm>
              <a:custGeom>
                <a:avLst/>
                <a:gdLst>
                  <a:gd name="T0" fmla="*/ 93 w 189"/>
                  <a:gd name="T1" fmla="*/ 0 h 1281"/>
                  <a:gd name="T2" fmla="*/ 102 w 189"/>
                  <a:gd name="T3" fmla="*/ 30 h 1281"/>
                  <a:gd name="T4" fmla="*/ 117 w 189"/>
                  <a:gd name="T5" fmla="*/ 78 h 1281"/>
                  <a:gd name="T6" fmla="*/ 130 w 189"/>
                  <a:gd name="T7" fmla="*/ 120 h 1281"/>
                  <a:gd name="T8" fmla="*/ 140 w 189"/>
                  <a:gd name="T9" fmla="*/ 165 h 1281"/>
                  <a:gd name="T10" fmla="*/ 151 w 189"/>
                  <a:gd name="T11" fmla="*/ 210 h 1281"/>
                  <a:gd name="T12" fmla="*/ 160 w 189"/>
                  <a:gd name="T13" fmla="*/ 260 h 1281"/>
                  <a:gd name="T14" fmla="*/ 168 w 189"/>
                  <a:gd name="T15" fmla="*/ 312 h 1281"/>
                  <a:gd name="T16" fmla="*/ 175 w 189"/>
                  <a:gd name="T17" fmla="*/ 371 h 1281"/>
                  <a:gd name="T18" fmla="*/ 181 w 189"/>
                  <a:gd name="T19" fmla="*/ 420 h 1281"/>
                  <a:gd name="T20" fmla="*/ 184 w 189"/>
                  <a:gd name="T21" fmla="*/ 478 h 1281"/>
                  <a:gd name="T22" fmla="*/ 187 w 189"/>
                  <a:gd name="T23" fmla="*/ 527 h 1281"/>
                  <a:gd name="T24" fmla="*/ 188 w 189"/>
                  <a:gd name="T25" fmla="*/ 589 h 1281"/>
                  <a:gd name="T26" fmla="*/ 187 w 189"/>
                  <a:gd name="T27" fmla="*/ 652 h 1281"/>
                  <a:gd name="T28" fmla="*/ 185 w 189"/>
                  <a:gd name="T29" fmla="*/ 715 h 1281"/>
                  <a:gd name="T30" fmla="*/ 183 w 189"/>
                  <a:gd name="T31" fmla="*/ 766 h 1281"/>
                  <a:gd name="T32" fmla="*/ 179 w 189"/>
                  <a:gd name="T33" fmla="*/ 810 h 1281"/>
                  <a:gd name="T34" fmla="*/ 173 w 189"/>
                  <a:gd name="T35" fmla="*/ 866 h 1281"/>
                  <a:gd name="T36" fmla="*/ 167 w 189"/>
                  <a:gd name="T37" fmla="*/ 917 h 1281"/>
                  <a:gd name="T38" fmla="*/ 157 w 189"/>
                  <a:gd name="T39" fmla="*/ 974 h 1281"/>
                  <a:gd name="T40" fmla="*/ 147 w 189"/>
                  <a:gd name="T41" fmla="*/ 1027 h 1281"/>
                  <a:gd name="T42" fmla="*/ 135 w 189"/>
                  <a:gd name="T43" fmla="*/ 1078 h 1281"/>
                  <a:gd name="T44" fmla="*/ 123 w 189"/>
                  <a:gd name="T45" fmla="*/ 1125 h 1281"/>
                  <a:gd name="T46" fmla="*/ 107 w 189"/>
                  <a:gd name="T47" fmla="*/ 1174 h 1281"/>
                  <a:gd name="T48" fmla="*/ 90 w 189"/>
                  <a:gd name="T49" fmla="*/ 1220 h 1281"/>
                  <a:gd name="T50" fmla="*/ 71 w 189"/>
                  <a:gd name="T51" fmla="*/ 1268 h 1281"/>
                  <a:gd name="T52" fmla="*/ 66 w 189"/>
                  <a:gd name="T53" fmla="*/ 1280 h 1281"/>
                  <a:gd name="T54" fmla="*/ 0 w 189"/>
                  <a:gd name="T55" fmla="*/ 1250 h 1281"/>
                  <a:gd name="T56" fmla="*/ 19 w 189"/>
                  <a:gd name="T57" fmla="*/ 1214 h 1281"/>
                  <a:gd name="T58" fmla="*/ 38 w 189"/>
                  <a:gd name="T59" fmla="*/ 1169 h 1281"/>
                  <a:gd name="T60" fmla="*/ 54 w 189"/>
                  <a:gd name="T61" fmla="*/ 1123 h 1281"/>
                  <a:gd name="T62" fmla="*/ 66 w 189"/>
                  <a:gd name="T63" fmla="*/ 1072 h 1281"/>
                  <a:gd name="T64" fmla="*/ 81 w 189"/>
                  <a:gd name="T65" fmla="*/ 1015 h 1281"/>
                  <a:gd name="T66" fmla="*/ 91 w 189"/>
                  <a:gd name="T67" fmla="*/ 962 h 1281"/>
                  <a:gd name="T68" fmla="*/ 100 w 189"/>
                  <a:gd name="T69" fmla="*/ 910 h 1281"/>
                  <a:gd name="T70" fmla="*/ 107 w 189"/>
                  <a:gd name="T71" fmla="*/ 849 h 1281"/>
                  <a:gd name="T72" fmla="*/ 113 w 189"/>
                  <a:gd name="T73" fmla="*/ 793 h 1281"/>
                  <a:gd name="T74" fmla="*/ 117 w 189"/>
                  <a:gd name="T75" fmla="*/ 739 h 1281"/>
                  <a:gd name="T76" fmla="*/ 119 w 189"/>
                  <a:gd name="T77" fmla="*/ 683 h 1281"/>
                  <a:gd name="T78" fmla="*/ 121 w 189"/>
                  <a:gd name="T79" fmla="*/ 639 h 1281"/>
                  <a:gd name="T80" fmla="*/ 120 w 189"/>
                  <a:gd name="T81" fmla="*/ 581 h 1281"/>
                  <a:gd name="T82" fmla="*/ 118 w 189"/>
                  <a:gd name="T83" fmla="*/ 520 h 1281"/>
                  <a:gd name="T84" fmla="*/ 115 w 189"/>
                  <a:gd name="T85" fmla="*/ 463 h 1281"/>
                  <a:gd name="T86" fmla="*/ 111 w 189"/>
                  <a:gd name="T87" fmla="*/ 406 h 1281"/>
                  <a:gd name="T88" fmla="*/ 103 w 189"/>
                  <a:gd name="T89" fmla="*/ 346 h 1281"/>
                  <a:gd name="T90" fmla="*/ 94 w 189"/>
                  <a:gd name="T91" fmla="*/ 291 h 1281"/>
                  <a:gd name="T92" fmla="*/ 85 w 189"/>
                  <a:gd name="T93" fmla="*/ 235 h 1281"/>
                  <a:gd name="T94" fmla="*/ 73 w 189"/>
                  <a:gd name="T95" fmla="*/ 184 h 1281"/>
                  <a:gd name="T96" fmla="*/ 58 w 189"/>
                  <a:gd name="T97" fmla="*/ 127 h 1281"/>
                  <a:gd name="T98" fmla="*/ 42 w 189"/>
                  <a:gd name="T99" fmla="*/ 78 h 1281"/>
                  <a:gd name="T100" fmla="*/ 25 w 189"/>
                  <a:gd name="T101" fmla="*/ 34 h 1281"/>
                  <a:gd name="T102" fmla="*/ 93 w 189"/>
                  <a:gd name="T103" fmla="*/ 0 h 1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9"/>
                  <a:gd name="T157" fmla="*/ 0 h 1281"/>
                  <a:gd name="T158" fmla="*/ 189 w 189"/>
                  <a:gd name="T159" fmla="*/ 1281 h 1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9" h="1281">
                    <a:moveTo>
                      <a:pt x="93" y="0"/>
                    </a:moveTo>
                    <a:lnTo>
                      <a:pt x="102" y="30"/>
                    </a:lnTo>
                    <a:lnTo>
                      <a:pt x="117" y="78"/>
                    </a:lnTo>
                    <a:lnTo>
                      <a:pt x="130" y="120"/>
                    </a:lnTo>
                    <a:lnTo>
                      <a:pt x="140" y="165"/>
                    </a:lnTo>
                    <a:lnTo>
                      <a:pt x="151" y="210"/>
                    </a:lnTo>
                    <a:lnTo>
                      <a:pt x="160" y="260"/>
                    </a:lnTo>
                    <a:lnTo>
                      <a:pt x="168" y="312"/>
                    </a:lnTo>
                    <a:lnTo>
                      <a:pt x="175" y="371"/>
                    </a:lnTo>
                    <a:lnTo>
                      <a:pt x="181" y="420"/>
                    </a:lnTo>
                    <a:lnTo>
                      <a:pt x="184" y="478"/>
                    </a:lnTo>
                    <a:lnTo>
                      <a:pt x="187" y="527"/>
                    </a:lnTo>
                    <a:lnTo>
                      <a:pt x="188" y="589"/>
                    </a:lnTo>
                    <a:lnTo>
                      <a:pt x="187" y="652"/>
                    </a:lnTo>
                    <a:lnTo>
                      <a:pt x="185" y="715"/>
                    </a:lnTo>
                    <a:lnTo>
                      <a:pt x="183" y="766"/>
                    </a:lnTo>
                    <a:lnTo>
                      <a:pt x="179" y="810"/>
                    </a:lnTo>
                    <a:lnTo>
                      <a:pt x="173" y="866"/>
                    </a:lnTo>
                    <a:lnTo>
                      <a:pt x="167" y="917"/>
                    </a:lnTo>
                    <a:lnTo>
                      <a:pt x="157" y="974"/>
                    </a:lnTo>
                    <a:lnTo>
                      <a:pt x="147" y="1027"/>
                    </a:lnTo>
                    <a:lnTo>
                      <a:pt x="135" y="1078"/>
                    </a:lnTo>
                    <a:lnTo>
                      <a:pt x="123" y="1125"/>
                    </a:lnTo>
                    <a:lnTo>
                      <a:pt x="107" y="1174"/>
                    </a:lnTo>
                    <a:lnTo>
                      <a:pt x="90" y="1220"/>
                    </a:lnTo>
                    <a:lnTo>
                      <a:pt x="71" y="1268"/>
                    </a:lnTo>
                    <a:lnTo>
                      <a:pt x="66" y="1280"/>
                    </a:lnTo>
                    <a:lnTo>
                      <a:pt x="0" y="1250"/>
                    </a:lnTo>
                    <a:lnTo>
                      <a:pt x="19" y="1214"/>
                    </a:lnTo>
                    <a:lnTo>
                      <a:pt x="38" y="1169"/>
                    </a:lnTo>
                    <a:lnTo>
                      <a:pt x="54" y="1123"/>
                    </a:lnTo>
                    <a:lnTo>
                      <a:pt x="66" y="1072"/>
                    </a:lnTo>
                    <a:lnTo>
                      <a:pt x="81" y="1015"/>
                    </a:lnTo>
                    <a:lnTo>
                      <a:pt x="91" y="962"/>
                    </a:lnTo>
                    <a:lnTo>
                      <a:pt x="100" y="910"/>
                    </a:lnTo>
                    <a:lnTo>
                      <a:pt x="107" y="849"/>
                    </a:lnTo>
                    <a:lnTo>
                      <a:pt x="113" y="793"/>
                    </a:lnTo>
                    <a:lnTo>
                      <a:pt x="117" y="739"/>
                    </a:lnTo>
                    <a:lnTo>
                      <a:pt x="119" y="683"/>
                    </a:lnTo>
                    <a:lnTo>
                      <a:pt x="121" y="639"/>
                    </a:lnTo>
                    <a:lnTo>
                      <a:pt x="120" y="581"/>
                    </a:lnTo>
                    <a:lnTo>
                      <a:pt x="118" y="520"/>
                    </a:lnTo>
                    <a:lnTo>
                      <a:pt x="115" y="463"/>
                    </a:lnTo>
                    <a:lnTo>
                      <a:pt x="111" y="406"/>
                    </a:lnTo>
                    <a:lnTo>
                      <a:pt x="103" y="346"/>
                    </a:lnTo>
                    <a:lnTo>
                      <a:pt x="94" y="291"/>
                    </a:lnTo>
                    <a:lnTo>
                      <a:pt x="85" y="235"/>
                    </a:lnTo>
                    <a:lnTo>
                      <a:pt x="73" y="184"/>
                    </a:lnTo>
                    <a:lnTo>
                      <a:pt x="58" y="127"/>
                    </a:lnTo>
                    <a:lnTo>
                      <a:pt x="42" y="78"/>
                    </a:lnTo>
                    <a:lnTo>
                      <a:pt x="25" y="34"/>
                    </a:lnTo>
                    <a:lnTo>
                      <a:pt x="93" y="0"/>
                    </a:lnTo>
                  </a:path>
                </a:pathLst>
              </a:custGeom>
              <a:solidFill>
                <a:srgbClr val="804000"/>
              </a:solidFill>
              <a:ln w="9525" cap="rnd">
                <a:noFill/>
                <a:round/>
                <a:headEnd/>
                <a:tailEnd/>
              </a:ln>
            </p:spPr>
            <p:txBody>
              <a:bodyPr/>
              <a:lstStyle/>
              <a:p>
                <a:endParaRPr lang="en-US"/>
              </a:p>
            </p:txBody>
          </p:sp>
          <p:sp>
            <p:nvSpPr>
              <p:cNvPr id="776204" name="Freeform 7"/>
              <p:cNvSpPr>
                <a:spLocks/>
              </p:cNvSpPr>
              <p:nvPr/>
            </p:nvSpPr>
            <p:spPr bwMode="auto">
              <a:xfrm>
                <a:off x="5176" y="2231"/>
                <a:ext cx="159" cy="1142"/>
              </a:xfrm>
              <a:custGeom>
                <a:avLst/>
                <a:gdLst>
                  <a:gd name="T0" fmla="*/ 85 w 159"/>
                  <a:gd name="T1" fmla="*/ 0 h 1142"/>
                  <a:gd name="T2" fmla="*/ 100 w 159"/>
                  <a:gd name="T3" fmla="*/ 48 h 1142"/>
                  <a:gd name="T4" fmla="*/ 111 w 159"/>
                  <a:gd name="T5" fmla="*/ 93 h 1142"/>
                  <a:gd name="T6" fmla="*/ 121 w 159"/>
                  <a:gd name="T7" fmla="*/ 138 h 1142"/>
                  <a:gd name="T8" fmla="*/ 130 w 159"/>
                  <a:gd name="T9" fmla="*/ 188 h 1142"/>
                  <a:gd name="T10" fmla="*/ 139 w 159"/>
                  <a:gd name="T11" fmla="*/ 240 h 1142"/>
                  <a:gd name="T12" fmla="*/ 146 w 159"/>
                  <a:gd name="T13" fmla="*/ 299 h 1142"/>
                  <a:gd name="T14" fmla="*/ 151 w 159"/>
                  <a:gd name="T15" fmla="*/ 348 h 1142"/>
                  <a:gd name="T16" fmla="*/ 154 w 159"/>
                  <a:gd name="T17" fmla="*/ 406 h 1142"/>
                  <a:gd name="T18" fmla="*/ 157 w 159"/>
                  <a:gd name="T19" fmla="*/ 455 h 1142"/>
                  <a:gd name="T20" fmla="*/ 158 w 159"/>
                  <a:gd name="T21" fmla="*/ 517 h 1142"/>
                  <a:gd name="T22" fmla="*/ 158 w 159"/>
                  <a:gd name="T23" fmla="*/ 580 h 1142"/>
                  <a:gd name="T24" fmla="*/ 156 w 159"/>
                  <a:gd name="T25" fmla="*/ 643 h 1142"/>
                  <a:gd name="T26" fmla="*/ 153 w 159"/>
                  <a:gd name="T27" fmla="*/ 694 h 1142"/>
                  <a:gd name="T28" fmla="*/ 150 w 159"/>
                  <a:gd name="T29" fmla="*/ 738 h 1142"/>
                  <a:gd name="T30" fmla="*/ 144 w 159"/>
                  <a:gd name="T31" fmla="*/ 794 h 1142"/>
                  <a:gd name="T32" fmla="*/ 137 w 159"/>
                  <a:gd name="T33" fmla="*/ 845 h 1142"/>
                  <a:gd name="T34" fmla="*/ 128 w 159"/>
                  <a:gd name="T35" fmla="*/ 902 h 1142"/>
                  <a:gd name="T36" fmla="*/ 117 w 159"/>
                  <a:gd name="T37" fmla="*/ 955 h 1142"/>
                  <a:gd name="T38" fmla="*/ 105 w 159"/>
                  <a:gd name="T39" fmla="*/ 1006 h 1142"/>
                  <a:gd name="T40" fmla="*/ 94 w 159"/>
                  <a:gd name="T41" fmla="*/ 1053 h 1142"/>
                  <a:gd name="T42" fmla="*/ 77 w 159"/>
                  <a:gd name="T43" fmla="*/ 1102 h 1142"/>
                  <a:gd name="T44" fmla="*/ 64 w 159"/>
                  <a:gd name="T45" fmla="*/ 1141 h 1142"/>
                  <a:gd name="T46" fmla="*/ 0 w 159"/>
                  <a:gd name="T47" fmla="*/ 1108 h 1142"/>
                  <a:gd name="T48" fmla="*/ 8 w 159"/>
                  <a:gd name="T49" fmla="*/ 1097 h 1142"/>
                  <a:gd name="T50" fmla="*/ 24 w 159"/>
                  <a:gd name="T51" fmla="*/ 1051 h 1142"/>
                  <a:gd name="T52" fmla="*/ 37 w 159"/>
                  <a:gd name="T53" fmla="*/ 1000 h 1142"/>
                  <a:gd name="T54" fmla="*/ 52 w 159"/>
                  <a:gd name="T55" fmla="*/ 943 h 1142"/>
                  <a:gd name="T56" fmla="*/ 62 w 159"/>
                  <a:gd name="T57" fmla="*/ 890 h 1142"/>
                  <a:gd name="T58" fmla="*/ 70 w 159"/>
                  <a:gd name="T59" fmla="*/ 838 h 1142"/>
                  <a:gd name="T60" fmla="*/ 77 w 159"/>
                  <a:gd name="T61" fmla="*/ 777 h 1142"/>
                  <a:gd name="T62" fmla="*/ 83 w 159"/>
                  <a:gd name="T63" fmla="*/ 721 h 1142"/>
                  <a:gd name="T64" fmla="*/ 87 w 159"/>
                  <a:gd name="T65" fmla="*/ 667 h 1142"/>
                  <a:gd name="T66" fmla="*/ 90 w 159"/>
                  <a:gd name="T67" fmla="*/ 611 h 1142"/>
                  <a:gd name="T68" fmla="*/ 92 w 159"/>
                  <a:gd name="T69" fmla="*/ 567 h 1142"/>
                  <a:gd name="T70" fmla="*/ 90 w 159"/>
                  <a:gd name="T71" fmla="*/ 509 h 1142"/>
                  <a:gd name="T72" fmla="*/ 89 w 159"/>
                  <a:gd name="T73" fmla="*/ 448 h 1142"/>
                  <a:gd name="T74" fmla="*/ 85 w 159"/>
                  <a:gd name="T75" fmla="*/ 391 h 1142"/>
                  <a:gd name="T76" fmla="*/ 81 w 159"/>
                  <a:gd name="T77" fmla="*/ 334 h 1142"/>
                  <a:gd name="T78" fmla="*/ 73 w 159"/>
                  <a:gd name="T79" fmla="*/ 274 h 1142"/>
                  <a:gd name="T80" fmla="*/ 65 w 159"/>
                  <a:gd name="T81" fmla="*/ 219 h 1142"/>
                  <a:gd name="T82" fmla="*/ 55 w 159"/>
                  <a:gd name="T83" fmla="*/ 163 h 1142"/>
                  <a:gd name="T84" fmla="*/ 43 w 159"/>
                  <a:gd name="T85" fmla="*/ 112 h 1142"/>
                  <a:gd name="T86" fmla="*/ 28 w 159"/>
                  <a:gd name="T87" fmla="*/ 55 h 1142"/>
                  <a:gd name="T88" fmla="*/ 17 w 159"/>
                  <a:gd name="T89" fmla="*/ 28 h 1142"/>
                  <a:gd name="T90" fmla="*/ 85 w 159"/>
                  <a:gd name="T91" fmla="*/ 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9"/>
                  <a:gd name="T139" fmla="*/ 0 h 1142"/>
                  <a:gd name="T140" fmla="*/ 159 w 159"/>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9" h="1142">
                    <a:moveTo>
                      <a:pt x="85" y="0"/>
                    </a:moveTo>
                    <a:lnTo>
                      <a:pt x="100" y="48"/>
                    </a:lnTo>
                    <a:lnTo>
                      <a:pt x="111" y="93"/>
                    </a:lnTo>
                    <a:lnTo>
                      <a:pt x="121" y="138"/>
                    </a:lnTo>
                    <a:lnTo>
                      <a:pt x="130" y="188"/>
                    </a:lnTo>
                    <a:lnTo>
                      <a:pt x="139" y="240"/>
                    </a:lnTo>
                    <a:lnTo>
                      <a:pt x="146" y="299"/>
                    </a:lnTo>
                    <a:lnTo>
                      <a:pt x="151" y="348"/>
                    </a:lnTo>
                    <a:lnTo>
                      <a:pt x="154" y="406"/>
                    </a:lnTo>
                    <a:lnTo>
                      <a:pt x="157" y="455"/>
                    </a:lnTo>
                    <a:lnTo>
                      <a:pt x="158" y="517"/>
                    </a:lnTo>
                    <a:lnTo>
                      <a:pt x="158" y="580"/>
                    </a:lnTo>
                    <a:lnTo>
                      <a:pt x="156" y="643"/>
                    </a:lnTo>
                    <a:lnTo>
                      <a:pt x="153" y="694"/>
                    </a:lnTo>
                    <a:lnTo>
                      <a:pt x="150" y="738"/>
                    </a:lnTo>
                    <a:lnTo>
                      <a:pt x="144" y="794"/>
                    </a:lnTo>
                    <a:lnTo>
                      <a:pt x="137" y="845"/>
                    </a:lnTo>
                    <a:lnTo>
                      <a:pt x="128" y="902"/>
                    </a:lnTo>
                    <a:lnTo>
                      <a:pt x="117" y="955"/>
                    </a:lnTo>
                    <a:lnTo>
                      <a:pt x="105" y="1006"/>
                    </a:lnTo>
                    <a:lnTo>
                      <a:pt x="94" y="1053"/>
                    </a:lnTo>
                    <a:lnTo>
                      <a:pt x="77" y="1102"/>
                    </a:lnTo>
                    <a:lnTo>
                      <a:pt x="64" y="1141"/>
                    </a:lnTo>
                    <a:lnTo>
                      <a:pt x="0" y="1108"/>
                    </a:lnTo>
                    <a:lnTo>
                      <a:pt x="8" y="1097"/>
                    </a:lnTo>
                    <a:lnTo>
                      <a:pt x="24" y="1051"/>
                    </a:lnTo>
                    <a:lnTo>
                      <a:pt x="37" y="1000"/>
                    </a:lnTo>
                    <a:lnTo>
                      <a:pt x="52" y="943"/>
                    </a:lnTo>
                    <a:lnTo>
                      <a:pt x="62" y="890"/>
                    </a:lnTo>
                    <a:lnTo>
                      <a:pt x="70" y="838"/>
                    </a:lnTo>
                    <a:lnTo>
                      <a:pt x="77" y="777"/>
                    </a:lnTo>
                    <a:lnTo>
                      <a:pt x="83" y="721"/>
                    </a:lnTo>
                    <a:lnTo>
                      <a:pt x="87" y="667"/>
                    </a:lnTo>
                    <a:lnTo>
                      <a:pt x="90" y="611"/>
                    </a:lnTo>
                    <a:lnTo>
                      <a:pt x="92" y="567"/>
                    </a:lnTo>
                    <a:lnTo>
                      <a:pt x="90" y="509"/>
                    </a:lnTo>
                    <a:lnTo>
                      <a:pt x="89" y="448"/>
                    </a:lnTo>
                    <a:lnTo>
                      <a:pt x="85" y="391"/>
                    </a:lnTo>
                    <a:lnTo>
                      <a:pt x="81" y="334"/>
                    </a:lnTo>
                    <a:lnTo>
                      <a:pt x="73" y="274"/>
                    </a:lnTo>
                    <a:lnTo>
                      <a:pt x="65" y="219"/>
                    </a:lnTo>
                    <a:lnTo>
                      <a:pt x="55" y="163"/>
                    </a:lnTo>
                    <a:lnTo>
                      <a:pt x="43" y="112"/>
                    </a:lnTo>
                    <a:lnTo>
                      <a:pt x="28" y="55"/>
                    </a:lnTo>
                    <a:lnTo>
                      <a:pt x="17" y="28"/>
                    </a:lnTo>
                    <a:lnTo>
                      <a:pt x="85" y="0"/>
                    </a:lnTo>
                  </a:path>
                </a:pathLst>
              </a:custGeom>
              <a:solidFill>
                <a:srgbClr val="A05000"/>
              </a:solidFill>
              <a:ln w="9525" cap="rnd">
                <a:noFill/>
                <a:round/>
                <a:headEnd/>
                <a:tailEnd/>
              </a:ln>
            </p:spPr>
            <p:txBody>
              <a:bodyPr/>
              <a:lstStyle/>
              <a:p>
                <a:endParaRPr lang="en-US"/>
              </a:p>
            </p:txBody>
          </p:sp>
          <p:sp>
            <p:nvSpPr>
              <p:cNvPr id="776205" name="Freeform 8"/>
              <p:cNvSpPr>
                <a:spLocks/>
              </p:cNvSpPr>
              <p:nvPr/>
            </p:nvSpPr>
            <p:spPr bwMode="auto">
              <a:xfrm>
                <a:off x="5029" y="2297"/>
                <a:ext cx="136" cy="1003"/>
              </a:xfrm>
              <a:custGeom>
                <a:avLst/>
                <a:gdLst>
                  <a:gd name="T0" fmla="*/ 87 w 136"/>
                  <a:gd name="T1" fmla="*/ 27 h 1003"/>
                  <a:gd name="T2" fmla="*/ 98 w 136"/>
                  <a:gd name="T3" fmla="*/ 72 h 1003"/>
                  <a:gd name="T4" fmla="*/ 106 w 136"/>
                  <a:gd name="T5" fmla="*/ 122 h 1003"/>
                  <a:gd name="T6" fmla="*/ 115 w 136"/>
                  <a:gd name="T7" fmla="*/ 174 h 1003"/>
                  <a:gd name="T8" fmla="*/ 122 w 136"/>
                  <a:gd name="T9" fmla="*/ 233 h 1003"/>
                  <a:gd name="T10" fmla="*/ 128 w 136"/>
                  <a:gd name="T11" fmla="*/ 282 h 1003"/>
                  <a:gd name="T12" fmla="*/ 131 w 136"/>
                  <a:gd name="T13" fmla="*/ 340 h 1003"/>
                  <a:gd name="T14" fmla="*/ 133 w 136"/>
                  <a:gd name="T15" fmla="*/ 389 h 1003"/>
                  <a:gd name="T16" fmla="*/ 135 w 136"/>
                  <a:gd name="T17" fmla="*/ 451 h 1003"/>
                  <a:gd name="T18" fmla="*/ 134 w 136"/>
                  <a:gd name="T19" fmla="*/ 521 h 1003"/>
                  <a:gd name="T20" fmla="*/ 132 w 136"/>
                  <a:gd name="T21" fmla="*/ 577 h 1003"/>
                  <a:gd name="T22" fmla="*/ 130 w 136"/>
                  <a:gd name="T23" fmla="*/ 628 h 1003"/>
                  <a:gd name="T24" fmla="*/ 126 w 136"/>
                  <a:gd name="T25" fmla="*/ 672 h 1003"/>
                  <a:gd name="T26" fmla="*/ 120 w 136"/>
                  <a:gd name="T27" fmla="*/ 728 h 1003"/>
                  <a:gd name="T28" fmla="*/ 114 w 136"/>
                  <a:gd name="T29" fmla="*/ 779 h 1003"/>
                  <a:gd name="T30" fmla="*/ 104 w 136"/>
                  <a:gd name="T31" fmla="*/ 836 h 1003"/>
                  <a:gd name="T32" fmla="*/ 94 w 136"/>
                  <a:gd name="T33" fmla="*/ 889 h 1003"/>
                  <a:gd name="T34" fmla="*/ 82 w 136"/>
                  <a:gd name="T35" fmla="*/ 940 h 1003"/>
                  <a:gd name="T36" fmla="*/ 70 w 136"/>
                  <a:gd name="T37" fmla="*/ 987 h 1003"/>
                  <a:gd name="T38" fmla="*/ 64 w 136"/>
                  <a:gd name="T39" fmla="*/ 1002 h 1003"/>
                  <a:gd name="T40" fmla="*/ 0 w 136"/>
                  <a:gd name="T41" fmla="*/ 972 h 1003"/>
                  <a:gd name="T42" fmla="*/ 13 w 136"/>
                  <a:gd name="T43" fmla="*/ 934 h 1003"/>
                  <a:gd name="T44" fmla="*/ 28 w 136"/>
                  <a:gd name="T45" fmla="*/ 877 h 1003"/>
                  <a:gd name="T46" fmla="*/ 38 w 136"/>
                  <a:gd name="T47" fmla="*/ 824 h 1003"/>
                  <a:gd name="T48" fmla="*/ 47 w 136"/>
                  <a:gd name="T49" fmla="*/ 772 h 1003"/>
                  <a:gd name="T50" fmla="*/ 54 w 136"/>
                  <a:gd name="T51" fmla="*/ 711 h 1003"/>
                  <a:gd name="T52" fmla="*/ 60 w 136"/>
                  <a:gd name="T53" fmla="*/ 655 h 1003"/>
                  <a:gd name="T54" fmla="*/ 64 w 136"/>
                  <a:gd name="T55" fmla="*/ 601 h 1003"/>
                  <a:gd name="T56" fmla="*/ 66 w 136"/>
                  <a:gd name="T57" fmla="*/ 545 h 1003"/>
                  <a:gd name="T58" fmla="*/ 68 w 136"/>
                  <a:gd name="T59" fmla="*/ 501 h 1003"/>
                  <a:gd name="T60" fmla="*/ 67 w 136"/>
                  <a:gd name="T61" fmla="*/ 443 h 1003"/>
                  <a:gd name="T62" fmla="*/ 65 w 136"/>
                  <a:gd name="T63" fmla="*/ 382 h 1003"/>
                  <a:gd name="T64" fmla="*/ 62 w 136"/>
                  <a:gd name="T65" fmla="*/ 325 h 1003"/>
                  <a:gd name="T66" fmla="*/ 57 w 136"/>
                  <a:gd name="T67" fmla="*/ 268 h 1003"/>
                  <a:gd name="T68" fmla="*/ 50 w 136"/>
                  <a:gd name="T69" fmla="*/ 208 h 1003"/>
                  <a:gd name="T70" fmla="*/ 41 w 136"/>
                  <a:gd name="T71" fmla="*/ 153 h 1003"/>
                  <a:gd name="T72" fmla="*/ 32 w 136"/>
                  <a:gd name="T73" fmla="*/ 97 h 1003"/>
                  <a:gd name="T74" fmla="*/ 20 w 136"/>
                  <a:gd name="T75" fmla="*/ 46 h 1003"/>
                  <a:gd name="T76" fmla="*/ 15 w 136"/>
                  <a:gd name="T77" fmla="*/ 32 h 1003"/>
                  <a:gd name="T78" fmla="*/ 81 w 136"/>
                  <a:gd name="T79" fmla="*/ 0 h 1003"/>
                  <a:gd name="T80" fmla="*/ 87 w 136"/>
                  <a:gd name="T81" fmla="*/ 27 h 10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003"/>
                  <a:gd name="T125" fmla="*/ 136 w 136"/>
                  <a:gd name="T126" fmla="*/ 1003 h 10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003">
                    <a:moveTo>
                      <a:pt x="87" y="27"/>
                    </a:moveTo>
                    <a:lnTo>
                      <a:pt x="98" y="72"/>
                    </a:lnTo>
                    <a:lnTo>
                      <a:pt x="106" y="122"/>
                    </a:lnTo>
                    <a:lnTo>
                      <a:pt x="115" y="174"/>
                    </a:lnTo>
                    <a:lnTo>
                      <a:pt x="122" y="233"/>
                    </a:lnTo>
                    <a:lnTo>
                      <a:pt x="128" y="282"/>
                    </a:lnTo>
                    <a:lnTo>
                      <a:pt x="131" y="340"/>
                    </a:lnTo>
                    <a:lnTo>
                      <a:pt x="133" y="389"/>
                    </a:lnTo>
                    <a:lnTo>
                      <a:pt x="135" y="451"/>
                    </a:lnTo>
                    <a:lnTo>
                      <a:pt x="134" y="521"/>
                    </a:lnTo>
                    <a:lnTo>
                      <a:pt x="132" y="577"/>
                    </a:lnTo>
                    <a:lnTo>
                      <a:pt x="130" y="628"/>
                    </a:lnTo>
                    <a:lnTo>
                      <a:pt x="126" y="672"/>
                    </a:lnTo>
                    <a:lnTo>
                      <a:pt x="120" y="728"/>
                    </a:lnTo>
                    <a:lnTo>
                      <a:pt x="114" y="779"/>
                    </a:lnTo>
                    <a:lnTo>
                      <a:pt x="104" y="836"/>
                    </a:lnTo>
                    <a:lnTo>
                      <a:pt x="94" y="889"/>
                    </a:lnTo>
                    <a:lnTo>
                      <a:pt x="82" y="940"/>
                    </a:lnTo>
                    <a:lnTo>
                      <a:pt x="70" y="987"/>
                    </a:lnTo>
                    <a:lnTo>
                      <a:pt x="64" y="1002"/>
                    </a:lnTo>
                    <a:lnTo>
                      <a:pt x="0" y="972"/>
                    </a:lnTo>
                    <a:lnTo>
                      <a:pt x="13" y="934"/>
                    </a:lnTo>
                    <a:lnTo>
                      <a:pt x="28" y="877"/>
                    </a:lnTo>
                    <a:lnTo>
                      <a:pt x="38" y="824"/>
                    </a:lnTo>
                    <a:lnTo>
                      <a:pt x="47" y="772"/>
                    </a:lnTo>
                    <a:lnTo>
                      <a:pt x="54" y="711"/>
                    </a:lnTo>
                    <a:lnTo>
                      <a:pt x="60" y="655"/>
                    </a:lnTo>
                    <a:lnTo>
                      <a:pt x="64" y="601"/>
                    </a:lnTo>
                    <a:lnTo>
                      <a:pt x="66" y="545"/>
                    </a:lnTo>
                    <a:lnTo>
                      <a:pt x="68" y="501"/>
                    </a:lnTo>
                    <a:lnTo>
                      <a:pt x="67" y="443"/>
                    </a:lnTo>
                    <a:lnTo>
                      <a:pt x="65" y="382"/>
                    </a:lnTo>
                    <a:lnTo>
                      <a:pt x="62" y="325"/>
                    </a:lnTo>
                    <a:lnTo>
                      <a:pt x="57" y="268"/>
                    </a:lnTo>
                    <a:lnTo>
                      <a:pt x="50" y="208"/>
                    </a:lnTo>
                    <a:lnTo>
                      <a:pt x="41" y="153"/>
                    </a:lnTo>
                    <a:lnTo>
                      <a:pt x="32" y="97"/>
                    </a:lnTo>
                    <a:lnTo>
                      <a:pt x="20" y="46"/>
                    </a:lnTo>
                    <a:lnTo>
                      <a:pt x="15" y="32"/>
                    </a:lnTo>
                    <a:lnTo>
                      <a:pt x="81" y="0"/>
                    </a:lnTo>
                    <a:lnTo>
                      <a:pt x="87" y="27"/>
                    </a:lnTo>
                  </a:path>
                </a:pathLst>
              </a:custGeom>
              <a:solidFill>
                <a:srgbClr val="C06000"/>
              </a:solidFill>
              <a:ln w="9525" cap="rnd">
                <a:noFill/>
                <a:round/>
                <a:headEnd/>
                <a:tailEnd/>
              </a:ln>
            </p:spPr>
            <p:txBody>
              <a:bodyPr/>
              <a:lstStyle/>
              <a:p>
                <a:endParaRPr lang="en-US"/>
              </a:p>
            </p:txBody>
          </p:sp>
          <p:sp>
            <p:nvSpPr>
              <p:cNvPr id="776206" name="Freeform 9"/>
              <p:cNvSpPr>
                <a:spLocks/>
              </p:cNvSpPr>
              <p:nvPr/>
            </p:nvSpPr>
            <p:spPr bwMode="auto">
              <a:xfrm>
                <a:off x="4892" y="2365"/>
                <a:ext cx="119" cy="869"/>
              </a:xfrm>
              <a:custGeom>
                <a:avLst/>
                <a:gdLst>
                  <a:gd name="T0" fmla="*/ 81 w 119"/>
                  <a:gd name="T1" fmla="*/ 0 h 869"/>
                  <a:gd name="T2" fmla="*/ 90 w 119"/>
                  <a:gd name="T3" fmla="*/ 50 h 869"/>
                  <a:gd name="T4" fmla="*/ 98 w 119"/>
                  <a:gd name="T5" fmla="*/ 102 h 869"/>
                  <a:gd name="T6" fmla="*/ 106 w 119"/>
                  <a:gd name="T7" fmla="*/ 161 h 869"/>
                  <a:gd name="T8" fmla="*/ 111 w 119"/>
                  <a:gd name="T9" fmla="*/ 210 h 869"/>
                  <a:gd name="T10" fmla="*/ 114 w 119"/>
                  <a:gd name="T11" fmla="*/ 268 h 869"/>
                  <a:gd name="T12" fmla="*/ 117 w 119"/>
                  <a:gd name="T13" fmla="*/ 317 h 869"/>
                  <a:gd name="T14" fmla="*/ 118 w 119"/>
                  <a:gd name="T15" fmla="*/ 379 h 869"/>
                  <a:gd name="T16" fmla="*/ 118 w 119"/>
                  <a:gd name="T17" fmla="*/ 441 h 869"/>
                  <a:gd name="T18" fmla="*/ 116 w 119"/>
                  <a:gd name="T19" fmla="*/ 505 h 869"/>
                  <a:gd name="T20" fmla="*/ 113 w 119"/>
                  <a:gd name="T21" fmla="*/ 556 h 869"/>
                  <a:gd name="T22" fmla="*/ 110 w 119"/>
                  <a:gd name="T23" fmla="*/ 600 h 869"/>
                  <a:gd name="T24" fmla="*/ 103 w 119"/>
                  <a:gd name="T25" fmla="*/ 656 h 869"/>
                  <a:gd name="T26" fmla="*/ 97 w 119"/>
                  <a:gd name="T27" fmla="*/ 707 h 869"/>
                  <a:gd name="T28" fmla="*/ 88 w 119"/>
                  <a:gd name="T29" fmla="*/ 763 h 869"/>
                  <a:gd name="T30" fmla="*/ 77 w 119"/>
                  <a:gd name="T31" fmla="*/ 817 h 869"/>
                  <a:gd name="T32" fmla="*/ 65 w 119"/>
                  <a:gd name="T33" fmla="*/ 868 h 869"/>
                  <a:gd name="T34" fmla="*/ 0 w 119"/>
                  <a:gd name="T35" fmla="*/ 838 h 869"/>
                  <a:gd name="T36" fmla="*/ 12 w 119"/>
                  <a:gd name="T37" fmla="*/ 804 h 869"/>
                  <a:gd name="T38" fmla="*/ 22 w 119"/>
                  <a:gd name="T39" fmla="*/ 751 h 869"/>
                  <a:gd name="T40" fmla="*/ 30 w 119"/>
                  <a:gd name="T41" fmla="*/ 700 h 869"/>
                  <a:gd name="T42" fmla="*/ 37 w 119"/>
                  <a:gd name="T43" fmla="*/ 639 h 869"/>
                  <a:gd name="T44" fmla="*/ 43 w 119"/>
                  <a:gd name="T45" fmla="*/ 583 h 869"/>
                  <a:gd name="T46" fmla="*/ 47 w 119"/>
                  <a:gd name="T47" fmla="*/ 529 h 869"/>
                  <a:gd name="T48" fmla="*/ 49 w 119"/>
                  <a:gd name="T49" fmla="*/ 473 h 869"/>
                  <a:gd name="T50" fmla="*/ 52 w 119"/>
                  <a:gd name="T51" fmla="*/ 429 h 869"/>
                  <a:gd name="T52" fmla="*/ 50 w 119"/>
                  <a:gd name="T53" fmla="*/ 370 h 869"/>
                  <a:gd name="T54" fmla="*/ 49 w 119"/>
                  <a:gd name="T55" fmla="*/ 309 h 869"/>
                  <a:gd name="T56" fmla="*/ 45 w 119"/>
                  <a:gd name="T57" fmla="*/ 253 h 869"/>
                  <a:gd name="T58" fmla="*/ 41 w 119"/>
                  <a:gd name="T59" fmla="*/ 195 h 869"/>
                  <a:gd name="T60" fmla="*/ 33 w 119"/>
                  <a:gd name="T61" fmla="*/ 136 h 869"/>
                  <a:gd name="T62" fmla="*/ 25 w 119"/>
                  <a:gd name="T63" fmla="*/ 80 h 869"/>
                  <a:gd name="T64" fmla="*/ 14 w 119"/>
                  <a:gd name="T65" fmla="*/ 30 h 869"/>
                  <a:gd name="T66" fmla="*/ 81 w 119"/>
                  <a:gd name="T67" fmla="*/ 0 h 8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869"/>
                  <a:gd name="T104" fmla="*/ 119 w 119"/>
                  <a:gd name="T105" fmla="*/ 869 h 8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869">
                    <a:moveTo>
                      <a:pt x="81" y="0"/>
                    </a:moveTo>
                    <a:lnTo>
                      <a:pt x="90" y="50"/>
                    </a:lnTo>
                    <a:lnTo>
                      <a:pt x="98" y="102"/>
                    </a:lnTo>
                    <a:lnTo>
                      <a:pt x="106" y="161"/>
                    </a:lnTo>
                    <a:lnTo>
                      <a:pt x="111" y="210"/>
                    </a:lnTo>
                    <a:lnTo>
                      <a:pt x="114" y="268"/>
                    </a:lnTo>
                    <a:lnTo>
                      <a:pt x="117" y="317"/>
                    </a:lnTo>
                    <a:lnTo>
                      <a:pt x="118" y="379"/>
                    </a:lnTo>
                    <a:lnTo>
                      <a:pt x="118" y="441"/>
                    </a:lnTo>
                    <a:lnTo>
                      <a:pt x="116" y="505"/>
                    </a:lnTo>
                    <a:lnTo>
                      <a:pt x="113" y="556"/>
                    </a:lnTo>
                    <a:lnTo>
                      <a:pt x="110" y="600"/>
                    </a:lnTo>
                    <a:lnTo>
                      <a:pt x="103" y="656"/>
                    </a:lnTo>
                    <a:lnTo>
                      <a:pt x="97" y="707"/>
                    </a:lnTo>
                    <a:lnTo>
                      <a:pt x="88" y="763"/>
                    </a:lnTo>
                    <a:lnTo>
                      <a:pt x="77" y="817"/>
                    </a:lnTo>
                    <a:lnTo>
                      <a:pt x="65" y="868"/>
                    </a:lnTo>
                    <a:lnTo>
                      <a:pt x="0" y="838"/>
                    </a:lnTo>
                    <a:lnTo>
                      <a:pt x="12" y="804"/>
                    </a:lnTo>
                    <a:lnTo>
                      <a:pt x="22" y="751"/>
                    </a:lnTo>
                    <a:lnTo>
                      <a:pt x="30" y="700"/>
                    </a:lnTo>
                    <a:lnTo>
                      <a:pt x="37" y="639"/>
                    </a:lnTo>
                    <a:lnTo>
                      <a:pt x="43" y="583"/>
                    </a:lnTo>
                    <a:lnTo>
                      <a:pt x="47" y="529"/>
                    </a:lnTo>
                    <a:lnTo>
                      <a:pt x="49" y="473"/>
                    </a:lnTo>
                    <a:lnTo>
                      <a:pt x="52" y="429"/>
                    </a:lnTo>
                    <a:lnTo>
                      <a:pt x="50" y="370"/>
                    </a:lnTo>
                    <a:lnTo>
                      <a:pt x="49" y="309"/>
                    </a:lnTo>
                    <a:lnTo>
                      <a:pt x="45" y="253"/>
                    </a:lnTo>
                    <a:lnTo>
                      <a:pt x="41" y="195"/>
                    </a:lnTo>
                    <a:lnTo>
                      <a:pt x="33" y="136"/>
                    </a:lnTo>
                    <a:lnTo>
                      <a:pt x="25" y="80"/>
                    </a:lnTo>
                    <a:lnTo>
                      <a:pt x="14" y="30"/>
                    </a:lnTo>
                    <a:lnTo>
                      <a:pt x="81" y="0"/>
                    </a:lnTo>
                  </a:path>
                </a:pathLst>
              </a:custGeom>
              <a:solidFill>
                <a:srgbClr val="C06000"/>
              </a:solidFill>
              <a:ln w="9525" cap="rnd">
                <a:noFill/>
                <a:round/>
                <a:headEnd/>
                <a:tailEnd/>
              </a:ln>
            </p:spPr>
            <p:txBody>
              <a:bodyPr/>
              <a:lstStyle/>
              <a:p>
                <a:endParaRPr lang="en-US"/>
              </a:p>
            </p:txBody>
          </p:sp>
          <p:sp>
            <p:nvSpPr>
              <p:cNvPr id="776207" name="Freeform 10"/>
              <p:cNvSpPr>
                <a:spLocks/>
              </p:cNvSpPr>
              <p:nvPr/>
            </p:nvSpPr>
            <p:spPr bwMode="auto">
              <a:xfrm>
                <a:off x="4756" y="2431"/>
                <a:ext cx="102" cy="737"/>
              </a:xfrm>
              <a:custGeom>
                <a:avLst/>
                <a:gdLst>
                  <a:gd name="T0" fmla="*/ 71 w 102"/>
                  <a:gd name="T1" fmla="*/ 0 h 737"/>
                  <a:gd name="T2" fmla="*/ 81 w 102"/>
                  <a:gd name="T3" fmla="*/ 40 h 737"/>
                  <a:gd name="T4" fmla="*/ 88 w 102"/>
                  <a:gd name="T5" fmla="*/ 99 h 737"/>
                  <a:gd name="T6" fmla="*/ 94 w 102"/>
                  <a:gd name="T7" fmla="*/ 148 h 737"/>
                  <a:gd name="T8" fmla="*/ 97 w 102"/>
                  <a:gd name="T9" fmla="*/ 206 h 737"/>
                  <a:gd name="T10" fmla="*/ 99 w 102"/>
                  <a:gd name="T11" fmla="*/ 255 h 737"/>
                  <a:gd name="T12" fmla="*/ 101 w 102"/>
                  <a:gd name="T13" fmla="*/ 317 h 737"/>
                  <a:gd name="T14" fmla="*/ 100 w 102"/>
                  <a:gd name="T15" fmla="*/ 380 h 737"/>
                  <a:gd name="T16" fmla="*/ 98 w 102"/>
                  <a:gd name="T17" fmla="*/ 443 h 737"/>
                  <a:gd name="T18" fmla="*/ 96 w 102"/>
                  <a:gd name="T19" fmla="*/ 494 h 737"/>
                  <a:gd name="T20" fmla="*/ 92 w 102"/>
                  <a:gd name="T21" fmla="*/ 538 h 737"/>
                  <a:gd name="T22" fmla="*/ 86 w 102"/>
                  <a:gd name="T23" fmla="*/ 594 h 737"/>
                  <a:gd name="T24" fmla="*/ 80 w 102"/>
                  <a:gd name="T25" fmla="*/ 645 h 737"/>
                  <a:gd name="T26" fmla="*/ 70 w 102"/>
                  <a:gd name="T27" fmla="*/ 702 h 737"/>
                  <a:gd name="T28" fmla="*/ 66 w 102"/>
                  <a:gd name="T29" fmla="*/ 736 h 737"/>
                  <a:gd name="T30" fmla="*/ 0 w 102"/>
                  <a:gd name="T31" fmla="*/ 706 h 737"/>
                  <a:gd name="T32" fmla="*/ 4 w 102"/>
                  <a:gd name="T33" fmla="*/ 690 h 737"/>
                  <a:gd name="T34" fmla="*/ 13 w 102"/>
                  <a:gd name="T35" fmla="*/ 638 h 737"/>
                  <a:gd name="T36" fmla="*/ 20 w 102"/>
                  <a:gd name="T37" fmla="*/ 577 h 737"/>
                  <a:gd name="T38" fmla="*/ 26 w 102"/>
                  <a:gd name="T39" fmla="*/ 521 h 737"/>
                  <a:gd name="T40" fmla="*/ 30 w 102"/>
                  <a:gd name="T41" fmla="*/ 467 h 737"/>
                  <a:gd name="T42" fmla="*/ 32 w 102"/>
                  <a:gd name="T43" fmla="*/ 411 h 737"/>
                  <a:gd name="T44" fmla="*/ 34 w 102"/>
                  <a:gd name="T45" fmla="*/ 367 h 737"/>
                  <a:gd name="T46" fmla="*/ 33 w 102"/>
                  <a:gd name="T47" fmla="*/ 309 h 737"/>
                  <a:gd name="T48" fmla="*/ 31 w 102"/>
                  <a:gd name="T49" fmla="*/ 248 h 737"/>
                  <a:gd name="T50" fmla="*/ 28 w 102"/>
                  <a:gd name="T51" fmla="*/ 191 h 737"/>
                  <a:gd name="T52" fmla="*/ 23 w 102"/>
                  <a:gd name="T53" fmla="*/ 134 h 737"/>
                  <a:gd name="T54" fmla="*/ 16 w 102"/>
                  <a:gd name="T55" fmla="*/ 74 h 737"/>
                  <a:gd name="T56" fmla="*/ 3 w 102"/>
                  <a:gd name="T57" fmla="*/ 28 h 737"/>
                  <a:gd name="T58" fmla="*/ 71 w 102"/>
                  <a:gd name="T59" fmla="*/ 0 h 7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2"/>
                  <a:gd name="T91" fmla="*/ 0 h 737"/>
                  <a:gd name="T92" fmla="*/ 102 w 102"/>
                  <a:gd name="T93" fmla="*/ 737 h 7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2" h="737">
                    <a:moveTo>
                      <a:pt x="71" y="0"/>
                    </a:moveTo>
                    <a:lnTo>
                      <a:pt x="81" y="40"/>
                    </a:lnTo>
                    <a:lnTo>
                      <a:pt x="88" y="99"/>
                    </a:lnTo>
                    <a:lnTo>
                      <a:pt x="94" y="148"/>
                    </a:lnTo>
                    <a:lnTo>
                      <a:pt x="97" y="206"/>
                    </a:lnTo>
                    <a:lnTo>
                      <a:pt x="99" y="255"/>
                    </a:lnTo>
                    <a:lnTo>
                      <a:pt x="101" y="317"/>
                    </a:lnTo>
                    <a:lnTo>
                      <a:pt x="100" y="380"/>
                    </a:lnTo>
                    <a:lnTo>
                      <a:pt x="98" y="443"/>
                    </a:lnTo>
                    <a:lnTo>
                      <a:pt x="96" y="494"/>
                    </a:lnTo>
                    <a:lnTo>
                      <a:pt x="92" y="538"/>
                    </a:lnTo>
                    <a:lnTo>
                      <a:pt x="86" y="594"/>
                    </a:lnTo>
                    <a:lnTo>
                      <a:pt x="80" y="645"/>
                    </a:lnTo>
                    <a:lnTo>
                      <a:pt x="70" y="702"/>
                    </a:lnTo>
                    <a:lnTo>
                      <a:pt x="66" y="736"/>
                    </a:lnTo>
                    <a:lnTo>
                      <a:pt x="0" y="706"/>
                    </a:lnTo>
                    <a:lnTo>
                      <a:pt x="4" y="690"/>
                    </a:lnTo>
                    <a:lnTo>
                      <a:pt x="13" y="638"/>
                    </a:lnTo>
                    <a:lnTo>
                      <a:pt x="20" y="577"/>
                    </a:lnTo>
                    <a:lnTo>
                      <a:pt x="26" y="521"/>
                    </a:lnTo>
                    <a:lnTo>
                      <a:pt x="30" y="467"/>
                    </a:lnTo>
                    <a:lnTo>
                      <a:pt x="32" y="411"/>
                    </a:lnTo>
                    <a:lnTo>
                      <a:pt x="34" y="367"/>
                    </a:lnTo>
                    <a:lnTo>
                      <a:pt x="33" y="309"/>
                    </a:lnTo>
                    <a:lnTo>
                      <a:pt x="31" y="248"/>
                    </a:lnTo>
                    <a:lnTo>
                      <a:pt x="28" y="191"/>
                    </a:lnTo>
                    <a:lnTo>
                      <a:pt x="23" y="134"/>
                    </a:lnTo>
                    <a:lnTo>
                      <a:pt x="16" y="74"/>
                    </a:lnTo>
                    <a:lnTo>
                      <a:pt x="3" y="28"/>
                    </a:lnTo>
                    <a:lnTo>
                      <a:pt x="71" y="0"/>
                    </a:lnTo>
                  </a:path>
                </a:pathLst>
              </a:custGeom>
              <a:solidFill>
                <a:srgbClr val="C06000"/>
              </a:solidFill>
              <a:ln w="9525" cap="rnd">
                <a:noFill/>
                <a:round/>
                <a:headEnd/>
                <a:tailEnd/>
              </a:ln>
            </p:spPr>
            <p:txBody>
              <a:bodyPr/>
              <a:lstStyle/>
              <a:p>
                <a:endParaRPr lang="en-US"/>
              </a:p>
            </p:txBody>
          </p:sp>
          <p:sp>
            <p:nvSpPr>
              <p:cNvPr id="776208" name="Freeform 11"/>
              <p:cNvSpPr>
                <a:spLocks/>
              </p:cNvSpPr>
              <p:nvPr/>
            </p:nvSpPr>
            <p:spPr bwMode="auto">
              <a:xfrm>
                <a:off x="4624" y="2480"/>
                <a:ext cx="97" cy="629"/>
              </a:xfrm>
              <a:custGeom>
                <a:avLst/>
                <a:gdLst>
                  <a:gd name="T0" fmla="*/ 79 w 97"/>
                  <a:gd name="T1" fmla="*/ 0 h 629"/>
                  <a:gd name="T2" fmla="*/ 86 w 97"/>
                  <a:gd name="T3" fmla="*/ 36 h 629"/>
                  <a:gd name="T4" fmla="*/ 89 w 97"/>
                  <a:gd name="T5" fmla="*/ 78 h 629"/>
                  <a:gd name="T6" fmla="*/ 94 w 97"/>
                  <a:gd name="T7" fmla="*/ 138 h 629"/>
                  <a:gd name="T8" fmla="*/ 95 w 97"/>
                  <a:gd name="T9" fmla="*/ 185 h 629"/>
                  <a:gd name="T10" fmla="*/ 96 w 97"/>
                  <a:gd name="T11" fmla="*/ 247 h 629"/>
                  <a:gd name="T12" fmla="*/ 96 w 97"/>
                  <a:gd name="T13" fmla="*/ 309 h 629"/>
                  <a:gd name="T14" fmla="*/ 94 w 97"/>
                  <a:gd name="T15" fmla="*/ 373 h 629"/>
                  <a:gd name="T16" fmla="*/ 91 w 97"/>
                  <a:gd name="T17" fmla="*/ 424 h 629"/>
                  <a:gd name="T18" fmla="*/ 88 w 97"/>
                  <a:gd name="T19" fmla="*/ 468 h 629"/>
                  <a:gd name="T20" fmla="*/ 82 w 97"/>
                  <a:gd name="T21" fmla="*/ 524 h 629"/>
                  <a:gd name="T22" fmla="*/ 75 w 97"/>
                  <a:gd name="T23" fmla="*/ 575 h 629"/>
                  <a:gd name="T24" fmla="*/ 66 w 97"/>
                  <a:gd name="T25" fmla="*/ 628 h 629"/>
                  <a:gd name="T26" fmla="*/ 0 w 97"/>
                  <a:gd name="T27" fmla="*/ 595 h 629"/>
                  <a:gd name="T28" fmla="*/ 8 w 97"/>
                  <a:gd name="T29" fmla="*/ 568 h 629"/>
                  <a:gd name="T30" fmla="*/ 15 w 97"/>
                  <a:gd name="T31" fmla="*/ 507 h 629"/>
                  <a:gd name="T32" fmla="*/ 21 w 97"/>
                  <a:gd name="T33" fmla="*/ 451 h 629"/>
                  <a:gd name="T34" fmla="*/ 25 w 97"/>
                  <a:gd name="T35" fmla="*/ 397 h 629"/>
                  <a:gd name="T36" fmla="*/ 28 w 97"/>
                  <a:gd name="T37" fmla="*/ 341 h 629"/>
                  <a:gd name="T38" fmla="*/ 30 w 97"/>
                  <a:gd name="T39" fmla="*/ 297 h 629"/>
                  <a:gd name="T40" fmla="*/ 28 w 97"/>
                  <a:gd name="T41" fmla="*/ 238 h 629"/>
                  <a:gd name="T42" fmla="*/ 28 w 97"/>
                  <a:gd name="T43" fmla="*/ 177 h 629"/>
                  <a:gd name="T44" fmla="*/ 26 w 97"/>
                  <a:gd name="T45" fmla="*/ 119 h 629"/>
                  <a:gd name="T46" fmla="*/ 19 w 97"/>
                  <a:gd name="T47" fmla="*/ 63 h 629"/>
                  <a:gd name="T48" fmla="*/ 11 w 97"/>
                  <a:gd name="T49" fmla="*/ 32 h 629"/>
                  <a:gd name="T50" fmla="*/ 79 w 97"/>
                  <a:gd name="T51" fmla="*/ 0 h 6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
                  <a:gd name="T79" fmla="*/ 0 h 629"/>
                  <a:gd name="T80" fmla="*/ 97 w 97"/>
                  <a:gd name="T81" fmla="*/ 629 h 6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 h="629">
                    <a:moveTo>
                      <a:pt x="79" y="0"/>
                    </a:moveTo>
                    <a:lnTo>
                      <a:pt x="86" y="36"/>
                    </a:lnTo>
                    <a:lnTo>
                      <a:pt x="89" y="78"/>
                    </a:lnTo>
                    <a:lnTo>
                      <a:pt x="94" y="138"/>
                    </a:lnTo>
                    <a:lnTo>
                      <a:pt x="95" y="185"/>
                    </a:lnTo>
                    <a:lnTo>
                      <a:pt x="96" y="247"/>
                    </a:lnTo>
                    <a:lnTo>
                      <a:pt x="96" y="309"/>
                    </a:lnTo>
                    <a:lnTo>
                      <a:pt x="94" y="373"/>
                    </a:lnTo>
                    <a:lnTo>
                      <a:pt x="91" y="424"/>
                    </a:lnTo>
                    <a:lnTo>
                      <a:pt x="88" y="468"/>
                    </a:lnTo>
                    <a:lnTo>
                      <a:pt x="82" y="524"/>
                    </a:lnTo>
                    <a:lnTo>
                      <a:pt x="75" y="575"/>
                    </a:lnTo>
                    <a:lnTo>
                      <a:pt x="66" y="628"/>
                    </a:lnTo>
                    <a:lnTo>
                      <a:pt x="0" y="595"/>
                    </a:lnTo>
                    <a:lnTo>
                      <a:pt x="8" y="568"/>
                    </a:lnTo>
                    <a:lnTo>
                      <a:pt x="15" y="507"/>
                    </a:lnTo>
                    <a:lnTo>
                      <a:pt x="21" y="451"/>
                    </a:lnTo>
                    <a:lnTo>
                      <a:pt x="25" y="397"/>
                    </a:lnTo>
                    <a:lnTo>
                      <a:pt x="28" y="341"/>
                    </a:lnTo>
                    <a:lnTo>
                      <a:pt x="30" y="297"/>
                    </a:lnTo>
                    <a:lnTo>
                      <a:pt x="28" y="238"/>
                    </a:lnTo>
                    <a:lnTo>
                      <a:pt x="28" y="177"/>
                    </a:lnTo>
                    <a:lnTo>
                      <a:pt x="26" y="119"/>
                    </a:lnTo>
                    <a:lnTo>
                      <a:pt x="19" y="63"/>
                    </a:lnTo>
                    <a:lnTo>
                      <a:pt x="11" y="32"/>
                    </a:lnTo>
                    <a:lnTo>
                      <a:pt x="79" y="0"/>
                    </a:lnTo>
                  </a:path>
                </a:pathLst>
              </a:custGeom>
              <a:solidFill>
                <a:srgbClr val="E07000"/>
              </a:solidFill>
              <a:ln w="9525" cap="rnd">
                <a:noFill/>
                <a:round/>
                <a:headEnd/>
                <a:tailEnd/>
              </a:ln>
            </p:spPr>
            <p:txBody>
              <a:bodyPr/>
              <a:lstStyle/>
              <a:p>
                <a:endParaRPr lang="en-US"/>
              </a:p>
            </p:txBody>
          </p:sp>
          <p:sp>
            <p:nvSpPr>
              <p:cNvPr id="776209" name="Freeform 12"/>
              <p:cNvSpPr>
                <a:spLocks/>
              </p:cNvSpPr>
              <p:nvPr/>
            </p:nvSpPr>
            <p:spPr bwMode="auto">
              <a:xfrm>
                <a:off x="4489" y="2552"/>
                <a:ext cx="83" cy="492"/>
              </a:xfrm>
              <a:custGeom>
                <a:avLst/>
                <a:gdLst>
                  <a:gd name="T0" fmla="*/ 69 w 83"/>
                  <a:gd name="T1" fmla="*/ 0 h 492"/>
                  <a:gd name="T2" fmla="*/ 76 w 83"/>
                  <a:gd name="T3" fmla="*/ 43 h 492"/>
                  <a:gd name="T4" fmla="*/ 78 w 83"/>
                  <a:gd name="T5" fmla="*/ 89 h 492"/>
                  <a:gd name="T6" fmla="*/ 81 w 83"/>
                  <a:gd name="T7" fmla="*/ 138 h 492"/>
                  <a:gd name="T8" fmla="*/ 82 w 83"/>
                  <a:gd name="T9" fmla="*/ 200 h 492"/>
                  <a:gd name="T10" fmla="*/ 81 w 83"/>
                  <a:gd name="T11" fmla="*/ 263 h 492"/>
                  <a:gd name="T12" fmla="*/ 79 w 83"/>
                  <a:gd name="T13" fmla="*/ 327 h 492"/>
                  <a:gd name="T14" fmla="*/ 77 w 83"/>
                  <a:gd name="T15" fmla="*/ 377 h 492"/>
                  <a:gd name="T16" fmla="*/ 74 w 83"/>
                  <a:gd name="T17" fmla="*/ 422 h 492"/>
                  <a:gd name="T18" fmla="*/ 73 w 83"/>
                  <a:gd name="T19" fmla="*/ 466 h 492"/>
                  <a:gd name="T20" fmla="*/ 71 w 83"/>
                  <a:gd name="T21" fmla="*/ 491 h 492"/>
                  <a:gd name="T22" fmla="*/ 0 w 83"/>
                  <a:gd name="T23" fmla="*/ 455 h 492"/>
                  <a:gd name="T24" fmla="*/ 7 w 83"/>
                  <a:gd name="T25" fmla="*/ 405 h 492"/>
                  <a:gd name="T26" fmla="*/ 11 w 83"/>
                  <a:gd name="T27" fmla="*/ 350 h 492"/>
                  <a:gd name="T28" fmla="*/ 13 w 83"/>
                  <a:gd name="T29" fmla="*/ 294 h 492"/>
                  <a:gd name="T30" fmla="*/ 15 w 83"/>
                  <a:gd name="T31" fmla="*/ 250 h 492"/>
                  <a:gd name="T32" fmla="*/ 16 w 83"/>
                  <a:gd name="T33" fmla="*/ 186 h 492"/>
                  <a:gd name="T34" fmla="*/ 14 w 83"/>
                  <a:gd name="T35" fmla="*/ 130 h 492"/>
                  <a:gd name="T36" fmla="*/ 9 w 83"/>
                  <a:gd name="T37" fmla="*/ 74 h 492"/>
                  <a:gd name="T38" fmla="*/ 3 w 83"/>
                  <a:gd name="T39" fmla="*/ 30 h 492"/>
                  <a:gd name="T40" fmla="*/ 69 w 83"/>
                  <a:gd name="T41" fmla="*/ 0 h 4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492"/>
                  <a:gd name="T65" fmla="*/ 83 w 83"/>
                  <a:gd name="T66" fmla="*/ 492 h 4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492">
                    <a:moveTo>
                      <a:pt x="69" y="0"/>
                    </a:moveTo>
                    <a:lnTo>
                      <a:pt x="76" y="43"/>
                    </a:lnTo>
                    <a:lnTo>
                      <a:pt x="78" y="89"/>
                    </a:lnTo>
                    <a:lnTo>
                      <a:pt x="81" y="138"/>
                    </a:lnTo>
                    <a:lnTo>
                      <a:pt x="82" y="200"/>
                    </a:lnTo>
                    <a:lnTo>
                      <a:pt x="81" y="263"/>
                    </a:lnTo>
                    <a:lnTo>
                      <a:pt x="79" y="327"/>
                    </a:lnTo>
                    <a:lnTo>
                      <a:pt x="77" y="377"/>
                    </a:lnTo>
                    <a:lnTo>
                      <a:pt x="74" y="422"/>
                    </a:lnTo>
                    <a:lnTo>
                      <a:pt x="73" y="466"/>
                    </a:lnTo>
                    <a:lnTo>
                      <a:pt x="71" y="491"/>
                    </a:lnTo>
                    <a:lnTo>
                      <a:pt x="0" y="455"/>
                    </a:lnTo>
                    <a:lnTo>
                      <a:pt x="7" y="405"/>
                    </a:lnTo>
                    <a:lnTo>
                      <a:pt x="11" y="350"/>
                    </a:lnTo>
                    <a:lnTo>
                      <a:pt x="13" y="294"/>
                    </a:lnTo>
                    <a:lnTo>
                      <a:pt x="15" y="250"/>
                    </a:lnTo>
                    <a:lnTo>
                      <a:pt x="16" y="186"/>
                    </a:lnTo>
                    <a:lnTo>
                      <a:pt x="14" y="130"/>
                    </a:lnTo>
                    <a:lnTo>
                      <a:pt x="9" y="74"/>
                    </a:lnTo>
                    <a:lnTo>
                      <a:pt x="3" y="30"/>
                    </a:lnTo>
                    <a:lnTo>
                      <a:pt x="69" y="0"/>
                    </a:lnTo>
                  </a:path>
                </a:pathLst>
              </a:custGeom>
              <a:solidFill>
                <a:srgbClr val="FF8000"/>
              </a:solidFill>
              <a:ln w="9525" cap="rnd">
                <a:noFill/>
                <a:round/>
                <a:headEnd/>
                <a:tailEnd/>
              </a:ln>
            </p:spPr>
            <p:txBody>
              <a:bodyPr/>
              <a:lstStyle/>
              <a:p>
                <a:endParaRPr lang="en-US"/>
              </a:p>
            </p:txBody>
          </p:sp>
          <p:sp>
            <p:nvSpPr>
              <p:cNvPr id="776210" name="Freeform 13"/>
              <p:cNvSpPr>
                <a:spLocks/>
              </p:cNvSpPr>
              <p:nvPr/>
            </p:nvSpPr>
            <p:spPr bwMode="auto">
              <a:xfrm>
                <a:off x="4351" y="2616"/>
                <a:ext cx="78" cy="358"/>
              </a:xfrm>
              <a:custGeom>
                <a:avLst/>
                <a:gdLst>
                  <a:gd name="T0" fmla="*/ 69 w 78"/>
                  <a:gd name="T1" fmla="*/ 0 h 358"/>
                  <a:gd name="T2" fmla="*/ 76 w 78"/>
                  <a:gd name="T3" fmla="*/ 66 h 358"/>
                  <a:gd name="T4" fmla="*/ 77 w 78"/>
                  <a:gd name="T5" fmla="*/ 128 h 358"/>
                  <a:gd name="T6" fmla="*/ 77 w 78"/>
                  <a:gd name="T7" fmla="*/ 190 h 358"/>
                  <a:gd name="T8" fmla="*/ 75 w 78"/>
                  <a:gd name="T9" fmla="*/ 254 h 358"/>
                  <a:gd name="T10" fmla="*/ 72 w 78"/>
                  <a:gd name="T11" fmla="*/ 305 h 358"/>
                  <a:gd name="T12" fmla="*/ 64 w 78"/>
                  <a:gd name="T13" fmla="*/ 357 h 358"/>
                  <a:gd name="T14" fmla="*/ 0 w 78"/>
                  <a:gd name="T15" fmla="*/ 327 h 358"/>
                  <a:gd name="T16" fmla="*/ 6 w 78"/>
                  <a:gd name="T17" fmla="*/ 278 h 358"/>
                  <a:gd name="T18" fmla="*/ 8 w 78"/>
                  <a:gd name="T19" fmla="*/ 222 h 358"/>
                  <a:gd name="T20" fmla="*/ 11 w 78"/>
                  <a:gd name="T21" fmla="*/ 178 h 358"/>
                  <a:gd name="T22" fmla="*/ 9 w 78"/>
                  <a:gd name="T23" fmla="*/ 113 h 358"/>
                  <a:gd name="T24" fmla="*/ 8 w 78"/>
                  <a:gd name="T25" fmla="*/ 58 h 358"/>
                  <a:gd name="T26" fmla="*/ 3 w 78"/>
                  <a:gd name="T27" fmla="*/ 30 h 358"/>
                  <a:gd name="T28" fmla="*/ 69 w 78"/>
                  <a:gd name="T29" fmla="*/ 0 h 3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358"/>
                  <a:gd name="T47" fmla="*/ 78 w 78"/>
                  <a:gd name="T48" fmla="*/ 358 h 3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358">
                    <a:moveTo>
                      <a:pt x="69" y="0"/>
                    </a:moveTo>
                    <a:lnTo>
                      <a:pt x="76" y="66"/>
                    </a:lnTo>
                    <a:lnTo>
                      <a:pt x="77" y="128"/>
                    </a:lnTo>
                    <a:lnTo>
                      <a:pt x="77" y="190"/>
                    </a:lnTo>
                    <a:lnTo>
                      <a:pt x="75" y="254"/>
                    </a:lnTo>
                    <a:lnTo>
                      <a:pt x="72" y="305"/>
                    </a:lnTo>
                    <a:lnTo>
                      <a:pt x="64" y="357"/>
                    </a:lnTo>
                    <a:lnTo>
                      <a:pt x="0" y="327"/>
                    </a:lnTo>
                    <a:lnTo>
                      <a:pt x="6" y="278"/>
                    </a:lnTo>
                    <a:lnTo>
                      <a:pt x="8" y="222"/>
                    </a:lnTo>
                    <a:lnTo>
                      <a:pt x="11" y="178"/>
                    </a:lnTo>
                    <a:lnTo>
                      <a:pt x="9" y="113"/>
                    </a:lnTo>
                    <a:lnTo>
                      <a:pt x="8" y="58"/>
                    </a:lnTo>
                    <a:lnTo>
                      <a:pt x="3" y="30"/>
                    </a:lnTo>
                    <a:lnTo>
                      <a:pt x="69" y="0"/>
                    </a:lnTo>
                  </a:path>
                </a:pathLst>
              </a:custGeom>
              <a:solidFill>
                <a:srgbClr val="FFC080"/>
              </a:solidFill>
              <a:ln w="9525" cap="rnd">
                <a:noFill/>
                <a:round/>
                <a:headEnd/>
                <a:tailEnd/>
              </a:ln>
            </p:spPr>
            <p:txBody>
              <a:bodyPr/>
              <a:lstStyle/>
              <a:p>
                <a:endParaRPr lang="en-US"/>
              </a:p>
            </p:txBody>
          </p:sp>
          <p:sp>
            <p:nvSpPr>
              <p:cNvPr id="776211" name="Freeform 14"/>
              <p:cNvSpPr>
                <a:spLocks/>
              </p:cNvSpPr>
              <p:nvPr/>
            </p:nvSpPr>
            <p:spPr bwMode="auto">
              <a:xfrm>
                <a:off x="4221" y="2672"/>
                <a:ext cx="74" cy="239"/>
              </a:xfrm>
              <a:custGeom>
                <a:avLst/>
                <a:gdLst>
                  <a:gd name="T0" fmla="*/ 72 w 74"/>
                  <a:gd name="T1" fmla="*/ 34 h 239"/>
                  <a:gd name="T2" fmla="*/ 73 w 74"/>
                  <a:gd name="T3" fmla="*/ 95 h 239"/>
                  <a:gd name="T4" fmla="*/ 72 w 74"/>
                  <a:gd name="T5" fmla="*/ 156 h 239"/>
                  <a:gd name="T6" fmla="*/ 69 w 74"/>
                  <a:gd name="T7" fmla="*/ 208 h 239"/>
                  <a:gd name="T8" fmla="*/ 65 w 74"/>
                  <a:gd name="T9" fmla="*/ 238 h 239"/>
                  <a:gd name="T10" fmla="*/ 0 w 74"/>
                  <a:gd name="T11" fmla="*/ 210 h 239"/>
                  <a:gd name="T12" fmla="*/ 4 w 74"/>
                  <a:gd name="T13" fmla="*/ 146 h 239"/>
                  <a:gd name="T14" fmla="*/ 5 w 74"/>
                  <a:gd name="T15" fmla="*/ 88 h 239"/>
                  <a:gd name="T16" fmla="*/ 5 w 74"/>
                  <a:gd name="T17" fmla="*/ 32 h 239"/>
                  <a:gd name="T18" fmla="*/ 69 w 74"/>
                  <a:gd name="T19" fmla="*/ 0 h 239"/>
                  <a:gd name="T20" fmla="*/ 72 w 74"/>
                  <a:gd name="T21" fmla="*/ 34 h 2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239"/>
                  <a:gd name="T35" fmla="*/ 74 w 74"/>
                  <a:gd name="T36" fmla="*/ 239 h 2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239">
                    <a:moveTo>
                      <a:pt x="72" y="34"/>
                    </a:moveTo>
                    <a:lnTo>
                      <a:pt x="73" y="95"/>
                    </a:lnTo>
                    <a:lnTo>
                      <a:pt x="72" y="156"/>
                    </a:lnTo>
                    <a:lnTo>
                      <a:pt x="69" y="208"/>
                    </a:lnTo>
                    <a:lnTo>
                      <a:pt x="65" y="238"/>
                    </a:lnTo>
                    <a:lnTo>
                      <a:pt x="0" y="210"/>
                    </a:lnTo>
                    <a:lnTo>
                      <a:pt x="4" y="146"/>
                    </a:lnTo>
                    <a:lnTo>
                      <a:pt x="5" y="88"/>
                    </a:lnTo>
                    <a:lnTo>
                      <a:pt x="5" y="32"/>
                    </a:lnTo>
                    <a:lnTo>
                      <a:pt x="69" y="0"/>
                    </a:lnTo>
                    <a:lnTo>
                      <a:pt x="72" y="34"/>
                    </a:lnTo>
                  </a:path>
                </a:pathLst>
              </a:custGeom>
              <a:solidFill>
                <a:srgbClr val="FFE0C0"/>
              </a:solidFill>
              <a:ln w="9525" cap="rnd">
                <a:noFill/>
                <a:round/>
                <a:headEnd/>
                <a:tailEnd/>
              </a:ln>
            </p:spPr>
            <p:txBody>
              <a:bodyPr/>
              <a:lstStyle/>
              <a:p>
                <a:endParaRPr lang="en-US"/>
              </a:p>
            </p:txBody>
          </p:sp>
        </p:grpSp>
        <p:grpSp>
          <p:nvGrpSpPr>
            <p:cNvPr id="4" name="Group 15"/>
            <p:cNvGrpSpPr>
              <a:grpSpLocks/>
            </p:cNvGrpSpPr>
            <p:nvPr/>
          </p:nvGrpSpPr>
          <p:grpSpPr bwMode="auto">
            <a:xfrm>
              <a:off x="864" y="864"/>
              <a:ext cx="4264" cy="2113"/>
              <a:chOff x="475" y="949"/>
              <a:chExt cx="5224" cy="2589"/>
            </a:xfrm>
          </p:grpSpPr>
          <p:graphicFrame>
            <p:nvGraphicFramePr>
              <p:cNvPr id="776213" name="Object 2"/>
              <p:cNvGraphicFramePr>
                <a:graphicFrameLocks/>
              </p:cNvGraphicFramePr>
              <p:nvPr/>
            </p:nvGraphicFramePr>
            <p:xfrm>
              <a:off x="2151" y="1242"/>
              <a:ext cx="2110" cy="2296"/>
            </p:xfrm>
            <a:graphic>
              <a:graphicData uri="http://schemas.openxmlformats.org/presentationml/2006/ole">
                <p:oleObj spid="_x0000_s1026" name="ClipArt" r:id="rId7" imgW="3365280" imgH="3660480" progId="">
                  <p:embed/>
                </p:oleObj>
              </a:graphicData>
            </a:graphic>
          </p:graphicFrame>
          <p:graphicFrame>
            <p:nvGraphicFramePr>
              <p:cNvPr id="776214" name="Object 3"/>
              <p:cNvGraphicFramePr>
                <a:graphicFrameLocks/>
              </p:cNvGraphicFramePr>
              <p:nvPr/>
            </p:nvGraphicFramePr>
            <p:xfrm>
              <a:off x="475" y="2163"/>
              <a:ext cx="1153" cy="1127"/>
            </p:xfrm>
            <a:graphic>
              <a:graphicData uri="http://schemas.openxmlformats.org/presentationml/2006/ole">
                <p:oleObj spid="_x0000_s1027" name="ClipArt" r:id="rId8" imgW="3659040" imgH="3576600" progId="">
                  <p:embed/>
                </p:oleObj>
              </a:graphicData>
            </a:graphic>
          </p:graphicFrame>
          <p:graphicFrame>
            <p:nvGraphicFramePr>
              <p:cNvPr id="776215" name="Object 4"/>
              <p:cNvGraphicFramePr>
                <a:graphicFrameLocks/>
              </p:cNvGraphicFramePr>
              <p:nvPr/>
            </p:nvGraphicFramePr>
            <p:xfrm>
              <a:off x="603" y="949"/>
              <a:ext cx="884" cy="1154"/>
            </p:xfrm>
            <a:graphic>
              <a:graphicData uri="http://schemas.openxmlformats.org/presentationml/2006/ole">
                <p:oleObj spid="_x0000_s1028" name="ClipArt" r:id="rId9" imgW="2804760" imgH="3662280" progId="">
                  <p:embed/>
                </p:oleObj>
              </a:graphicData>
            </a:graphic>
          </p:graphicFrame>
          <p:graphicFrame>
            <p:nvGraphicFramePr>
              <p:cNvPr id="776216" name="Object 5"/>
              <p:cNvGraphicFramePr>
                <a:graphicFrameLocks/>
              </p:cNvGraphicFramePr>
              <p:nvPr/>
            </p:nvGraphicFramePr>
            <p:xfrm>
              <a:off x="4456" y="1063"/>
              <a:ext cx="1243" cy="928"/>
            </p:xfrm>
            <a:graphic>
              <a:graphicData uri="http://schemas.openxmlformats.org/presentationml/2006/ole">
                <p:oleObj spid="_x0000_s1029" name="CorelDRAW!" r:id="rId10" imgW="6578280" imgH="4911480" progId="">
                  <p:embed/>
                </p:oleObj>
              </a:graphicData>
            </a:graphic>
          </p:graphicFrame>
        </p:grpSp>
        <p:sp>
          <p:nvSpPr>
            <p:cNvPr id="396308" name="Rectangle 20"/>
            <p:cNvSpPr>
              <a:spLocks noChangeArrowheads="1"/>
            </p:cNvSpPr>
            <p:nvPr/>
          </p:nvSpPr>
          <p:spPr bwMode="auto">
            <a:xfrm>
              <a:off x="672" y="3003"/>
              <a:ext cx="856" cy="48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2075" tIns="46038" rIns="92075" bIns="46038">
              <a:spAutoFit/>
            </a:bodyPr>
            <a:lstStyle/>
            <a:p>
              <a:pPr algn="l" eaLnBrk="0" hangingPunct="0"/>
              <a:r>
                <a:rPr lang="de-DE" sz="1400" b="0" baseline="0">
                  <a:solidFill>
                    <a:srgbClr val="0000CC"/>
                  </a:solidFill>
                  <a:latin typeface="Verdana" pitchFamily="34" charset="0"/>
                  <a:cs typeface="Arial" charset="0"/>
                </a:rPr>
                <a:t>Input</a:t>
              </a:r>
            </a:p>
          </p:txBody>
        </p:sp>
        <p:sp>
          <p:nvSpPr>
            <p:cNvPr id="396309" name="Rectangle 21"/>
            <p:cNvSpPr>
              <a:spLocks noChangeArrowheads="1"/>
            </p:cNvSpPr>
            <p:nvPr/>
          </p:nvSpPr>
          <p:spPr bwMode="auto">
            <a:xfrm>
              <a:off x="2190" y="3003"/>
              <a:ext cx="1105" cy="48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2075" tIns="46038" rIns="92075" bIns="46038">
              <a:spAutoFit/>
            </a:bodyPr>
            <a:lstStyle/>
            <a:p>
              <a:pPr algn="l" eaLnBrk="0" hangingPunct="0"/>
              <a:r>
                <a:rPr lang="de-DE" sz="1400" b="0" baseline="0">
                  <a:solidFill>
                    <a:srgbClr val="0000CC"/>
                  </a:solidFill>
                  <a:latin typeface="Verdana" pitchFamily="34" charset="0"/>
                  <a:cs typeface="Arial" charset="0"/>
                </a:rPr>
                <a:t>Process</a:t>
              </a:r>
            </a:p>
          </p:txBody>
        </p:sp>
        <p:sp>
          <p:nvSpPr>
            <p:cNvPr id="396310" name="Rectangle 22"/>
            <p:cNvSpPr>
              <a:spLocks noChangeArrowheads="1"/>
            </p:cNvSpPr>
            <p:nvPr/>
          </p:nvSpPr>
          <p:spPr bwMode="auto">
            <a:xfrm>
              <a:off x="4296" y="3003"/>
              <a:ext cx="1029" cy="48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2075" tIns="46038" rIns="92075" bIns="46038">
              <a:spAutoFit/>
            </a:bodyPr>
            <a:lstStyle/>
            <a:p>
              <a:pPr algn="l" eaLnBrk="0" hangingPunct="0"/>
              <a:r>
                <a:rPr lang="de-DE" sz="1400" b="0" baseline="0">
                  <a:solidFill>
                    <a:srgbClr val="0000CC"/>
                  </a:solidFill>
                  <a:latin typeface="Verdana" pitchFamily="34" charset="0"/>
                  <a:cs typeface="Arial" charset="0"/>
                </a:rPr>
                <a:t>Output</a:t>
              </a:r>
            </a:p>
          </p:txBody>
        </p:sp>
        <p:sp>
          <p:nvSpPr>
            <p:cNvPr id="396311" name="AutoShape 23"/>
            <p:cNvSpPr>
              <a:spLocks noChangeArrowheads="1"/>
            </p:cNvSpPr>
            <p:nvPr/>
          </p:nvSpPr>
          <p:spPr bwMode="auto">
            <a:xfrm>
              <a:off x="1885" y="3115"/>
              <a:ext cx="269" cy="190"/>
            </a:xfrm>
            <a:prstGeom prst="rightArrow">
              <a:avLst>
                <a:gd name="adj1" fmla="val 75009"/>
                <a:gd name="adj2" fmla="val 70906"/>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l" fontAlgn="auto">
                <a:spcBef>
                  <a:spcPts val="0"/>
                </a:spcBef>
                <a:spcAft>
                  <a:spcPts val="0"/>
                </a:spcAft>
                <a:defRPr/>
              </a:pPr>
              <a:endParaRPr lang="de-AT" sz="1800" b="0" baseline="0"/>
            </a:p>
          </p:txBody>
        </p:sp>
        <p:sp>
          <p:nvSpPr>
            <p:cNvPr id="396312" name="AutoShape 24"/>
            <p:cNvSpPr>
              <a:spLocks noChangeArrowheads="1"/>
            </p:cNvSpPr>
            <p:nvPr/>
          </p:nvSpPr>
          <p:spPr bwMode="auto">
            <a:xfrm>
              <a:off x="3995" y="3115"/>
              <a:ext cx="267" cy="190"/>
            </a:xfrm>
            <a:prstGeom prst="rightArrow">
              <a:avLst>
                <a:gd name="adj1" fmla="val 75009"/>
                <a:gd name="adj2" fmla="val 70906"/>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l" fontAlgn="auto">
                <a:spcBef>
                  <a:spcPts val="0"/>
                </a:spcBef>
                <a:spcAft>
                  <a:spcPts val="0"/>
                </a:spcAft>
                <a:defRPr/>
              </a:pPr>
              <a:endParaRPr lang="de-AT" sz="1800" b="0" baseline="0"/>
            </a:p>
          </p:txBody>
        </p:sp>
      </p:grpSp>
      <p:sp>
        <p:nvSpPr>
          <p:cNvPr id="776222" name="Rectangle 30"/>
          <p:cNvSpPr>
            <a:spLocks noChangeArrowheads="1"/>
          </p:cNvSpPr>
          <p:nvPr/>
        </p:nvSpPr>
        <p:spPr bwMode="auto">
          <a:xfrm>
            <a:off x="2" y="1844675"/>
            <a:ext cx="3774831" cy="2808288"/>
          </a:xfrm>
          <a:prstGeom prst="rect">
            <a:avLst/>
          </a:prstGeom>
          <a:solidFill>
            <a:srgbClr val="EBFFFF"/>
          </a:solidFill>
          <a:ln w="9525">
            <a:noFill/>
            <a:miter lim="800000"/>
            <a:headEnd/>
            <a:tailEnd/>
          </a:ln>
        </p:spPr>
        <p:txBody>
          <a:bodyPr/>
          <a:lstStyle/>
          <a:p>
            <a:pPr marL="342900" indent="-342900" algn="l">
              <a:lnSpc>
                <a:spcPct val="80000"/>
              </a:lnSpc>
              <a:spcBef>
                <a:spcPct val="20000"/>
              </a:spcBef>
              <a:buFontTx/>
              <a:buChar char="•"/>
            </a:pPr>
            <a:endParaRPr lang="en-US" sz="1400" baseline="0">
              <a:solidFill>
                <a:srgbClr val="006699"/>
              </a:solidFill>
              <a:latin typeface="Tahoma" pitchFamily="34" charset="0"/>
              <a:cs typeface="Tahoma" pitchFamily="34" charset="0"/>
            </a:endParaRPr>
          </a:p>
          <a:p>
            <a:pPr marL="342900" indent="-342900" algn="l">
              <a:lnSpc>
                <a:spcPct val="80000"/>
              </a:lnSpc>
              <a:spcBef>
                <a:spcPct val="20000"/>
              </a:spcBef>
            </a:pPr>
            <a:r>
              <a:rPr lang="en-US" sz="1800" baseline="0">
                <a:solidFill>
                  <a:srgbClr val="006699"/>
                </a:solidFill>
                <a:latin typeface="Tahoma" pitchFamily="34" charset="0"/>
                <a:cs typeface="Tahoma" pitchFamily="34" charset="0"/>
              </a:rPr>
              <a:t> </a:t>
            </a:r>
            <a:r>
              <a:rPr lang="en-US" sz="1700" baseline="0">
                <a:solidFill>
                  <a:srgbClr val="006666"/>
                </a:solidFill>
                <a:latin typeface="Tahoma" pitchFamily="34" charset="0"/>
                <a:cs typeface="Tahoma" pitchFamily="34" charset="0"/>
              </a:rPr>
              <a:t>Përpunimi Automatik i të</a:t>
            </a:r>
            <a:r>
              <a:rPr lang="en-US" sz="1700" baseline="0">
                <a:solidFill>
                  <a:srgbClr val="006699"/>
                </a:solidFill>
                <a:latin typeface="Tahoma" pitchFamily="34" charset="0"/>
                <a:cs typeface="Tahoma" pitchFamily="34" charset="0"/>
              </a:rPr>
              <a:t> </a:t>
            </a:r>
            <a:r>
              <a:rPr lang="en-US" sz="1700" baseline="0">
                <a:solidFill>
                  <a:srgbClr val="006666"/>
                </a:solidFill>
                <a:latin typeface="Tahoma" pitchFamily="34" charset="0"/>
                <a:cs typeface="Tahoma" pitchFamily="34" charset="0"/>
              </a:rPr>
              <a:t>Dhënave</a:t>
            </a:r>
            <a:r>
              <a:rPr lang="en-US" sz="1700" baseline="0">
                <a:solidFill>
                  <a:srgbClr val="006699"/>
                </a:solidFill>
                <a:latin typeface="Tahoma" pitchFamily="34" charset="0"/>
                <a:cs typeface="Tahoma" pitchFamily="34" charset="0"/>
              </a:rPr>
              <a:t> </a:t>
            </a:r>
          </a:p>
          <a:p>
            <a:pPr marL="342900" indent="-342900" algn="l">
              <a:lnSpc>
                <a:spcPct val="80000"/>
              </a:lnSpc>
              <a:spcBef>
                <a:spcPct val="20000"/>
              </a:spcBef>
            </a:pPr>
            <a:r>
              <a:rPr lang="en-US" sz="1700" baseline="0">
                <a:latin typeface="Tahoma" pitchFamily="34" charset="0"/>
                <a:cs typeface="Tahoma" pitchFamily="34" charset="0"/>
              </a:rPr>
              <a:t>-paraqet përpunimin të cilin e realizon makina llogaritëse pa pjesmarjen direkte të njeriut</a:t>
            </a:r>
          </a:p>
          <a:p>
            <a:pPr marL="342900" indent="-342900" algn="l">
              <a:lnSpc>
                <a:spcPct val="80000"/>
              </a:lnSpc>
              <a:spcBef>
                <a:spcPct val="20000"/>
              </a:spcBef>
            </a:pPr>
            <a:endParaRPr lang="en-US" sz="1700" baseline="0">
              <a:latin typeface="Tahoma" pitchFamily="34" charset="0"/>
              <a:cs typeface="Tahoma" pitchFamily="34" charset="0"/>
            </a:endParaRPr>
          </a:p>
          <a:p>
            <a:pPr marL="342900" indent="-342900" algn="l">
              <a:lnSpc>
                <a:spcPct val="80000"/>
              </a:lnSpc>
              <a:spcBef>
                <a:spcPct val="20000"/>
              </a:spcBef>
            </a:pPr>
            <a:r>
              <a:rPr lang="en-US" sz="1700" baseline="0">
                <a:solidFill>
                  <a:srgbClr val="006666"/>
                </a:solidFill>
                <a:latin typeface="Tahoma" pitchFamily="34" charset="0"/>
                <a:cs typeface="Tahoma" pitchFamily="34" charset="0"/>
              </a:rPr>
              <a:t>Përpunimi automatik i të dhënave</a:t>
            </a:r>
            <a:r>
              <a:rPr lang="en-US" sz="1700" baseline="0">
                <a:latin typeface="Tahoma" pitchFamily="34" charset="0"/>
                <a:cs typeface="Tahoma" pitchFamily="34" charset="0"/>
              </a:rPr>
              <a:t> në kuptim të plotë të fjalës fillon me zhvillimin e elektronikës dhe teknologjisë në vitet 50–ta të shekullit të kaluar kur edhe paraqiten kompjutorët e parë</a:t>
            </a:r>
            <a:r>
              <a:rPr lang="en-US" sz="1800" b="0" baseline="0">
                <a:solidFill>
                  <a:srgbClr val="99FF66"/>
                </a:solidFill>
                <a:latin typeface="Lucida Bright" pitchFamily="18" charset="0"/>
                <a:cs typeface="Tahoma" pitchFamily="34" charset="0"/>
              </a:rPr>
              <a:t>  </a:t>
            </a:r>
            <a:endParaRPr lang="en-GB" sz="1800" b="0" baseline="0">
              <a:solidFill>
                <a:srgbClr val="99FF66"/>
              </a:solidFill>
              <a:latin typeface="Lucida Bright" pitchFamily="18" charset="0"/>
              <a:cs typeface="Tahoma"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73684D83-09FA-4F64-8B96-38887B0864B9}" type="slidenum">
              <a:rPr lang="en-GB"/>
              <a:pPr/>
              <a:t>38</a:t>
            </a:fld>
            <a:endParaRPr lang="en-GB"/>
          </a:p>
        </p:txBody>
      </p:sp>
      <p:sp>
        <p:nvSpPr>
          <p:cNvPr id="1022984" name="Rectangle 8"/>
          <p:cNvSpPr>
            <a:spLocks noGrp="1" noChangeArrowheads="1"/>
          </p:cNvSpPr>
          <p:nvPr>
            <p:ph type="body" idx="1"/>
          </p:nvPr>
        </p:nvSpPr>
        <p:spPr>
          <a:xfrm>
            <a:off x="783981" y="1196975"/>
            <a:ext cx="7772400" cy="2952750"/>
          </a:xfrm>
          <a:noFill/>
          <a:ln/>
        </p:spPr>
        <p:txBody>
          <a:bodyPr lIns="90488" tIns="44450" rIns="90488" bIns="44450"/>
          <a:lstStyle/>
          <a:p>
            <a:r>
              <a:rPr lang="en-US" sz="2400" b="1">
                <a:solidFill>
                  <a:srgbClr val="800080"/>
                </a:solidFill>
                <a:latin typeface="Tahoma" pitchFamily="34" charset="0"/>
                <a:cs typeface="Tahoma" pitchFamily="34" charset="0"/>
              </a:rPr>
              <a:t>BIT:</a:t>
            </a:r>
            <a:r>
              <a:rPr lang="en-US" sz="2400" b="1">
                <a:solidFill>
                  <a:schemeClr val="bg1"/>
                </a:solidFill>
                <a:latin typeface="Tahoma" pitchFamily="34" charset="0"/>
                <a:cs typeface="Tahoma" pitchFamily="34" charset="0"/>
              </a:rPr>
              <a:t> </a:t>
            </a:r>
            <a:r>
              <a:rPr lang="en-US" sz="2400" b="1" u="sng">
                <a:solidFill>
                  <a:srgbClr val="CC3300"/>
                </a:solidFill>
                <a:latin typeface="Tahoma" pitchFamily="34" charset="0"/>
                <a:cs typeface="Tahoma" pitchFamily="34" charset="0"/>
              </a:rPr>
              <a:t>Binary Digit</a:t>
            </a:r>
            <a:r>
              <a:rPr lang="en-US" sz="2400" b="1">
                <a:solidFill>
                  <a:srgbClr val="CC3300"/>
                </a:solidFill>
                <a:latin typeface="Tahoma" pitchFamily="34" charset="0"/>
                <a:cs typeface="Tahoma" pitchFamily="34" charset="0"/>
              </a:rPr>
              <a:t>. </a:t>
            </a:r>
            <a:r>
              <a:rPr lang="en-US" sz="2400" b="1" u="sng">
                <a:solidFill>
                  <a:srgbClr val="006666"/>
                </a:solidFill>
                <a:latin typeface="Tahoma" pitchFamily="34" charset="0"/>
                <a:cs typeface="Tahoma" pitchFamily="34" charset="0"/>
              </a:rPr>
              <a:t>On/Off</a:t>
            </a:r>
            <a:r>
              <a:rPr lang="en-US" sz="2400" b="1">
                <a:solidFill>
                  <a:srgbClr val="006666"/>
                </a:solidFill>
                <a:latin typeface="Tahoma" pitchFamily="34" charset="0"/>
                <a:cs typeface="Tahoma" pitchFamily="34" charset="0"/>
              </a:rPr>
              <a:t>, </a:t>
            </a:r>
            <a:r>
              <a:rPr lang="en-US" sz="2400" b="1" u="sng">
                <a:solidFill>
                  <a:srgbClr val="006666"/>
                </a:solidFill>
                <a:latin typeface="Tahoma" pitchFamily="34" charset="0"/>
                <a:cs typeface="Tahoma" pitchFamily="34" charset="0"/>
              </a:rPr>
              <a:t>0/1,</a:t>
            </a:r>
            <a:r>
              <a:rPr lang="en-US" sz="2400" b="1">
                <a:solidFill>
                  <a:srgbClr val="006666"/>
                </a:solidFill>
                <a:latin typeface="Tahoma" pitchFamily="34" charset="0"/>
                <a:cs typeface="Tahoma" pitchFamily="34" charset="0"/>
              </a:rPr>
              <a:t> </a:t>
            </a:r>
            <a:r>
              <a:rPr lang="en-US" sz="2400" b="1" u="sng">
                <a:solidFill>
                  <a:srgbClr val="006666"/>
                </a:solidFill>
                <a:latin typeface="Tahoma" pitchFamily="34" charset="0"/>
                <a:cs typeface="Tahoma" pitchFamily="34" charset="0"/>
              </a:rPr>
              <a:t>Magnetic/Not</a:t>
            </a:r>
          </a:p>
          <a:p>
            <a:r>
              <a:rPr lang="en-US" sz="2400" b="1">
                <a:solidFill>
                  <a:srgbClr val="800080"/>
                </a:solidFill>
                <a:latin typeface="Tahoma" pitchFamily="34" charset="0"/>
                <a:cs typeface="Tahoma" pitchFamily="34" charset="0"/>
              </a:rPr>
              <a:t>BYTE:</a:t>
            </a:r>
            <a:r>
              <a:rPr lang="en-US" sz="2400" b="1">
                <a:solidFill>
                  <a:schemeClr val="bg1"/>
                </a:solidFill>
                <a:latin typeface="Tahoma" pitchFamily="34" charset="0"/>
                <a:cs typeface="Tahoma" pitchFamily="34" charset="0"/>
              </a:rPr>
              <a:t> </a:t>
            </a:r>
            <a:r>
              <a:rPr lang="en-US" sz="2400" b="1" u="sng">
                <a:solidFill>
                  <a:srgbClr val="CC3300"/>
                </a:solidFill>
                <a:latin typeface="Tahoma" pitchFamily="34" charset="0"/>
                <a:cs typeface="Tahoma" pitchFamily="34" charset="0"/>
              </a:rPr>
              <a:t>Group of bits for one character</a:t>
            </a:r>
          </a:p>
          <a:p>
            <a:pPr lvl="1"/>
            <a:r>
              <a:rPr lang="en-US" sz="2200">
                <a:solidFill>
                  <a:srgbClr val="800080"/>
                </a:solidFill>
                <a:latin typeface="Tahoma" pitchFamily="34" charset="0"/>
                <a:cs typeface="Tahoma" pitchFamily="34" charset="0"/>
              </a:rPr>
              <a:t>EBCDIC</a:t>
            </a:r>
            <a:r>
              <a:rPr lang="en-US" sz="2000" b="1">
                <a:latin typeface="Tahoma" pitchFamily="34" charset="0"/>
                <a:cs typeface="Tahoma" pitchFamily="34" charset="0"/>
              </a:rPr>
              <a:t>- </a:t>
            </a:r>
            <a:r>
              <a:rPr lang="en-US" sz="2000">
                <a:solidFill>
                  <a:srgbClr val="CC3300"/>
                </a:solidFill>
                <a:latin typeface="Tahoma" pitchFamily="34" charset="0"/>
                <a:cs typeface="Tahoma" pitchFamily="34" charset="0"/>
              </a:rPr>
              <a:t>Extended Binary Coded Decimal Interchange Code (8 or 9 bits per byte)</a:t>
            </a:r>
          </a:p>
          <a:p>
            <a:pPr lvl="1"/>
            <a:r>
              <a:rPr lang="en-US" sz="2200">
                <a:solidFill>
                  <a:srgbClr val="800080"/>
                </a:solidFill>
                <a:latin typeface="Tahoma" pitchFamily="34" charset="0"/>
                <a:cs typeface="Tahoma" pitchFamily="34" charset="0"/>
              </a:rPr>
              <a:t>ASCII</a:t>
            </a:r>
            <a:r>
              <a:rPr lang="en-US" sz="2000" b="1">
                <a:latin typeface="Tahoma" pitchFamily="34" charset="0"/>
                <a:cs typeface="Tahoma" pitchFamily="34" charset="0"/>
              </a:rPr>
              <a:t>- </a:t>
            </a:r>
            <a:r>
              <a:rPr lang="en-US" sz="2000">
                <a:solidFill>
                  <a:srgbClr val="CC3300"/>
                </a:solidFill>
                <a:latin typeface="Tahoma" pitchFamily="34" charset="0"/>
                <a:cs typeface="Tahoma" pitchFamily="34" charset="0"/>
              </a:rPr>
              <a:t>American Standard Code for Information Exchange (7 or 8 bits per byte)</a:t>
            </a:r>
          </a:p>
          <a:p>
            <a:r>
              <a:rPr lang="en-US" sz="2400" b="1">
                <a:solidFill>
                  <a:srgbClr val="800080"/>
                </a:solidFill>
                <a:latin typeface="Tahoma" pitchFamily="34" charset="0"/>
                <a:cs typeface="Tahoma" pitchFamily="34" charset="0"/>
              </a:rPr>
              <a:t>Pixel:</a:t>
            </a:r>
            <a:r>
              <a:rPr lang="en-US" sz="2000">
                <a:solidFill>
                  <a:schemeClr val="bg1"/>
                </a:solidFill>
                <a:latin typeface="Tahoma" pitchFamily="34" charset="0"/>
                <a:cs typeface="Tahoma" pitchFamily="34" charset="0"/>
              </a:rPr>
              <a:t> </a:t>
            </a:r>
            <a:r>
              <a:rPr lang="en-US" sz="2200" b="1">
                <a:solidFill>
                  <a:srgbClr val="CC3300"/>
                </a:solidFill>
                <a:latin typeface="Tahoma" pitchFamily="34" charset="0"/>
                <a:cs typeface="Tahoma" pitchFamily="34" charset="0"/>
              </a:rPr>
              <a:t>smallest unit of data for defining an image</a:t>
            </a:r>
          </a:p>
          <a:p>
            <a:pPr algn="ctr">
              <a:buFontTx/>
              <a:buNone/>
            </a:pPr>
            <a:endParaRPr lang="en-US"/>
          </a:p>
        </p:txBody>
      </p:sp>
      <p:sp>
        <p:nvSpPr>
          <p:cNvPr id="1022985" name="Rectangle 9"/>
          <p:cNvSpPr>
            <a:spLocks noGrp="1" noChangeArrowheads="1"/>
          </p:cNvSpPr>
          <p:nvPr>
            <p:ph type="title"/>
          </p:nvPr>
        </p:nvSpPr>
        <p:spPr>
          <a:xfrm>
            <a:off x="915866" y="260350"/>
            <a:ext cx="7772400" cy="1143000"/>
          </a:xfrm>
          <a:noFill/>
          <a:ln/>
        </p:spPr>
        <p:txBody>
          <a:bodyPr lIns="90488" tIns="44450" rIns="90488" bIns="44450" anchor="ctr"/>
          <a:lstStyle/>
          <a:p>
            <a:r>
              <a:rPr lang="en-US" sz="2000" b="1">
                <a:solidFill>
                  <a:srgbClr val="800000"/>
                </a:solidFill>
                <a:latin typeface="Tahoma" pitchFamily="34" charset="0"/>
                <a:cs typeface="Tahoma" pitchFamily="34" charset="0"/>
              </a:rPr>
              <a:t>HOW COMPUTERS REPRESENT DATA</a:t>
            </a:r>
            <a:r>
              <a:rPr lang="en-US" sz="2000" b="1">
                <a:latin typeface="Tahoma" pitchFamily="34" charset="0"/>
                <a:cs typeface="Tahoma" pitchFamily="34" charset="0"/>
              </a:rPr>
              <a:t/>
            </a:r>
            <a:br>
              <a:rPr lang="en-US" sz="2000" b="1">
                <a:latin typeface="Tahoma" pitchFamily="34" charset="0"/>
                <a:cs typeface="Tahoma" pitchFamily="34" charset="0"/>
              </a:rPr>
            </a:br>
            <a:r>
              <a:rPr lang="en-US" sz="2000" b="1">
                <a:latin typeface="Tahoma" pitchFamily="34" charset="0"/>
                <a:cs typeface="Tahoma" pitchFamily="34" charset="0"/>
              </a:rPr>
              <a:t>PREZANTIMI I TË DHËNAVE NË KOMPJUTER</a:t>
            </a:r>
            <a:endParaRPr lang="en-US" sz="2000">
              <a:latin typeface="Tahoma" pitchFamily="34" charset="0"/>
              <a:cs typeface="Tahoma" pitchFamily="34" charset="0"/>
            </a:endParaRPr>
          </a:p>
        </p:txBody>
      </p:sp>
      <p:pic>
        <p:nvPicPr>
          <p:cNvPr id="1022987" name="Picture 11" descr="[ASCII+CODE.jpg]"/>
          <p:cNvPicPr>
            <a:picLocks noChangeAspect="1" noChangeArrowheads="1"/>
          </p:cNvPicPr>
          <p:nvPr/>
        </p:nvPicPr>
        <p:blipFill>
          <a:blip r:embed="rId2"/>
          <a:srcRect/>
          <a:stretch>
            <a:fillRect/>
          </a:stretch>
        </p:blipFill>
        <p:spPr bwMode="auto">
          <a:xfrm>
            <a:off x="2976199" y="3933830"/>
            <a:ext cx="3640015" cy="2659063"/>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a:t>2011</a:t>
            </a:r>
            <a:endParaRPr lang="en-GB"/>
          </a:p>
        </p:txBody>
      </p:sp>
      <p:sp>
        <p:nvSpPr>
          <p:cNvPr id="8" name="Slide Number Placeholder 6"/>
          <p:cNvSpPr>
            <a:spLocks noGrp="1"/>
          </p:cNvSpPr>
          <p:nvPr>
            <p:ph type="sldNum" sz="quarter" idx="12"/>
          </p:nvPr>
        </p:nvSpPr>
        <p:spPr/>
        <p:txBody>
          <a:bodyPr/>
          <a:lstStyle/>
          <a:p>
            <a:fld id="{676174CF-A930-4C6A-84EE-47ACA3079945}" type="slidenum">
              <a:rPr lang="en-GB"/>
              <a:pPr/>
              <a:t>39</a:t>
            </a:fld>
            <a:endParaRPr lang="en-GB"/>
          </a:p>
        </p:txBody>
      </p:sp>
      <p:sp>
        <p:nvSpPr>
          <p:cNvPr id="1024008" name="Rectangle 8"/>
          <p:cNvSpPr>
            <a:spLocks noGrp="1" noChangeArrowheads="1"/>
          </p:cNvSpPr>
          <p:nvPr>
            <p:ph type="title"/>
          </p:nvPr>
        </p:nvSpPr>
        <p:spPr>
          <a:xfrm>
            <a:off x="716574" y="3284538"/>
            <a:ext cx="7772400" cy="576262"/>
          </a:xfrm>
          <a:noFill/>
          <a:ln/>
        </p:spPr>
        <p:txBody>
          <a:bodyPr lIns="90488" tIns="44450" rIns="90488" bIns="44450" anchor="ctr"/>
          <a:lstStyle/>
          <a:p>
            <a:r>
              <a:rPr lang="en-US" sz="2400" b="1">
                <a:latin typeface="Tahoma" pitchFamily="34" charset="0"/>
                <a:cs typeface="Tahoma" pitchFamily="34" charset="0"/>
              </a:rPr>
              <a:t>EXAMPLES OF BYTES</a:t>
            </a:r>
            <a:endParaRPr lang="en-US" sz="2400">
              <a:latin typeface="Tahoma" pitchFamily="34" charset="0"/>
              <a:cs typeface="Tahoma" pitchFamily="34" charset="0"/>
            </a:endParaRPr>
          </a:p>
        </p:txBody>
      </p:sp>
      <p:sp>
        <p:nvSpPr>
          <p:cNvPr id="1024009" name="Rectangle 9"/>
          <p:cNvSpPr>
            <a:spLocks noGrp="1" noChangeArrowheads="1"/>
          </p:cNvSpPr>
          <p:nvPr>
            <p:ph type="body" sz="half" idx="1"/>
          </p:nvPr>
        </p:nvSpPr>
        <p:spPr>
          <a:xfrm>
            <a:off x="716576" y="4437068"/>
            <a:ext cx="7581900" cy="1393825"/>
          </a:xfrm>
          <a:noFill/>
          <a:ln/>
        </p:spPr>
        <p:txBody>
          <a:bodyPr lIns="90488" tIns="44450" rIns="90488" bIns="44450"/>
          <a:lstStyle/>
          <a:p>
            <a:pPr algn="ctr">
              <a:buFontTx/>
              <a:buNone/>
            </a:pPr>
            <a:r>
              <a:rPr lang="en-US" sz="2400" b="1">
                <a:solidFill>
                  <a:srgbClr val="FEFF72"/>
                </a:solidFill>
                <a:latin typeface="Tahoma" pitchFamily="34" charset="0"/>
                <a:cs typeface="Tahoma" pitchFamily="34" charset="0"/>
              </a:rPr>
              <a:t>          </a:t>
            </a:r>
            <a:r>
              <a:rPr lang="en-US" sz="2400" b="1">
                <a:solidFill>
                  <a:srgbClr val="800080"/>
                </a:solidFill>
                <a:latin typeface="Tahoma" pitchFamily="34" charset="0"/>
                <a:cs typeface="Tahoma" pitchFamily="34" charset="0"/>
              </a:rPr>
              <a:t>C:</a:t>
            </a:r>
            <a:r>
              <a:rPr lang="en-US" sz="2400" b="1">
                <a:solidFill>
                  <a:srgbClr val="669900"/>
                </a:solidFill>
                <a:latin typeface="Tahoma" pitchFamily="34" charset="0"/>
                <a:cs typeface="Tahoma" pitchFamily="34" charset="0"/>
              </a:rPr>
              <a:t> 1100 0011 0		  100 0011 1	</a:t>
            </a:r>
          </a:p>
          <a:p>
            <a:pPr algn="ctr">
              <a:buFontTx/>
              <a:buNone/>
            </a:pPr>
            <a:r>
              <a:rPr lang="en-US" sz="2400" b="1">
                <a:solidFill>
                  <a:srgbClr val="800080"/>
                </a:solidFill>
                <a:latin typeface="Tahoma" pitchFamily="34" charset="0"/>
                <a:cs typeface="Tahoma" pitchFamily="34" charset="0"/>
              </a:rPr>
              <a:t>A:</a:t>
            </a:r>
            <a:r>
              <a:rPr lang="en-US" sz="2400" b="1">
                <a:solidFill>
                  <a:srgbClr val="669900"/>
                </a:solidFill>
                <a:latin typeface="Tahoma" pitchFamily="34" charset="0"/>
                <a:cs typeface="Tahoma" pitchFamily="34" charset="0"/>
              </a:rPr>
              <a:t> 1100 0001 1		  100 0001 0</a:t>
            </a:r>
          </a:p>
          <a:p>
            <a:pPr algn="ctr">
              <a:buFontTx/>
              <a:buNone/>
            </a:pPr>
            <a:r>
              <a:rPr lang="en-US" sz="2400" b="1">
                <a:solidFill>
                  <a:srgbClr val="800080"/>
                </a:solidFill>
                <a:latin typeface="Tahoma" pitchFamily="34" charset="0"/>
                <a:cs typeface="Tahoma" pitchFamily="34" charset="0"/>
              </a:rPr>
              <a:t> T:</a:t>
            </a:r>
            <a:r>
              <a:rPr lang="en-US" sz="2400" b="1">
                <a:solidFill>
                  <a:srgbClr val="669900"/>
                </a:solidFill>
                <a:latin typeface="Tahoma" pitchFamily="34" charset="0"/>
                <a:cs typeface="Tahoma" pitchFamily="34" charset="0"/>
              </a:rPr>
              <a:t> 1110 0011 1	             101 0100 1</a:t>
            </a:r>
          </a:p>
          <a:p>
            <a:pPr algn="ctr">
              <a:buFontTx/>
              <a:buNone/>
            </a:pPr>
            <a:endParaRPr lang="en-US"/>
          </a:p>
        </p:txBody>
      </p:sp>
      <p:sp>
        <p:nvSpPr>
          <p:cNvPr id="1024010" name="Rectangle 10"/>
          <p:cNvSpPr>
            <a:spLocks noChangeArrowheads="1"/>
          </p:cNvSpPr>
          <p:nvPr/>
        </p:nvSpPr>
        <p:spPr bwMode="auto">
          <a:xfrm>
            <a:off x="1913795" y="3860805"/>
            <a:ext cx="5385289" cy="736099"/>
          </a:xfrm>
          <a:prstGeom prst="rect">
            <a:avLst/>
          </a:prstGeom>
          <a:noFill/>
          <a:ln w="12700">
            <a:noFill/>
            <a:miter lim="800000"/>
            <a:headEnd/>
            <a:tailEnd/>
          </a:ln>
          <a:effectLst/>
        </p:spPr>
        <p:txBody>
          <a:bodyPr lIns="90488" tIns="44450" rIns="90488" bIns="44450">
            <a:spAutoFit/>
          </a:bodyPr>
          <a:lstStyle/>
          <a:p>
            <a:pPr eaLnBrk="0" hangingPunct="0"/>
            <a:r>
              <a:rPr lang="en-US" sz="2400" baseline="0">
                <a:solidFill>
                  <a:srgbClr val="CC3300"/>
                </a:solidFill>
                <a:effectLst>
                  <a:outerShdw blurRad="38100" dist="38100" dir="2700000" algn="tl">
                    <a:srgbClr val="C0C0C0"/>
                  </a:outerShdw>
                </a:effectLst>
                <a:latin typeface="Tahoma" pitchFamily="34" charset="0"/>
                <a:cs typeface="Tahoma" pitchFamily="34" charset="0"/>
              </a:rPr>
              <a:t>   EBCDIC</a:t>
            </a:r>
            <a:r>
              <a:rPr lang="en-US" sz="2000" baseline="0">
                <a:solidFill>
                  <a:srgbClr val="669900"/>
                </a:solidFill>
                <a:effectLst>
                  <a:outerShdw blurRad="38100" dist="38100" dir="2700000" algn="tl">
                    <a:srgbClr val="C0C0C0"/>
                  </a:outerShdw>
                </a:effectLst>
                <a:latin typeface="Arial" charset="0"/>
              </a:rPr>
              <a:t>	</a:t>
            </a:r>
            <a:r>
              <a:rPr lang="en-US" sz="2400" baseline="0">
                <a:solidFill>
                  <a:srgbClr val="669900"/>
                </a:solidFill>
                <a:effectLst>
                  <a:outerShdw blurRad="38100" dist="38100" dir="2700000" algn="tl">
                    <a:srgbClr val="C0C0C0"/>
                  </a:outerShdw>
                </a:effectLst>
                <a:latin typeface="Tahoma" pitchFamily="34" charset="0"/>
                <a:cs typeface="Tahoma" pitchFamily="34" charset="0"/>
              </a:rPr>
              <a:t>	              </a:t>
            </a:r>
            <a:r>
              <a:rPr lang="en-US" sz="2400" baseline="0">
                <a:solidFill>
                  <a:srgbClr val="CC3300"/>
                </a:solidFill>
                <a:effectLst>
                  <a:outerShdw blurRad="38100" dist="38100" dir="2700000" algn="tl">
                    <a:srgbClr val="C0C0C0"/>
                  </a:outerShdw>
                </a:effectLst>
                <a:latin typeface="Tahoma" pitchFamily="34" charset="0"/>
                <a:cs typeface="Tahoma" pitchFamily="34" charset="0"/>
              </a:rPr>
              <a:t>ASCII</a:t>
            </a:r>
            <a:r>
              <a:rPr lang="en-US" baseline="0">
                <a:solidFill>
                  <a:srgbClr val="CC3300"/>
                </a:solidFill>
                <a:effectLst>
                  <a:outerShdw blurRad="38100" dist="38100" dir="2700000" algn="tl">
                    <a:srgbClr val="C0C0C0"/>
                  </a:outerShdw>
                </a:effectLst>
                <a:latin typeface="Arial" charset="0"/>
              </a:rPr>
              <a:t> </a:t>
            </a:r>
            <a:r>
              <a:rPr lang="en-US" baseline="0">
                <a:solidFill>
                  <a:srgbClr val="FEFF72"/>
                </a:solidFill>
                <a:effectLst>
                  <a:outerShdw blurRad="38100" dist="38100" dir="2700000" algn="tl">
                    <a:srgbClr val="C0C0C0"/>
                  </a:outerShdw>
                </a:effectLst>
                <a:latin typeface="Arial" charset="0"/>
              </a:rPr>
              <a:t>  </a:t>
            </a:r>
          </a:p>
          <a:p>
            <a:pPr algn="l" eaLnBrk="0" hangingPunct="0"/>
            <a:endParaRPr lang="en-US" baseline="0">
              <a:solidFill>
                <a:schemeClr val="hlink"/>
              </a:solidFill>
              <a:effectLst>
                <a:outerShdw blurRad="38100" dist="38100" dir="2700000" algn="tl">
                  <a:srgbClr val="C0C0C0"/>
                </a:outerShdw>
              </a:effectLst>
              <a:latin typeface="Arial" charset="0"/>
            </a:endParaRPr>
          </a:p>
        </p:txBody>
      </p:sp>
      <p:sp>
        <p:nvSpPr>
          <p:cNvPr id="1024011" name="Rectangle 11"/>
          <p:cNvSpPr>
            <a:spLocks noChangeArrowheads="1"/>
          </p:cNvSpPr>
          <p:nvPr/>
        </p:nvSpPr>
        <p:spPr bwMode="auto">
          <a:xfrm>
            <a:off x="517281" y="620716"/>
            <a:ext cx="8064011" cy="2376487"/>
          </a:xfrm>
          <a:prstGeom prst="rect">
            <a:avLst/>
          </a:prstGeom>
          <a:noFill/>
          <a:ln w="9525">
            <a:noFill/>
            <a:miter lim="800000"/>
            <a:headEnd/>
            <a:tailEnd/>
          </a:ln>
        </p:spPr>
        <p:txBody>
          <a:bodyPr/>
          <a:lstStyle/>
          <a:p>
            <a:pPr marL="342900" indent="-342900" algn="l">
              <a:spcBef>
                <a:spcPct val="20000"/>
              </a:spcBef>
              <a:buFontTx/>
              <a:buChar char="•"/>
            </a:pPr>
            <a:r>
              <a:rPr lang="en-US" sz="2000" baseline="0">
                <a:solidFill>
                  <a:srgbClr val="006699"/>
                </a:solidFill>
                <a:latin typeface="Tahoma" pitchFamily="34" charset="0"/>
                <a:cs typeface="Tahoma" pitchFamily="34" charset="0"/>
              </a:rPr>
              <a:t>Bit</a:t>
            </a:r>
            <a:r>
              <a:rPr lang="en-US" sz="2000" b="0" baseline="0">
                <a:latin typeface="Tahoma" pitchFamily="34" charset="0"/>
                <a:cs typeface="Tahoma" pitchFamily="34" charset="0"/>
              </a:rPr>
              <a:t> – njësia matëse për matjen e sasisë së informacionit</a:t>
            </a:r>
          </a:p>
          <a:p>
            <a:pPr marL="342900" indent="-342900" algn="l">
              <a:spcBef>
                <a:spcPct val="20000"/>
              </a:spcBef>
            </a:pPr>
            <a:r>
              <a:rPr lang="en-US" sz="2000" b="0" baseline="0">
                <a:solidFill>
                  <a:srgbClr val="99FF66"/>
                </a:solidFill>
                <a:latin typeface="Tahoma" pitchFamily="34" charset="0"/>
                <a:cs typeface="Tahoma" pitchFamily="34" charset="0"/>
              </a:rPr>
              <a:t>    </a:t>
            </a:r>
            <a:r>
              <a:rPr lang="en-US" sz="2000" b="0" baseline="0">
                <a:latin typeface="Tahoma" pitchFamily="34" charset="0"/>
                <a:cs typeface="Tahoma" pitchFamily="34" charset="0"/>
              </a:rPr>
              <a:t>nga anglishtja </a:t>
            </a:r>
            <a:r>
              <a:rPr lang="en-US" sz="2000" baseline="0">
                <a:solidFill>
                  <a:srgbClr val="006699"/>
                </a:solidFill>
                <a:latin typeface="Tahoma" pitchFamily="34" charset="0"/>
                <a:cs typeface="Tahoma" pitchFamily="34" charset="0"/>
              </a:rPr>
              <a:t>bit = binary digit</a:t>
            </a:r>
          </a:p>
          <a:p>
            <a:pPr marL="342900" indent="-342900" algn="l">
              <a:spcBef>
                <a:spcPct val="20000"/>
              </a:spcBef>
              <a:buFontTx/>
              <a:buChar char="•"/>
            </a:pPr>
            <a:r>
              <a:rPr lang="en-US" sz="2000" b="0" baseline="0">
                <a:latin typeface="Tahoma" pitchFamily="34" charset="0"/>
                <a:cs typeface="Tahoma" pitchFamily="34" charset="0"/>
              </a:rPr>
              <a:t>Qarqet elektrike në kompjutor munden të ndodhen vetëm në njërën nga dy gjendjet.</a:t>
            </a:r>
          </a:p>
          <a:p>
            <a:pPr marL="342900" indent="-342900" algn="l">
              <a:spcBef>
                <a:spcPct val="20000"/>
              </a:spcBef>
              <a:buFontTx/>
              <a:buChar char="•"/>
            </a:pPr>
            <a:r>
              <a:rPr lang="en-US" sz="2000" b="0" baseline="0">
                <a:latin typeface="Tahoma" pitchFamily="34" charset="0"/>
                <a:cs typeface="Tahoma" pitchFamily="34" charset="0"/>
              </a:rPr>
              <a:t>Këto gjendje prezantohet  me cifrat</a:t>
            </a:r>
            <a:r>
              <a:rPr lang="en-US" sz="2000" b="0" baseline="0">
                <a:solidFill>
                  <a:srgbClr val="99FF66"/>
                </a:solidFill>
                <a:latin typeface="Tahoma" pitchFamily="34" charset="0"/>
                <a:cs typeface="Tahoma" pitchFamily="34" charset="0"/>
              </a:rPr>
              <a:t> </a:t>
            </a:r>
            <a:r>
              <a:rPr lang="en-US" sz="2000" b="0" baseline="0">
                <a:solidFill>
                  <a:srgbClr val="006699"/>
                </a:solidFill>
                <a:latin typeface="Tahoma" pitchFamily="34" charset="0"/>
                <a:cs typeface="Tahoma" pitchFamily="34" charset="0"/>
              </a:rPr>
              <a:t>0</a:t>
            </a:r>
            <a:r>
              <a:rPr lang="en-US" sz="2000" b="0" baseline="0">
                <a:solidFill>
                  <a:srgbClr val="99FF66"/>
                </a:solidFill>
                <a:latin typeface="Tahoma" pitchFamily="34" charset="0"/>
                <a:cs typeface="Tahoma" pitchFamily="34" charset="0"/>
              </a:rPr>
              <a:t> </a:t>
            </a:r>
            <a:r>
              <a:rPr lang="en-US" sz="2000" b="0" baseline="0">
                <a:latin typeface="Tahoma" pitchFamily="34" charset="0"/>
                <a:cs typeface="Tahoma" pitchFamily="34" charset="0"/>
              </a:rPr>
              <a:t>dhe</a:t>
            </a:r>
            <a:r>
              <a:rPr lang="en-US" sz="2000" b="0" baseline="0">
                <a:solidFill>
                  <a:srgbClr val="99FF66"/>
                </a:solidFill>
                <a:latin typeface="Tahoma" pitchFamily="34" charset="0"/>
                <a:cs typeface="Tahoma" pitchFamily="34" charset="0"/>
              </a:rPr>
              <a:t> </a:t>
            </a:r>
            <a:r>
              <a:rPr lang="en-US" sz="2000" b="0" baseline="0">
                <a:solidFill>
                  <a:srgbClr val="006699"/>
                </a:solidFill>
                <a:latin typeface="Tahoma" pitchFamily="34" charset="0"/>
                <a:cs typeface="Tahoma" pitchFamily="34" charset="0"/>
              </a:rPr>
              <a:t>1</a:t>
            </a:r>
            <a:r>
              <a:rPr lang="en-US" sz="2000" b="0" baseline="0">
                <a:solidFill>
                  <a:srgbClr val="99FF66"/>
                </a:solidFill>
                <a:latin typeface="Tahoma" pitchFamily="34" charset="0"/>
                <a:cs typeface="Tahoma" pitchFamily="34" charset="0"/>
              </a:rPr>
              <a:t> </a:t>
            </a:r>
            <a:r>
              <a:rPr lang="en-US" sz="2000" b="0" baseline="0">
                <a:latin typeface="Tahoma" pitchFamily="34" charset="0"/>
                <a:cs typeface="Tahoma" pitchFamily="34" charset="0"/>
              </a:rPr>
              <a:t>dhe quhet paraqitje</a:t>
            </a:r>
            <a:r>
              <a:rPr lang="en-US" sz="2000" b="0" baseline="0">
                <a:solidFill>
                  <a:srgbClr val="99FF66"/>
                </a:solidFill>
                <a:latin typeface="Tahoma" pitchFamily="34" charset="0"/>
                <a:cs typeface="Tahoma" pitchFamily="34" charset="0"/>
              </a:rPr>
              <a:t> </a:t>
            </a:r>
            <a:r>
              <a:rPr lang="en-US" sz="2000" b="0" baseline="0">
                <a:solidFill>
                  <a:srgbClr val="006699"/>
                </a:solidFill>
                <a:latin typeface="Tahoma" pitchFamily="34" charset="0"/>
                <a:cs typeface="Tahoma" pitchFamily="34" charset="0"/>
              </a:rPr>
              <a:t>binare,</a:t>
            </a:r>
            <a:r>
              <a:rPr lang="en-US" sz="2000" b="0" baseline="0">
                <a:solidFill>
                  <a:srgbClr val="99FF66"/>
                </a:solidFill>
                <a:latin typeface="Tahoma" pitchFamily="34" charset="0"/>
                <a:cs typeface="Tahoma" pitchFamily="34" charset="0"/>
              </a:rPr>
              <a:t> </a:t>
            </a:r>
            <a:r>
              <a:rPr lang="en-US" sz="2000" b="0" baseline="0">
                <a:latin typeface="Tahoma" pitchFamily="34" charset="0"/>
                <a:cs typeface="Tahoma" pitchFamily="34" charset="0"/>
              </a:rPr>
              <a:t>respektivisht të dhënat të paraqitura përmes </a:t>
            </a:r>
            <a:r>
              <a:rPr lang="en-US" sz="2000" b="0" baseline="0">
                <a:solidFill>
                  <a:srgbClr val="006699"/>
                </a:solidFill>
                <a:latin typeface="Tahoma" pitchFamily="34" charset="0"/>
                <a:cs typeface="Tahoma" pitchFamily="34" charset="0"/>
              </a:rPr>
              <a:t>njësheve (1)</a:t>
            </a:r>
            <a:r>
              <a:rPr lang="en-US" sz="2000" b="0" baseline="0">
                <a:latin typeface="Tahoma" pitchFamily="34" charset="0"/>
                <a:cs typeface="Tahoma" pitchFamily="34" charset="0"/>
              </a:rPr>
              <a:t> dhe </a:t>
            </a:r>
            <a:r>
              <a:rPr lang="en-US" sz="2000" b="0" baseline="0">
                <a:solidFill>
                  <a:srgbClr val="006699"/>
                </a:solidFill>
                <a:latin typeface="Tahoma" pitchFamily="34" charset="0"/>
                <a:cs typeface="Tahoma" pitchFamily="34" charset="0"/>
              </a:rPr>
              <a:t>xerove (o)</a:t>
            </a:r>
            <a:r>
              <a:rPr lang="en-US" sz="2000" b="0" baseline="0">
                <a:latin typeface="Tahoma" pitchFamily="34" charset="0"/>
                <a:cs typeface="Tahoma" pitchFamily="34" charset="0"/>
              </a:rPr>
              <a:t> i quajm paraqitje </a:t>
            </a:r>
            <a:r>
              <a:rPr lang="en-US" sz="2000" baseline="0">
                <a:solidFill>
                  <a:srgbClr val="006699"/>
                </a:solidFill>
                <a:latin typeface="Tahoma" pitchFamily="34" charset="0"/>
                <a:cs typeface="Tahoma" pitchFamily="34" charset="0"/>
              </a:rPr>
              <a:t>binare</a:t>
            </a:r>
            <a:r>
              <a:rPr lang="en-US" sz="2400" b="0" baseline="0">
                <a:latin typeface="Tahoma" pitchFamily="34" charset="0"/>
                <a:cs typeface="Tahoma" pitchFamily="34" charset="0"/>
              </a:rPr>
              <a:t> </a:t>
            </a:r>
          </a:p>
          <a:p>
            <a:pPr marL="342900" indent="-342900" algn="l">
              <a:spcBef>
                <a:spcPct val="20000"/>
              </a:spcBef>
            </a:pPr>
            <a:endParaRPr lang="en-GB" sz="1400" b="0" baseline="0">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010"/>
                                        </p:tgtEl>
                                        <p:attrNameLst>
                                          <p:attrName>style.visibility</p:attrName>
                                        </p:attrNameLst>
                                      </p:cBhvr>
                                      <p:to>
                                        <p:strVal val="visible"/>
                                      </p:to>
                                    </p:set>
                                    <p:animEffect transition="in" filter="dissolve">
                                      <p:cBhvr>
                                        <p:cTn id="7" dur="500"/>
                                        <p:tgtEl>
                                          <p:spTgt spid="1024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1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B0943DFB-D244-4288-87AB-21B772940B69}" type="slidenum">
              <a:rPr lang="en-GB"/>
              <a:pPr/>
              <a:t>4</a:t>
            </a:fld>
            <a:endParaRPr lang="en-GB"/>
          </a:p>
        </p:txBody>
      </p:sp>
      <p:sp>
        <p:nvSpPr>
          <p:cNvPr id="206851" name="Rectangle 3"/>
          <p:cNvSpPr>
            <a:spLocks noGrp="1" noChangeArrowheads="1"/>
          </p:cNvSpPr>
          <p:nvPr>
            <p:ph type="body" idx="1"/>
          </p:nvPr>
        </p:nvSpPr>
        <p:spPr>
          <a:xfrm>
            <a:off x="317989" y="1196984"/>
            <a:ext cx="8229600" cy="2879725"/>
          </a:xfrm>
          <a:solidFill>
            <a:srgbClr val="FFFF99"/>
          </a:solidFill>
        </p:spPr>
        <p:txBody>
          <a:bodyPr/>
          <a:lstStyle/>
          <a:p>
            <a:pPr algn="ctr">
              <a:buFontTx/>
              <a:buNone/>
            </a:pPr>
            <a:r>
              <a:rPr lang="en-US" sz="2800"/>
              <a:t>           </a:t>
            </a:r>
            <a:r>
              <a:rPr lang="en-US" sz="2400" b="1">
                <a:solidFill>
                  <a:srgbClr val="990033"/>
                </a:solidFill>
                <a:effectLst>
                  <a:outerShdw blurRad="38100" dist="38100" dir="2700000" algn="tl">
                    <a:srgbClr val="000000"/>
                  </a:outerShdw>
                </a:effectLst>
                <a:latin typeface="Tahoma" pitchFamily="34" charset="0"/>
                <a:cs typeface="Tahoma" pitchFamily="34" charset="0"/>
              </a:rPr>
              <a:t>Rëndësia e Informatikës</a:t>
            </a:r>
            <a:r>
              <a:rPr lang="en-US" sz="2400">
                <a:solidFill>
                  <a:srgbClr val="008080"/>
                </a:solidFill>
                <a:latin typeface="Lucida Bright" pitchFamily="18" charset="0"/>
                <a:cs typeface="Tahoma" pitchFamily="34" charset="0"/>
              </a:rPr>
              <a:t> </a:t>
            </a:r>
          </a:p>
          <a:p>
            <a:pPr>
              <a:buFontTx/>
              <a:buNone/>
            </a:pPr>
            <a:endParaRPr lang="en-US" sz="2400">
              <a:solidFill>
                <a:srgbClr val="008080"/>
              </a:solidFill>
              <a:latin typeface="Lucida Bright" pitchFamily="18" charset="0"/>
              <a:cs typeface="Tahoma" pitchFamily="34" charset="0"/>
            </a:endParaRPr>
          </a:p>
          <a:p>
            <a:r>
              <a:rPr lang="en-US" sz="2000">
                <a:latin typeface="Tahoma" pitchFamily="34" charset="0"/>
                <a:cs typeface="Tahoma" pitchFamily="34" charset="0"/>
              </a:rPr>
              <a:t>Informatika pothuajse të gjithasferat e jetës moderne i ka mbuluar, dhe posaqërisht kjo është mundësuar nëpërmjet ndikimit enormë të Internetit.</a:t>
            </a:r>
          </a:p>
          <a:p>
            <a:r>
              <a:rPr lang="en-US" sz="2000">
                <a:latin typeface="Tahoma" pitchFamily="34" charset="0"/>
                <a:cs typeface="Tahoma" pitchFamily="34" charset="0"/>
              </a:rPr>
              <a:t>Lidhja në rrjeta të ndryshme lokale dhe posaqërisht ato internacionale solli revolucion në telekomunikacion dhe në përpunimin e të dhënave/informatave në ndërmarje, në Logjistik, Media por edhe në Amvisritë private</a:t>
            </a:r>
            <a:r>
              <a:rPr lang="en-US" sz="2000">
                <a:latin typeface="Lucida Bright" pitchFamily="18" charset="0"/>
                <a:cs typeface="Tahoma" pitchFamily="34" charset="0"/>
              </a:rPr>
              <a:t>.</a:t>
            </a:r>
          </a:p>
          <a:p>
            <a:endParaRPr lang="en-GB" sz="2800">
              <a:cs typeface="Tahoma"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2011</a:t>
            </a:r>
            <a:endParaRPr lang="en-GB"/>
          </a:p>
        </p:txBody>
      </p:sp>
      <p:sp>
        <p:nvSpPr>
          <p:cNvPr id="9" name="Slide Number Placeholder 5"/>
          <p:cNvSpPr>
            <a:spLocks noGrp="1"/>
          </p:cNvSpPr>
          <p:nvPr>
            <p:ph type="sldNum" sz="quarter" idx="12"/>
          </p:nvPr>
        </p:nvSpPr>
        <p:spPr/>
        <p:txBody>
          <a:bodyPr/>
          <a:lstStyle/>
          <a:p>
            <a:fld id="{1A31CABA-3EB2-4565-AC19-307A6599A59E}" type="slidenum">
              <a:rPr lang="en-GB"/>
              <a:pPr/>
              <a:t>40</a:t>
            </a:fld>
            <a:endParaRPr lang="en-GB"/>
          </a:p>
        </p:txBody>
      </p:sp>
      <p:sp>
        <p:nvSpPr>
          <p:cNvPr id="806914" name="Text Box 2"/>
          <p:cNvSpPr txBox="1">
            <a:spLocks noChangeArrowheads="1"/>
          </p:cNvSpPr>
          <p:nvPr/>
        </p:nvSpPr>
        <p:spPr bwMode="auto">
          <a:xfrm>
            <a:off x="1115158" y="549275"/>
            <a:ext cx="2526323" cy="457200"/>
          </a:xfrm>
          <a:prstGeom prst="rect">
            <a:avLst/>
          </a:prstGeom>
          <a:noFill/>
          <a:ln w="12700">
            <a:noFill/>
            <a:miter lim="800000"/>
            <a:headEnd/>
            <a:tailEnd/>
          </a:ln>
          <a:effectLst/>
        </p:spPr>
        <p:txBody>
          <a:bodyPr>
            <a:spAutoFit/>
          </a:bodyPr>
          <a:lstStyle/>
          <a:p>
            <a:pPr algn="l" eaLnBrk="0" hangingPunct="0">
              <a:spcBef>
                <a:spcPct val="50000"/>
              </a:spcBef>
            </a:pPr>
            <a:r>
              <a:rPr lang="en-US" sz="2400" baseline="0">
                <a:solidFill>
                  <a:srgbClr val="800000"/>
                </a:solidFill>
                <a:latin typeface="Tahoma" pitchFamily="34" charset="0"/>
                <a:cs typeface="Tahoma" pitchFamily="34" charset="0"/>
              </a:rPr>
              <a:t>Bits and Bytes</a:t>
            </a:r>
          </a:p>
        </p:txBody>
      </p:sp>
      <p:grpSp>
        <p:nvGrpSpPr>
          <p:cNvPr id="2" name="Group 3"/>
          <p:cNvGrpSpPr>
            <a:grpSpLocks/>
          </p:cNvGrpSpPr>
          <p:nvPr/>
        </p:nvGrpSpPr>
        <p:grpSpPr bwMode="auto">
          <a:xfrm>
            <a:off x="517281" y="1262066"/>
            <a:ext cx="4853354" cy="5595937"/>
            <a:chOff x="1454" y="992"/>
            <a:chExt cx="3039" cy="3209"/>
          </a:xfrm>
        </p:grpSpPr>
        <p:sp>
          <p:nvSpPr>
            <p:cNvPr id="806916" name="Text Box 4"/>
            <p:cNvSpPr txBox="1">
              <a:spLocks noChangeArrowheads="1"/>
            </p:cNvSpPr>
            <p:nvPr/>
          </p:nvSpPr>
          <p:spPr bwMode="auto">
            <a:xfrm>
              <a:off x="2364" y="3991"/>
              <a:ext cx="955" cy="210"/>
            </a:xfrm>
            <a:prstGeom prst="rect">
              <a:avLst/>
            </a:prstGeom>
            <a:noFill/>
            <a:ln w="12700">
              <a:noFill/>
              <a:miter lim="800000"/>
              <a:headEnd/>
              <a:tailEnd/>
            </a:ln>
            <a:effectLst/>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806917" name="Picture 5" descr="laudonf05-02"/>
            <p:cNvPicPr>
              <a:picLocks noChangeAspect="1" noChangeArrowheads="1"/>
            </p:cNvPicPr>
            <p:nvPr/>
          </p:nvPicPr>
          <p:blipFill>
            <a:blip r:embed="rId3"/>
            <a:srcRect/>
            <a:stretch>
              <a:fillRect/>
            </a:stretch>
          </p:blipFill>
          <p:spPr bwMode="auto">
            <a:xfrm>
              <a:off x="1454" y="992"/>
              <a:ext cx="3039" cy="2633"/>
            </a:xfrm>
            <a:prstGeom prst="rect">
              <a:avLst/>
            </a:prstGeom>
            <a:noFill/>
          </p:spPr>
        </p:pic>
      </p:grpSp>
      <p:pic>
        <p:nvPicPr>
          <p:cNvPr id="806919" name="Picture 7" descr="Fig02-02"/>
          <p:cNvPicPr>
            <a:picLocks noChangeAspect="1" noChangeArrowheads="1"/>
          </p:cNvPicPr>
          <p:nvPr/>
        </p:nvPicPr>
        <p:blipFill>
          <a:blip r:embed="rId4"/>
          <a:srcRect/>
          <a:stretch>
            <a:fillRect/>
          </a:stretch>
        </p:blipFill>
        <p:spPr bwMode="auto">
          <a:xfrm>
            <a:off x="5901104" y="1196975"/>
            <a:ext cx="2198077" cy="4819650"/>
          </a:xfrm>
          <a:prstGeom prst="rect">
            <a:avLst/>
          </a:prstGeom>
          <a:noFill/>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737165E0-C6CA-4906-91C6-E8AD809397C6}" type="slidenum">
              <a:rPr lang="en-GB"/>
              <a:pPr/>
              <a:t>41</a:t>
            </a:fld>
            <a:endParaRPr lang="en-GB"/>
          </a:p>
        </p:txBody>
      </p:sp>
      <p:sp>
        <p:nvSpPr>
          <p:cNvPr id="285699" name="Rectangle 3"/>
          <p:cNvSpPr>
            <a:spLocks noGrp="1" noChangeArrowheads="1"/>
          </p:cNvSpPr>
          <p:nvPr>
            <p:ph type="body" idx="1"/>
          </p:nvPr>
        </p:nvSpPr>
        <p:spPr>
          <a:xfrm>
            <a:off x="685800" y="1700213"/>
            <a:ext cx="7696200" cy="1441450"/>
          </a:xfrm>
        </p:spPr>
        <p:txBody>
          <a:bodyPr/>
          <a:lstStyle/>
          <a:p>
            <a:r>
              <a:rPr lang="en-US" sz="1800">
                <a:latin typeface="Lucida Bright" pitchFamily="18" charset="0"/>
              </a:rPr>
              <a:t>Kompjutor</a:t>
            </a:r>
            <a:r>
              <a:rPr lang="en-US" sz="1800">
                <a:latin typeface="Lucida Bright" pitchFamily="18" charset="0"/>
                <a:cs typeface="Tahoma" pitchFamily="34" charset="0"/>
              </a:rPr>
              <a:t>ët i kuptojnë/njohin vetëm</a:t>
            </a:r>
          </a:p>
          <a:p>
            <a:pPr>
              <a:buFontTx/>
              <a:buNone/>
            </a:pPr>
            <a:r>
              <a:rPr lang="en-US" sz="1800">
                <a:solidFill>
                  <a:srgbClr val="99FF66"/>
                </a:solidFill>
                <a:latin typeface="Lucida Bright" pitchFamily="18" charset="0"/>
                <a:cs typeface="Tahoma" pitchFamily="34" charset="0"/>
              </a:rPr>
              <a:t>     </a:t>
            </a:r>
            <a:r>
              <a:rPr lang="en-US" sz="1800">
                <a:latin typeface="Lucida Bright" pitchFamily="18" charset="0"/>
                <a:cs typeface="Tahoma" pitchFamily="34" charset="0"/>
              </a:rPr>
              <a:t>0(xerot)</a:t>
            </a:r>
            <a:r>
              <a:rPr lang="en-US" sz="1800">
                <a:solidFill>
                  <a:srgbClr val="99FF66"/>
                </a:solidFill>
                <a:latin typeface="Lucida Bright" pitchFamily="18" charset="0"/>
                <a:cs typeface="Tahoma" pitchFamily="34" charset="0"/>
              </a:rPr>
              <a:t> </a:t>
            </a:r>
            <a:r>
              <a:rPr lang="en-US" sz="1800">
                <a:latin typeface="Lucida Bright" pitchFamily="18" charset="0"/>
                <a:cs typeface="Tahoma" pitchFamily="34" charset="0"/>
              </a:rPr>
              <a:t>dhe</a:t>
            </a:r>
            <a:r>
              <a:rPr lang="en-US" sz="1800">
                <a:solidFill>
                  <a:srgbClr val="99FF66"/>
                </a:solidFill>
                <a:latin typeface="Lucida Bright" pitchFamily="18" charset="0"/>
                <a:cs typeface="Tahoma" pitchFamily="34" charset="0"/>
              </a:rPr>
              <a:t> </a:t>
            </a:r>
            <a:r>
              <a:rPr lang="en-US" sz="1800">
                <a:latin typeface="Lucida Bright" pitchFamily="18" charset="0"/>
                <a:cs typeface="Tahoma" pitchFamily="34" charset="0"/>
              </a:rPr>
              <a:t>1(njëshet)</a:t>
            </a:r>
            <a:r>
              <a:rPr lang="en-US" sz="1800">
                <a:solidFill>
                  <a:srgbClr val="99FF66"/>
                </a:solidFill>
                <a:latin typeface="Lucida Bright" pitchFamily="18" charset="0"/>
                <a:cs typeface="Tahoma" pitchFamily="34" charset="0"/>
              </a:rPr>
              <a:t> , </a:t>
            </a:r>
            <a:r>
              <a:rPr lang="en-US" sz="1800">
                <a:latin typeface="Lucida Bright" pitchFamily="18" charset="0"/>
                <a:cs typeface="Tahoma" pitchFamily="34" charset="0"/>
              </a:rPr>
              <a:t>kodi i tyre ka dy</a:t>
            </a:r>
            <a:r>
              <a:rPr lang="en-US" sz="1800">
                <a:solidFill>
                  <a:srgbClr val="99FF66"/>
                </a:solidFill>
                <a:latin typeface="Lucida Bright" pitchFamily="18" charset="0"/>
                <a:cs typeface="Tahoma" pitchFamily="34" charset="0"/>
              </a:rPr>
              <a:t> </a:t>
            </a:r>
            <a:r>
              <a:rPr lang="en-US" sz="1800">
                <a:latin typeface="Lucida Bright" pitchFamily="18" charset="0"/>
                <a:cs typeface="Tahoma" pitchFamily="34" charset="0"/>
              </a:rPr>
              <a:t>gjendje</a:t>
            </a:r>
            <a:r>
              <a:rPr lang="en-US" sz="1800">
                <a:solidFill>
                  <a:srgbClr val="99FF66"/>
                </a:solidFill>
                <a:latin typeface="Lucida Bright" pitchFamily="18" charset="0"/>
                <a:cs typeface="Tahoma" pitchFamily="34" charset="0"/>
              </a:rPr>
              <a:t> </a:t>
            </a:r>
            <a:r>
              <a:rPr lang="en-US" sz="1800">
                <a:latin typeface="Lucida Bright" pitchFamily="18" charset="0"/>
                <a:cs typeface="Tahoma" pitchFamily="34" charset="0"/>
              </a:rPr>
              <a:t>ka rrymë (1)</a:t>
            </a:r>
            <a:r>
              <a:rPr lang="en-US" sz="1800">
                <a:solidFill>
                  <a:srgbClr val="99FF66"/>
                </a:solidFill>
                <a:latin typeface="Lucida Bright" pitchFamily="18" charset="0"/>
                <a:cs typeface="Tahoma" pitchFamily="34" charset="0"/>
              </a:rPr>
              <a:t> </a:t>
            </a:r>
            <a:r>
              <a:rPr lang="en-US" sz="1800">
                <a:latin typeface="Lucida Bright" pitchFamily="18" charset="0"/>
                <a:cs typeface="Tahoma" pitchFamily="34" charset="0"/>
              </a:rPr>
              <a:t>dhe</a:t>
            </a:r>
            <a:r>
              <a:rPr lang="en-US" sz="1800">
                <a:solidFill>
                  <a:srgbClr val="99FF66"/>
                </a:solidFill>
                <a:latin typeface="Lucida Bright" pitchFamily="18" charset="0"/>
                <a:cs typeface="Tahoma" pitchFamily="34" charset="0"/>
              </a:rPr>
              <a:t> </a:t>
            </a:r>
            <a:r>
              <a:rPr lang="en-US" sz="1800">
                <a:latin typeface="Lucida Bright" pitchFamily="18" charset="0"/>
                <a:cs typeface="Tahoma" pitchFamily="34" charset="0"/>
              </a:rPr>
              <a:t>ska rrym (0),</a:t>
            </a:r>
            <a:r>
              <a:rPr lang="en-US" sz="1800">
                <a:solidFill>
                  <a:srgbClr val="99FF66"/>
                </a:solidFill>
                <a:latin typeface="Lucida Bright" pitchFamily="18" charset="0"/>
                <a:cs typeface="Tahoma" pitchFamily="34" charset="0"/>
              </a:rPr>
              <a:t> </a:t>
            </a:r>
            <a:r>
              <a:rPr lang="en-US" sz="1800">
                <a:latin typeface="Lucida Bright" pitchFamily="18" charset="0"/>
                <a:cs typeface="Tahoma" pitchFamily="34" charset="0"/>
              </a:rPr>
              <a:t>dhe për këtë arsye çdo e dhënë i cili futet në</a:t>
            </a:r>
            <a:r>
              <a:rPr lang="en-US" sz="1800">
                <a:solidFill>
                  <a:srgbClr val="99FF66"/>
                </a:solidFill>
                <a:latin typeface="Lucida Bright" pitchFamily="18" charset="0"/>
                <a:cs typeface="Tahoma" pitchFamily="34" charset="0"/>
              </a:rPr>
              <a:t> </a:t>
            </a:r>
            <a:r>
              <a:rPr lang="en-US" sz="1800">
                <a:latin typeface="Lucida Bright" pitchFamily="18" charset="0"/>
                <a:cs typeface="Tahoma" pitchFamily="34" charset="0"/>
              </a:rPr>
              <a:t>komjuter shëndrohet në</a:t>
            </a:r>
            <a:r>
              <a:rPr lang="en-US" sz="1800">
                <a:solidFill>
                  <a:srgbClr val="99FF66"/>
                </a:solidFill>
                <a:latin typeface="Lucida Bright" pitchFamily="18" charset="0"/>
                <a:cs typeface="Tahoma" pitchFamily="34" charset="0"/>
              </a:rPr>
              <a:t> </a:t>
            </a:r>
            <a:r>
              <a:rPr lang="en-US" sz="1800">
                <a:latin typeface="Lucida Bright" pitchFamily="18" charset="0"/>
                <a:cs typeface="Tahoma" pitchFamily="34" charset="0"/>
              </a:rPr>
              <a:t>seri</a:t>
            </a:r>
            <a:r>
              <a:rPr lang="en-US" sz="1800">
                <a:solidFill>
                  <a:srgbClr val="99FF66"/>
                </a:solidFill>
                <a:latin typeface="Lucida Bright" pitchFamily="18" charset="0"/>
                <a:cs typeface="Tahoma" pitchFamily="34" charset="0"/>
              </a:rPr>
              <a:t> </a:t>
            </a:r>
            <a:r>
              <a:rPr lang="en-US" sz="1800">
                <a:solidFill>
                  <a:srgbClr val="006600"/>
                </a:solidFill>
                <a:latin typeface="Lucida Bright" pitchFamily="18" charset="0"/>
                <a:cs typeface="Tahoma" pitchFamily="34" charset="0"/>
              </a:rPr>
              <a:t>njëshesh</a:t>
            </a:r>
            <a:r>
              <a:rPr lang="en-US" sz="1800">
                <a:solidFill>
                  <a:srgbClr val="99FF66"/>
                </a:solidFill>
                <a:latin typeface="Lucida Bright" pitchFamily="18" charset="0"/>
                <a:cs typeface="Tahoma" pitchFamily="34" charset="0"/>
              </a:rPr>
              <a:t> </a:t>
            </a:r>
            <a:r>
              <a:rPr lang="en-US" sz="1800">
                <a:latin typeface="Lucida Bright" pitchFamily="18" charset="0"/>
                <a:cs typeface="Tahoma" pitchFamily="34" charset="0"/>
              </a:rPr>
              <a:t>dhe</a:t>
            </a:r>
            <a:r>
              <a:rPr lang="en-US" sz="1800">
                <a:solidFill>
                  <a:srgbClr val="99FF66"/>
                </a:solidFill>
                <a:latin typeface="Lucida Bright" pitchFamily="18" charset="0"/>
                <a:cs typeface="Tahoma" pitchFamily="34" charset="0"/>
              </a:rPr>
              <a:t> </a:t>
            </a:r>
            <a:r>
              <a:rPr lang="en-US" sz="1800">
                <a:solidFill>
                  <a:srgbClr val="006600"/>
                </a:solidFill>
                <a:latin typeface="Lucida Bright" pitchFamily="18" charset="0"/>
                <a:cs typeface="Tahoma" pitchFamily="34" charset="0"/>
              </a:rPr>
              <a:t>xerosh</a:t>
            </a:r>
            <a:r>
              <a:rPr lang="en-US">
                <a:solidFill>
                  <a:srgbClr val="99FF66"/>
                </a:solidFill>
                <a:latin typeface="Tahoma" pitchFamily="34" charset="0"/>
                <a:cs typeface="Tahoma" pitchFamily="34" charset="0"/>
              </a:rPr>
              <a:t> </a:t>
            </a:r>
            <a:endParaRPr lang="en-GB">
              <a:solidFill>
                <a:srgbClr val="99FF66"/>
              </a:solidFill>
              <a:latin typeface="Tahoma" pitchFamily="34" charset="0"/>
              <a:cs typeface="Tahoma" pitchFamily="34" charset="0"/>
            </a:endParaRPr>
          </a:p>
        </p:txBody>
      </p:sp>
      <p:sp>
        <p:nvSpPr>
          <p:cNvPr id="285700" name="Rectangle 4"/>
          <p:cNvSpPr>
            <a:spLocks noGrp="1" noChangeArrowheads="1"/>
          </p:cNvSpPr>
          <p:nvPr>
            <p:ph type="title"/>
          </p:nvPr>
        </p:nvSpPr>
        <p:spPr>
          <a:xfrm>
            <a:off x="685802" y="152400"/>
            <a:ext cx="6871189" cy="755650"/>
          </a:xfrm>
        </p:spPr>
        <p:txBody>
          <a:bodyPr/>
          <a:lstStyle/>
          <a:p>
            <a:r>
              <a:rPr lang="en-US" sz="2400" b="1">
                <a:solidFill>
                  <a:srgbClr val="006600"/>
                </a:solidFill>
                <a:latin typeface="Lucida Bright" pitchFamily="18" charset="0"/>
              </a:rPr>
              <a:t>P</a:t>
            </a:r>
            <a:r>
              <a:rPr lang="en-US" sz="2400" b="1">
                <a:solidFill>
                  <a:srgbClr val="006600"/>
                </a:solidFill>
                <a:latin typeface="Lucida Bright" pitchFamily="18" charset="0"/>
                <a:cs typeface="Tahoma" pitchFamily="34" charset="0"/>
              </a:rPr>
              <a:t>se Sistemi Binar?</a:t>
            </a:r>
          </a:p>
        </p:txBody>
      </p:sp>
      <p:pic>
        <p:nvPicPr>
          <p:cNvPr id="285702" name="Picture 6" descr="IT%20image1"/>
          <p:cNvPicPr>
            <a:picLocks noChangeAspect="1" noChangeArrowheads="1"/>
          </p:cNvPicPr>
          <p:nvPr/>
        </p:nvPicPr>
        <p:blipFill>
          <a:blip r:embed="rId3"/>
          <a:srcRect/>
          <a:stretch>
            <a:fillRect/>
          </a:stretch>
        </p:blipFill>
        <p:spPr bwMode="auto">
          <a:xfrm>
            <a:off x="1248508" y="3429000"/>
            <a:ext cx="6646985" cy="3009900"/>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6579C8D3-011F-4DD0-BEC7-55F997AC2F8B}" type="slidenum">
              <a:rPr lang="en-GB"/>
              <a:pPr/>
              <a:t>42</a:t>
            </a:fld>
            <a:endParaRPr lang="en-GB"/>
          </a:p>
        </p:txBody>
      </p:sp>
      <p:pic>
        <p:nvPicPr>
          <p:cNvPr id="795651" name="Picture 3"/>
          <p:cNvPicPr>
            <a:picLocks noChangeAspect="1" noChangeArrowheads="1"/>
          </p:cNvPicPr>
          <p:nvPr>
            <p:ph type="body" idx="1"/>
          </p:nvPr>
        </p:nvPicPr>
        <p:blipFill>
          <a:blip r:embed="rId2"/>
          <a:srcRect/>
          <a:stretch>
            <a:fillRect/>
          </a:stretch>
        </p:blipFill>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CECD171D-5E70-4459-BCD8-627BD0DE7082}" type="slidenum">
              <a:rPr lang="en-GB"/>
              <a:pPr/>
              <a:t>43</a:t>
            </a:fld>
            <a:endParaRPr lang="en-GB"/>
          </a:p>
        </p:txBody>
      </p:sp>
      <p:pic>
        <p:nvPicPr>
          <p:cNvPr id="765954" name="Picture 2"/>
          <p:cNvPicPr>
            <a:picLocks noChangeAspect="1" noChangeArrowheads="1"/>
          </p:cNvPicPr>
          <p:nvPr/>
        </p:nvPicPr>
        <p:blipFill>
          <a:blip r:embed="rId3"/>
          <a:srcRect/>
          <a:stretch>
            <a:fillRect/>
          </a:stretch>
        </p:blipFill>
        <p:spPr bwMode="auto">
          <a:xfrm>
            <a:off x="2645019" y="260355"/>
            <a:ext cx="4273062" cy="5953125"/>
          </a:xfrm>
          <a:prstGeom prst="rect">
            <a:avLst/>
          </a:prstGeom>
          <a:noFill/>
          <a:ln w="9525">
            <a:noFill/>
            <a:miter lim="800000"/>
            <a:headEnd/>
            <a:tailEnd/>
          </a:ln>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DF0F7FC5-697E-4163-AE24-94B3F6A71376}" type="slidenum">
              <a:rPr lang="en-GB"/>
              <a:pPr/>
              <a:t>44</a:t>
            </a:fld>
            <a:endParaRPr lang="en-GB"/>
          </a:p>
        </p:txBody>
      </p:sp>
      <p:sp>
        <p:nvSpPr>
          <p:cNvPr id="286722" name="Rectangle 2"/>
          <p:cNvSpPr>
            <a:spLocks noGrp="1" noChangeArrowheads="1"/>
          </p:cNvSpPr>
          <p:nvPr>
            <p:ph type="title"/>
          </p:nvPr>
        </p:nvSpPr>
        <p:spPr>
          <a:xfrm>
            <a:off x="685802" y="152405"/>
            <a:ext cx="6871189" cy="828675"/>
          </a:xfrm>
        </p:spPr>
        <p:txBody>
          <a:bodyPr/>
          <a:lstStyle/>
          <a:p>
            <a:pPr algn="l"/>
            <a:r>
              <a:rPr lang="en-US" sz="2400" b="1">
                <a:solidFill>
                  <a:srgbClr val="006600"/>
                </a:solidFill>
                <a:latin typeface="Lucida Bright" pitchFamily="18" charset="0"/>
              </a:rPr>
              <a:t>Prezantimi i t</a:t>
            </a:r>
            <a:r>
              <a:rPr lang="en-US" sz="2400" b="1">
                <a:solidFill>
                  <a:srgbClr val="006600"/>
                </a:solidFill>
                <a:latin typeface="Lucida Bright" pitchFamily="18" charset="0"/>
                <a:cs typeface="Tahoma" pitchFamily="34" charset="0"/>
              </a:rPr>
              <a:t>ë dhënave</a:t>
            </a:r>
            <a:endParaRPr lang="en-GB" sz="2400" b="1">
              <a:solidFill>
                <a:srgbClr val="006600"/>
              </a:solidFill>
              <a:latin typeface="Lucida Bright" pitchFamily="18" charset="0"/>
              <a:cs typeface="Tahoma" pitchFamily="34" charset="0"/>
            </a:endParaRPr>
          </a:p>
        </p:txBody>
      </p:sp>
      <p:sp>
        <p:nvSpPr>
          <p:cNvPr id="286723" name="Rectangle 3"/>
          <p:cNvSpPr>
            <a:spLocks noGrp="1" noChangeArrowheads="1"/>
          </p:cNvSpPr>
          <p:nvPr>
            <p:ph type="body" idx="1"/>
          </p:nvPr>
        </p:nvSpPr>
        <p:spPr>
          <a:xfrm>
            <a:off x="252046" y="1125538"/>
            <a:ext cx="6115050" cy="3657600"/>
          </a:xfrm>
        </p:spPr>
        <p:txBody>
          <a:bodyPr/>
          <a:lstStyle/>
          <a:p>
            <a:pPr>
              <a:lnSpc>
                <a:spcPct val="90000"/>
              </a:lnSpc>
            </a:pPr>
            <a:r>
              <a:rPr lang="en-US" sz="2000">
                <a:latin typeface="Lucida Bright" pitchFamily="18" charset="0"/>
              </a:rPr>
              <a:t>T</a:t>
            </a:r>
            <a:r>
              <a:rPr lang="en-US" sz="2000">
                <a:latin typeface="Lucida Bright" pitchFamily="18" charset="0"/>
                <a:cs typeface="Tahoma" pitchFamily="34" charset="0"/>
              </a:rPr>
              <a:t>ë dhënat në kompjutorët prezantohen/paraqiten me cifrat </a:t>
            </a:r>
            <a:r>
              <a:rPr lang="en-US" sz="2000" b="1">
                <a:solidFill>
                  <a:srgbClr val="CC3300"/>
                </a:solidFill>
                <a:latin typeface="Tahoma" pitchFamily="34" charset="0"/>
                <a:cs typeface="Tahoma" pitchFamily="34" charset="0"/>
              </a:rPr>
              <a:t>0</a:t>
            </a:r>
            <a:r>
              <a:rPr lang="en-US" sz="2000">
                <a:latin typeface="Lucida Bright" pitchFamily="18" charset="0"/>
                <a:cs typeface="Tahoma" pitchFamily="34" charset="0"/>
              </a:rPr>
              <a:t> dhe </a:t>
            </a:r>
            <a:r>
              <a:rPr lang="en-US" sz="2000" b="1">
                <a:solidFill>
                  <a:srgbClr val="CC3300"/>
                </a:solidFill>
                <a:latin typeface="Tahoma" pitchFamily="34" charset="0"/>
                <a:cs typeface="Tahoma" pitchFamily="34" charset="0"/>
              </a:rPr>
              <a:t>1</a:t>
            </a:r>
            <a:r>
              <a:rPr lang="en-US" sz="2000">
                <a:latin typeface="Lucida Bright" pitchFamily="18" charset="0"/>
                <a:cs typeface="Tahoma" pitchFamily="34" charset="0"/>
              </a:rPr>
              <a:t> </a:t>
            </a:r>
            <a:r>
              <a:rPr lang="en-US" sz="2000">
                <a:solidFill>
                  <a:srgbClr val="99FF66"/>
                </a:solidFill>
                <a:latin typeface="Lucida Bright" pitchFamily="18" charset="0"/>
                <a:cs typeface="Tahoma" pitchFamily="34" charset="0"/>
              </a:rPr>
              <a:t> </a:t>
            </a:r>
          </a:p>
          <a:p>
            <a:pPr>
              <a:lnSpc>
                <a:spcPct val="90000"/>
              </a:lnSpc>
            </a:pPr>
            <a:r>
              <a:rPr lang="en-US" sz="2000" b="1" i="1">
                <a:solidFill>
                  <a:srgbClr val="006699"/>
                </a:solidFill>
                <a:latin typeface="Lucida Bright" pitchFamily="18" charset="0"/>
                <a:cs typeface="Tahoma" pitchFamily="34" charset="0"/>
              </a:rPr>
              <a:t>Sistemi Binar i numrave</a:t>
            </a:r>
            <a:r>
              <a:rPr lang="en-US" sz="2000">
                <a:solidFill>
                  <a:srgbClr val="FF9900"/>
                </a:solidFill>
                <a:latin typeface="Lucida Bright" pitchFamily="18" charset="0"/>
                <a:cs typeface="Tahoma" pitchFamily="34" charset="0"/>
              </a:rPr>
              <a:t> </a:t>
            </a:r>
            <a:r>
              <a:rPr lang="en-US" sz="2000">
                <a:latin typeface="Lucida Bright" pitchFamily="18" charset="0"/>
                <a:cs typeface="Tahoma" pitchFamily="34" charset="0"/>
              </a:rPr>
              <a:t>(me bazë </a:t>
            </a:r>
            <a:r>
              <a:rPr lang="en-US" sz="2000" b="1">
                <a:solidFill>
                  <a:srgbClr val="006699"/>
                </a:solidFill>
                <a:latin typeface="Lucida Bright" pitchFamily="18" charset="0"/>
                <a:cs typeface="Tahoma" pitchFamily="34" charset="0"/>
              </a:rPr>
              <a:t>2</a:t>
            </a:r>
            <a:r>
              <a:rPr lang="en-US" sz="2000">
                <a:latin typeface="Lucida Bright" pitchFamily="18" charset="0"/>
                <a:cs typeface="Tahoma" pitchFamily="34" charset="0"/>
              </a:rPr>
              <a:t>)</a:t>
            </a:r>
          </a:p>
          <a:p>
            <a:pPr>
              <a:lnSpc>
                <a:spcPct val="90000"/>
              </a:lnSpc>
              <a:buFontTx/>
              <a:buNone/>
            </a:pPr>
            <a:r>
              <a:rPr lang="en-US" sz="2000">
                <a:latin typeface="Lucida Bright" pitchFamily="18" charset="0"/>
                <a:cs typeface="Tahoma" pitchFamily="34" charset="0"/>
              </a:rPr>
              <a:t>    dy cifra </a:t>
            </a:r>
            <a:r>
              <a:rPr lang="en-US" sz="2000" b="1">
                <a:solidFill>
                  <a:srgbClr val="6600FF"/>
                </a:solidFill>
                <a:latin typeface="Lucida Bright" pitchFamily="18" charset="0"/>
                <a:cs typeface="Tahoma" pitchFamily="34" charset="0"/>
              </a:rPr>
              <a:t>0</a:t>
            </a:r>
            <a:r>
              <a:rPr lang="en-US" sz="2000">
                <a:latin typeface="Lucida Bright" pitchFamily="18" charset="0"/>
                <a:cs typeface="Tahoma" pitchFamily="34" charset="0"/>
              </a:rPr>
              <a:t> dhe </a:t>
            </a:r>
            <a:r>
              <a:rPr lang="en-US" sz="2000" b="1">
                <a:solidFill>
                  <a:srgbClr val="6600FF"/>
                </a:solidFill>
                <a:latin typeface="Lucida Bright" pitchFamily="18" charset="0"/>
                <a:cs typeface="Tahoma" pitchFamily="34" charset="0"/>
              </a:rPr>
              <a:t>1</a:t>
            </a:r>
          </a:p>
          <a:p>
            <a:pPr>
              <a:lnSpc>
                <a:spcPct val="90000"/>
              </a:lnSpc>
            </a:pPr>
            <a:r>
              <a:rPr lang="en-US" sz="2000" b="1" i="1">
                <a:solidFill>
                  <a:srgbClr val="006699"/>
                </a:solidFill>
                <a:latin typeface="Lucida Bright" pitchFamily="18" charset="0"/>
                <a:cs typeface="Tahoma" pitchFamily="34" charset="0"/>
              </a:rPr>
              <a:t>Sistemi Dekad i numrave</a:t>
            </a:r>
            <a:r>
              <a:rPr lang="en-US" sz="2000">
                <a:latin typeface="Lucida Bright" pitchFamily="18" charset="0"/>
                <a:cs typeface="Tahoma" pitchFamily="34" charset="0"/>
              </a:rPr>
              <a:t> (me bazë </a:t>
            </a:r>
            <a:r>
              <a:rPr lang="en-US" sz="2000">
                <a:solidFill>
                  <a:srgbClr val="006699"/>
                </a:solidFill>
                <a:latin typeface="Lucida Bright" pitchFamily="18" charset="0"/>
                <a:cs typeface="Tahoma" pitchFamily="34" charset="0"/>
              </a:rPr>
              <a:t>10</a:t>
            </a:r>
            <a:r>
              <a:rPr lang="en-US" sz="2000">
                <a:latin typeface="Lucida Bright" pitchFamily="18" charset="0"/>
                <a:cs typeface="Tahoma" pitchFamily="34" charset="0"/>
              </a:rPr>
              <a:t>)</a:t>
            </a:r>
          </a:p>
          <a:p>
            <a:pPr>
              <a:lnSpc>
                <a:spcPct val="90000"/>
              </a:lnSpc>
              <a:buFontTx/>
              <a:buNone/>
            </a:pPr>
            <a:r>
              <a:rPr lang="en-US" sz="2000">
                <a:solidFill>
                  <a:srgbClr val="FF9900"/>
                </a:solidFill>
                <a:latin typeface="Lucida Bright" pitchFamily="18" charset="0"/>
                <a:cs typeface="Tahoma" pitchFamily="34" charset="0"/>
              </a:rPr>
              <a:t> </a:t>
            </a:r>
            <a:r>
              <a:rPr lang="en-US" sz="2000">
                <a:latin typeface="Lucida Bright" pitchFamily="18" charset="0"/>
                <a:cs typeface="Tahoma" pitchFamily="34" charset="0"/>
              </a:rPr>
              <a:t>dhjet cifra: </a:t>
            </a:r>
            <a:r>
              <a:rPr lang="en-US" sz="2000" i="1">
                <a:solidFill>
                  <a:srgbClr val="6600FF"/>
                </a:solidFill>
                <a:latin typeface="Lucida Bright" pitchFamily="18" charset="0"/>
                <a:cs typeface="Tahoma" pitchFamily="34" charset="0"/>
              </a:rPr>
              <a:t>0,1,2,3,4,5,6,7,8,9</a:t>
            </a:r>
          </a:p>
          <a:p>
            <a:pPr>
              <a:lnSpc>
                <a:spcPct val="90000"/>
              </a:lnSpc>
            </a:pPr>
            <a:r>
              <a:rPr lang="en-US" sz="2000">
                <a:solidFill>
                  <a:srgbClr val="006699"/>
                </a:solidFill>
                <a:latin typeface="Lucida Bright" pitchFamily="18" charset="0"/>
                <a:cs typeface="Tahoma" pitchFamily="34" charset="0"/>
              </a:rPr>
              <a:t>Sistemi </a:t>
            </a:r>
            <a:r>
              <a:rPr lang="en-US" sz="2000" b="1" i="1">
                <a:solidFill>
                  <a:srgbClr val="006699"/>
                </a:solidFill>
                <a:latin typeface="Lucida Bright" pitchFamily="18" charset="0"/>
                <a:cs typeface="Tahoma" pitchFamily="34" charset="0"/>
              </a:rPr>
              <a:t>Oktal i numrave</a:t>
            </a:r>
            <a:r>
              <a:rPr lang="en-US" sz="2000">
                <a:latin typeface="Lucida Bright" pitchFamily="18" charset="0"/>
                <a:cs typeface="Tahoma" pitchFamily="34" charset="0"/>
              </a:rPr>
              <a:t> (me bazë </a:t>
            </a:r>
            <a:r>
              <a:rPr lang="en-US" sz="2000">
                <a:solidFill>
                  <a:srgbClr val="006699"/>
                </a:solidFill>
                <a:latin typeface="Lucida Bright" pitchFamily="18" charset="0"/>
                <a:cs typeface="Tahoma" pitchFamily="34" charset="0"/>
              </a:rPr>
              <a:t>8</a:t>
            </a:r>
            <a:r>
              <a:rPr lang="en-US" sz="2000">
                <a:latin typeface="Lucida Bright" pitchFamily="18" charset="0"/>
                <a:cs typeface="Tahoma" pitchFamily="34" charset="0"/>
              </a:rPr>
              <a:t>)</a:t>
            </a:r>
          </a:p>
          <a:p>
            <a:pPr>
              <a:lnSpc>
                <a:spcPct val="90000"/>
              </a:lnSpc>
              <a:buFontTx/>
              <a:buNone/>
            </a:pPr>
            <a:r>
              <a:rPr lang="en-US" sz="2000">
                <a:latin typeface="Lucida Bright" pitchFamily="18" charset="0"/>
                <a:cs typeface="Tahoma" pitchFamily="34" charset="0"/>
              </a:rPr>
              <a:t>  tetë cifra: </a:t>
            </a:r>
            <a:r>
              <a:rPr lang="en-US" sz="2000" i="1">
                <a:solidFill>
                  <a:srgbClr val="6600FF"/>
                </a:solidFill>
                <a:latin typeface="Lucida Bright" pitchFamily="18" charset="0"/>
                <a:cs typeface="Tahoma" pitchFamily="34" charset="0"/>
              </a:rPr>
              <a:t>0,1,2,3,4,5,6,7</a:t>
            </a:r>
          </a:p>
          <a:p>
            <a:pPr>
              <a:lnSpc>
                <a:spcPct val="90000"/>
              </a:lnSpc>
            </a:pPr>
            <a:r>
              <a:rPr lang="en-US" sz="2000">
                <a:solidFill>
                  <a:srgbClr val="006699"/>
                </a:solidFill>
                <a:latin typeface="Lucida Bright" pitchFamily="18" charset="0"/>
                <a:cs typeface="Tahoma" pitchFamily="34" charset="0"/>
              </a:rPr>
              <a:t>Sistemi </a:t>
            </a:r>
            <a:r>
              <a:rPr lang="en-US" sz="2000" b="1" i="1">
                <a:solidFill>
                  <a:srgbClr val="006699"/>
                </a:solidFill>
                <a:latin typeface="Lucida Bright" pitchFamily="18" charset="0"/>
                <a:cs typeface="Tahoma" pitchFamily="34" charset="0"/>
              </a:rPr>
              <a:t>Heksadecimal i numrave</a:t>
            </a:r>
            <a:r>
              <a:rPr lang="en-US" sz="2000">
                <a:latin typeface="Lucida Bright" pitchFamily="18" charset="0"/>
                <a:cs typeface="Tahoma" pitchFamily="34" charset="0"/>
              </a:rPr>
              <a:t> (me bazë </a:t>
            </a:r>
            <a:r>
              <a:rPr lang="en-US" sz="2000">
                <a:solidFill>
                  <a:srgbClr val="006699"/>
                </a:solidFill>
                <a:latin typeface="Lucida Bright" pitchFamily="18" charset="0"/>
                <a:cs typeface="Tahoma" pitchFamily="34" charset="0"/>
              </a:rPr>
              <a:t>16</a:t>
            </a:r>
            <a:r>
              <a:rPr lang="en-US" sz="2000">
                <a:latin typeface="Lucida Bright" pitchFamily="18" charset="0"/>
                <a:cs typeface="Tahoma" pitchFamily="34" charset="0"/>
              </a:rPr>
              <a:t>)</a:t>
            </a:r>
          </a:p>
          <a:p>
            <a:pPr>
              <a:lnSpc>
                <a:spcPct val="90000"/>
              </a:lnSpc>
              <a:buFontTx/>
              <a:buNone/>
            </a:pPr>
            <a:r>
              <a:rPr lang="en-US" sz="2000">
                <a:latin typeface="Lucida Bright" pitchFamily="18" charset="0"/>
                <a:cs typeface="Tahoma" pitchFamily="34" charset="0"/>
              </a:rPr>
              <a:t>  gjashtmbdhjet cifra:</a:t>
            </a:r>
            <a:r>
              <a:rPr lang="en-US" sz="2000" i="1">
                <a:solidFill>
                  <a:srgbClr val="6600FF"/>
                </a:solidFill>
                <a:latin typeface="Lucida Bright" pitchFamily="18" charset="0"/>
                <a:cs typeface="Tahoma" pitchFamily="34" charset="0"/>
              </a:rPr>
              <a:t>0,1,2,3,4,5,6,7,8,9,A,B,C,D,E,F</a:t>
            </a:r>
            <a:r>
              <a:rPr lang="en-US" sz="2400">
                <a:cs typeface="Tahoma" pitchFamily="34" charset="0"/>
              </a:rPr>
              <a:t> </a:t>
            </a:r>
          </a:p>
          <a:p>
            <a:pPr>
              <a:lnSpc>
                <a:spcPct val="90000"/>
              </a:lnSpc>
            </a:pPr>
            <a:endParaRPr lang="en-GB" sz="2400">
              <a:cs typeface="Tahoma" pitchFamily="34" charset="0"/>
            </a:endParaRPr>
          </a:p>
        </p:txBody>
      </p:sp>
      <p:pic>
        <p:nvPicPr>
          <p:cNvPr id="286724" name="Picture 4" descr="nsco.gif (5387 bytes)"/>
          <p:cNvPicPr>
            <a:picLocks noChangeAspect="1" noChangeArrowheads="1"/>
          </p:cNvPicPr>
          <p:nvPr/>
        </p:nvPicPr>
        <p:blipFill>
          <a:blip r:embed="rId3"/>
          <a:srcRect/>
          <a:stretch>
            <a:fillRect/>
          </a:stretch>
        </p:blipFill>
        <p:spPr bwMode="auto">
          <a:xfrm>
            <a:off x="6110654" y="908050"/>
            <a:ext cx="2791558" cy="4897438"/>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29B960A2-7D50-43F6-8797-FA6639E0881E}" type="slidenum">
              <a:rPr lang="en-GB"/>
              <a:pPr/>
              <a:t>45</a:t>
            </a:fld>
            <a:endParaRPr lang="en-GB"/>
          </a:p>
        </p:txBody>
      </p:sp>
      <p:sp>
        <p:nvSpPr>
          <p:cNvPr id="294914" name="Rectangle 2"/>
          <p:cNvSpPr>
            <a:spLocks noGrp="1" noChangeArrowheads="1"/>
          </p:cNvSpPr>
          <p:nvPr>
            <p:ph type="title"/>
          </p:nvPr>
        </p:nvSpPr>
        <p:spPr>
          <a:xfrm>
            <a:off x="685802" y="152400"/>
            <a:ext cx="6871189" cy="539750"/>
          </a:xfrm>
        </p:spPr>
        <p:txBody>
          <a:bodyPr/>
          <a:lstStyle/>
          <a:p>
            <a:r>
              <a:rPr lang="en-US" sz="2800" b="1">
                <a:solidFill>
                  <a:srgbClr val="006600"/>
                </a:solidFill>
                <a:latin typeface="Lucida Bright" pitchFamily="18" charset="0"/>
              </a:rPr>
              <a:t>Sistemet numerike</a:t>
            </a:r>
            <a:endParaRPr lang="en-GB" sz="2800" b="1">
              <a:solidFill>
                <a:srgbClr val="006600"/>
              </a:solidFill>
              <a:latin typeface="Lucida Bright" pitchFamily="18" charset="0"/>
            </a:endParaRPr>
          </a:p>
        </p:txBody>
      </p:sp>
      <p:sp>
        <p:nvSpPr>
          <p:cNvPr id="294915" name="Rectangle 3"/>
          <p:cNvSpPr>
            <a:spLocks noGrp="1" noChangeArrowheads="1"/>
          </p:cNvSpPr>
          <p:nvPr>
            <p:ph type="body" idx="1"/>
          </p:nvPr>
        </p:nvSpPr>
        <p:spPr>
          <a:xfrm>
            <a:off x="451339" y="765180"/>
            <a:ext cx="7310804" cy="1584325"/>
          </a:xfrm>
        </p:spPr>
        <p:txBody>
          <a:bodyPr/>
          <a:lstStyle/>
          <a:p>
            <a:r>
              <a:rPr lang="en-US" sz="2000">
                <a:latin typeface="Tahoma" pitchFamily="34" charset="0"/>
                <a:cs typeface="Tahoma" pitchFamily="34" charset="0"/>
              </a:rPr>
              <a:t>Sistemi numerik (</a:t>
            </a:r>
            <a:r>
              <a:rPr lang="en-US" sz="2000">
                <a:solidFill>
                  <a:srgbClr val="006600"/>
                </a:solidFill>
                <a:latin typeface="Tahoma" pitchFamily="34" charset="0"/>
                <a:cs typeface="Tahoma" pitchFamily="34" charset="0"/>
              </a:rPr>
              <a:t>sistem i pozicioneve</a:t>
            </a:r>
            <a:r>
              <a:rPr lang="en-US" sz="2000">
                <a:latin typeface="Tahoma" pitchFamily="34" charset="0"/>
                <a:cs typeface="Tahoma" pitchFamily="34" charset="0"/>
              </a:rPr>
              <a:t>), një numër natyrorë </a:t>
            </a:r>
            <a:r>
              <a:rPr lang="en-US" sz="2000" i="1">
                <a:solidFill>
                  <a:srgbClr val="006600"/>
                </a:solidFill>
                <a:latin typeface="Tahoma" pitchFamily="34" charset="0"/>
                <a:cs typeface="Tahoma" pitchFamily="34" charset="0"/>
              </a:rPr>
              <a:t>B</a:t>
            </a:r>
            <a:r>
              <a:rPr lang="en-US" sz="2000">
                <a:latin typeface="Tahoma" pitchFamily="34" charset="0"/>
                <a:cs typeface="Tahoma" pitchFamily="34" charset="0"/>
              </a:rPr>
              <a:t> dhe</a:t>
            </a:r>
          </a:p>
          <a:p>
            <a:pPr>
              <a:buFontTx/>
              <a:buNone/>
            </a:pPr>
            <a:r>
              <a:rPr lang="en-US" sz="2000">
                <a:latin typeface="Tahoma" pitchFamily="34" charset="0"/>
                <a:cs typeface="Tahoma" pitchFamily="34" charset="0"/>
              </a:rPr>
              <a:t>     një sasi e simboleve </a:t>
            </a:r>
            <a:r>
              <a:rPr lang="en-US" sz="2000" i="1">
                <a:solidFill>
                  <a:srgbClr val="006600"/>
                </a:solidFill>
                <a:latin typeface="Tahoma" pitchFamily="34" charset="0"/>
                <a:cs typeface="Tahoma" pitchFamily="34" charset="0"/>
              </a:rPr>
              <a:t>B</a:t>
            </a:r>
            <a:r>
              <a:rPr lang="en-US" sz="2000">
                <a:solidFill>
                  <a:srgbClr val="006600"/>
                </a:solidFill>
                <a:latin typeface="Tahoma" pitchFamily="34" charset="0"/>
                <a:cs typeface="Tahoma" pitchFamily="34" charset="0"/>
              </a:rPr>
              <a:t>.</a:t>
            </a:r>
          </a:p>
          <a:p>
            <a:pPr>
              <a:buFontTx/>
              <a:buNone/>
            </a:pPr>
            <a:r>
              <a:rPr lang="en-US" sz="2000">
                <a:latin typeface="Tahoma" pitchFamily="34" charset="0"/>
                <a:cs typeface="Tahoma" pitchFamily="34" charset="0"/>
              </a:rPr>
              <a:t>   </a:t>
            </a:r>
            <a:r>
              <a:rPr lang="en-US" sz="2000" i="1">
                <a:solidFill>
                  <a:srgbClr val="006600"/>
                </a:solidFill>
                <a:latin typeface="Tahoma" pitchFamily="34" charset="0"/>
                <a:cs typeface="Tahoma" pitchFamily="34" charset="0"/>
              </a:rPr>
              <a:t>B</a:t>
            </a:r>
            <a:r>
              <a:rPr lang="en-US" sz="2000">
                <a:solidFill>
                  <a:srgbClr val="006600"/>
                </a:solidFill>
                <a:latin typeface="Tahoma" pitchFamily="34" charset="0"/>
                <a:cs typeface="Tahoma" pitchFamily="34" charset="0"/>
              </a:rPr>
              <a:t> </a:t>
            </a:r>
            <a:r>
              <a:rPr lang="en-US" sz="2000">
                <a:latin typeface="Tahoma" pitchFamily="34" charset="0"/>
                <a:cs typeface="Tahoma" pitchFamily="34" charset="0"/>
              </a:rPr>
              <a:t>është baza; simbolet janë cifrat e sistemit të pozicionimit</a:t>
            </a:r>
            <a:r>
              <a:rPr lang="en-US" sz="2800">
                <a:latin typeface="Lucida Bright" pitchFamily="18" charset="0"/>
                <a:cs typeface="Tahoma" pitchFamily="34" charset="0"/>
              </a:rPr>
              <a:t>  </a:t>
            </a:r>
          </a:p>
        </p:txBody>
      </p:sp>
      <p:pic>
        <p:nvPicPr>
          <p:cNvPr id="294916" name="Picture 4" descr="nsco10"/>
          <p:cNvPicPr>
            <a:picLocks noChangeAspect="1" noChangeArrowheads="1"/>
          </p:cNvPicPr>
          <p:nvPr/>
        </p:nvPicPr>
        <p:blipFill>
          <a:blip r:embed="rId3"/>
          <a:srcRect/>
          <a:stretch>
            <a:fillRect/>
          </a:stretch>
        </p:blipFill>
        <p:spPr bwMode="auto">
          <a:xfrm>
            <a:off x="1647094" y="3068638"/>
            <a:ext cx="5553808" cy="1331912"/>
          </a:xfrm>
          <a:prstGeom prst="rect">
            <a:avLst/>
          </a:prstGeom>
          <a:noFill/>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ate Placeholder 2"/>
          <p:cNvSpPr>
            <a:spLocks noGrp="1"/>
          </p:cNvSpPr>
          <p:nvPr>
            <p:ph type="dt" sz="half" idx="10"/>
          </p:nvPr>
        </p:nvSpPr>
        <p:spPr/>
        <p:txBody>
          <a:bodyPr/>
          <a:lstStyle/>
          <a:p>
            <a:r>
              <a:rPr lang="en-US"/>
              <a:t>2011</a:t>
            </a:r>
            <a:endParaRPr lang="en-GB"/>
          </a:p>
        </p:txBody>
      </p:sp>
      <p:sp>
        <p:nvSpPr>
          <p:cNvPr id="44" name="Slide Number Placeholder 4"/>
          <p:cNvSpPr>
            <a:spLocks noGrp="1"/>
          </p:cNvSpPr>
          <p:nvPr>
            <p:ph type="sldNum" sz="quarter" idx="12"/>
          </p:nvPr>
        </p:nvSpPr>
        <p:spPr/>
        <p:txBody>
          <a:bodyPr/>
          <a:lstStyle/>
          <a:p>
            <a:fld id="{C663AB9B-3E21-464B-B014-374BFFC28DBD}" type="slidenum">
              <a:rPr lang="en-GB"/>
              <a:pPr/>
              <a:t>46</a:t>
            </a:fld>
            <a:endParaRPr lang="en-GB"/>
          </a:p>
        </p:txBody>
      </p:sp>
      <p:graphicFrame>
        <p:nvGraphicFramePr>
          <p:cNvPr id="1002678" name="Group 182"/>
          <p:cNvGraphicFramePr>
            <a:graphicFrameLocks noGrp="1"/>
          </p:cNvGraphicFramePr>
          <p:nvPr>
            <p:ph/>
          </p:nvPr>
        </p:nvGraphicFramePr>
        <p:xfrm>
          <a:off x="583225" y="1773240"/>
          <a:ext cx="7312269" cy="3139440"/>
        </p:xfrm>
        <a:graphic>
          <a:graphicData uri="http://schemas.openxmlformats.org/drawingml/2006/table">
            <a:tbl>
              <a:tblPr/>
              <a:tblGrid>
                <a:gridCol w="414704"/>
                <a:gridCol w="951034"/>
                <a:gridCol w="1825869"/>
                <a:gridCol w="1148862"/>
                <a:gridCol w="1588477"/>
                <a:gridCol w="1383323"/>
              </a:tblGrid>
              <a:tr h="669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 </a:t>
                      </a: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Tahoma" pitchFamily="34" charset="0"/>
                        </a:rPr>
                        <a:t>Number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Tahoma" pitchFamily="34" charset="0"/>
                        </a:rPr>
                        <a:t>(Decimal)</a:t>
                      </a:r>
                      <a:endParaRPr kumimoji="0" lang="en-US" sz="1400" b="0" i="0" u="none" strike="noStrike" cap="none" normalizeH="0" baseline="0" smtClean="0">
                        <a:ln>
                          <a:noFill/>
                        </a:ln>
                        <a:solidFill>
                          <a:schemeClr val="tx1"/>
                        </a:solidFill>
                        <a:effectLst/>
                        <a:latin typeface="Comic Sans MS" pitchFamily="66" charset="0"/>
                        <a:cs typeface="Tahoma" pitchFamily="34"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Tahoma" pitchFamily="34" charset="0"/>
                        </a:rPr>
                        <a:t>     Divide by Destination base</a:t>
                      </a:r>
                      <a:endParaRPr kumimoji="0" lang="en-US" sz="1400" b="0" i="0" u="none" strike="noStrike" cap="none" normalizeH="0" baseline="0" smtClean="0">
                        <a:ln>
                          <a:noFill/>
                        </a:ln>
                        <a:solidFill>
                          <a:schemeClr val="tx1"/>
                        </a:solidFill>
                        <a:effectLst/>
                        <a:latin typeface="Comic Sans MS" pitchFamily="66" charset="0"/>
                        <a:cs typeface="Tahoma" pitchFamily="34"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Tahoma" pitchFamily="34" charset="0"/>
                        </a:rPr>
                        <a:t>Result</a:t>
                      </a:r>
                      <a:endParaRPr kumimoji="0" lang="en-US" sz="1400" b="0" i="0" u="none" strike="noStrike" cap="none" normalizeH="0" baseline="0" smtClean="0">
                        <a:ln>
                          <a:noFill/>
                        </a:ln>
                        <a:solidFill>
                          <a:schemeClr val="tx1"/>
                        </a:solidFill>
                        <a:effectLst/>
                        <a:latin typeface="Comic Sans MS" pitchFamily="66" charset="0"/>
                        <a:cs typeface="Tahoma" pitchFamily="34"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Tahoma" pitchFamily="34" charset="0"/>
                        </a:rPr>
                        <a:t>Remainder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Tahoma" pitchFamily="34" charset="0"/>
                        </a:rPr>
                        <a:t>(mbetja)</a:t>
                      </a:r>
                      <a:endParaRPr kumimoji="0" lang="en-US" sz="1400" b="0" i="0" u="none" strike="noStrike" cap="none" normalizeH="0" baseline="0" smtClean="0">
                        <a:ln>
                          <a:noFill/>
                        </a:ln>
                        <a:solidFill>
                          <a:schemeClr val="tx1"/>
                        </a:solidFill>
                        <a:effectLst/>
                        <a:latin typeface="Comic Sans MS" pitchFamily="66" charset="0"/>
                        <a:cs typeface="Tahoma" pitchFamily="34"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 </a:t>
                      </a: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90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a.</a:t>
                      </a:r>
                      <a:endParaRPr kumimoji="0" lang="en-US" sz="1400" b="1"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26</a:t>
                      </a:r>
                      <a:br>
                        <a:rPr kumimoji="0" lang="en-US" sz="1400" b="1" i="0" u="none" strike="noStrike" cap="none" normalizeH="0" baseline="0" smtClean="0">
                          <a:ln>
                            <a:noFill/>
                          </a:ln>
                          <a:solidFill>
                            <a:schemeClr val="tx1"/>
                          </a:solidFill>
                          <a:effectLst/>
                          <a:latin typeface="Comic Sans MS" pitchFamily="66" charset="0"/>
                          <a:cs typeface="Arial" charset="0"/>
                        </a:rPr>
                      </a:br>
                      <a:r>
                        <a:rPr kumimoji="0" lang="en-US" sz="1400" b="1" i="0" u="none" strike="noStrike" cap="none" normalizeH="0" baseline="0" smtClean="0">
                          <a:ln>
                            <a:noFill/>
                          </a:ln>
                          <a:solidFill>
                            <a:schemeClr val="tx1"/>
                          </a:solidFill>
                          <a:effectLst/>
                          <a:latin typeface="Comic Sans MS" pitchFamily="66" charset="0"/>
                          <a:cs typeface="Arial" charset="0"/>
                        </a:rPr>
                        <a:t>13</a:t>
                      </a:r>
                      <a:br>
                        <a:rPr kumimoji="0" lang="en-US" sz="1400" b="1" i="0" u="none" strike="noStrike" cap="none" normalizeH="0" baseline="0" smtClean="0">
                          <a:ln>
                            <a:noFill/>
                          </a:ln>
                          <a:solidFill>
                            <a:schemeClr val="tx1"/>
                          </a:solidFill>
                          <a:effectLst/>
                          <a:latin typeface="Comic Sans MS" pitchFamily="66" charset="0"/>
                          <a:cs typeface="Arial" charset="0"/>
                        </a:rPr>
                      </a:br>
                      <a:r>
                        <a:rPr kumimoji="0" lang="en-US" sz="1400" b="1" i="0" u="none" strike="noStrike" cap="none" normalizeH="0" baseline="0" smtClean="0">
                          <a:ln>
                            <a:noFill/>
                          </a:ln>
                          <a:solidFill>
                            <a:schemeClr val="tx1"/>
                          </a:solidFill>
                          <a:effectLst/>
                          <a:latin typeface="Comic Sans MS" pitchFamily="66" charset="0"/>
                          <a:cs typeface="Arial" charset="0"/>
                        </a:rPr>
                        <a:t>6</a:t>
                      </a:r>
                      <a:br>
                        <a:rPr kumimoji="0" lang="en-US" sz="1400" b="1" i="0" u="none" strike="noStrike" cap="none" normalizeH="0" baseline="0" smtClean="0">
                          <a:ln>
                            <a:noFill/>
                          </a:ln>
                          <a:solidFill>
                            <a:schemeClr val="tx1"/>
                          </a:solidFill>
                          <a:effectLst/>
                          <a:latin typeface="Comic Sans MS" pitchFamily="66" charset="0"/>
                          <a:cs typeface="Arial" charset="0"/>
                        </a:rPr>
                      </a:br>
                      <a:r>
                        <a:rPr kumimoji="0" lang="en-US" sz="1400" b="1" i="0" u="none" strike="noStrike" cap="none" normalizeH="0" baseline="0" smtClean="0">
                          <a:ln>
                            <a:noFill/>
                          </a:ln>
                          <a:solidFill>
                            <a:schemeClr val="tx1"/>
                          </a:solidFill>
                          <a:effectLst/>
                          <a:latin typeface="Comic Sans MS" pitchFamily="66" charset="0"/>
                          <a:cs typeface="Arial" charset="0"/>
                        </a:rPr>
                        <a:t>3</a:t>
                      </a:r>
                      <a:br>
                        <a:rPr kumimoji="0" lang="en-US" sz="1400" b="1" i="0" u="none" strike="noStrike" cap="none" normalizeH="0" baseline="0" smtClean="0">
                          <a:ln>
                            <a:noFill/>
                          </a:ln>
                          <a:solidFill>
                            <a:schemeClr val="tx1"/>
                          </a:solidFill>
                          <a:effectLst/>
                          <a:latin typeface="Comic Sans MS" pitchFamily="66" charset="0"/>
                          <a:cs typeface="Arial" charset="0"/>
                        </a:rPr>
                      </a:br>
                      <a:r>
                        <a:rPr kumimoji="0" lang="en-US" sz="1400" b="1" i="0" u="none" strike="noStrike" cap="none" normalizeH="0" baseline="0" smtClean="0">
                          <a:ln>
                            <a:noFill/>
                          </a:ln>
                          <a:solidFill>
                            <a:schemeClr val="tx1"/>
                          </a:solidFill>
                          <a:effectLst/>
                          <a:latin typeface="Comic Sans MS" pitchFamily="66" charset="0"/>
                          <a:cs typeface="Arial" charset="0"/>
                        </a:rPr>
                        <a:t>1</a:t>
                      </a:r>
                      <a:endParaRPr kumimoji="0" lang="en-US" sz="1400" b="0"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CC3300"/>
                          </a:solidFill>
                          <a:effectLst/>
                          <a:latin typeface="Comic Sans MS" pitchFamily="66" charset="0"/>
                          <a:cs typeface="Arial" charset="0"/>
                        </a:rPr>
                        <a:t>2</a:t>
                      </a:r>
                      <a:br>
                        <a:rPr kumimoji="0" lang="en-US" sz="1400" b="1" i="0" u="none" strike="noStrike" cap="none" normalizeH="0" baseline="0" smtClean="0">
                          <a:ln>
                            <a:noFill/>
                          </a:ln>
                          <a:solidFill>
                            <a:srgbClr val="CC3300"/>
                          </a:solidFill>
                          <a:effectLst/>
                          <a:latin typeface="Comic Sans MS" pitchFamily="66" charset="0"/>
                          <a:cs typeface="Arial" charset="0"/>
                        </a:rPr>
                      </a:br>
                      <a:r>
                        <a:rPr kumimoji="0" lang="en-US" sz="1400" b="1" i="0" u="none" strike="noStrike" cap="none" normalizeH="0" baseline="0" smtClean="0">
                          <a:ln>
                            <a:noFill/>
                          </a:ln>
                          <a:solidFill>
                            <a:srgbClr val="CC3300"/>
                          </a:solidFill>
                          <a:effectLst/>
                          <a:latin typeface="Comic Sans MS" pitchFamily="66" charset="0"/>
                          <a:cs typeface="Arial" charset="0"/>
                        </a:rPr>
                        <a:t>2</a:t>
                      </a:r>
                      <a:br>
                        <a:rPr kumimoji="0" lang="en-US" sz="1400" b="1" i="0" u="none" strike="noStrike" cap="none" normalizeH="0" baseline="0" smtClean="0">
                          <a:ln>
                            <a:noFill/>
                          </a:ln>
                          <a:solidFill>
                            <a:srgbClr val="CC3300"/>
                          </a:solidFill>
                          <a:effectLst/>
                          <a:latin typeface="Comic Sans MS" pitchFamily="66" charset="0"/>
                          <a:cs typeface="Arial" charset="0"/>
                        </a:rPr>
                      </a:br>
                      <a:r>
                        <a:rPr kumimoji="0" lang="en-US" sz="1400" b="1" i="0" u="none" strike="noStrike" cap="none" normalizeH="0" baseline="0" smtClean="0">
                          <a:ln>
                            <a:noFill/>
                          </a:ln>
                          <a:solidFill>
                            <a:srgbClr val="CC3300"/>
                          </a:solidFill>
                          <a:effectLst/>
                          <a:latin typeface="Comic Sans MS" pitchFamily="66" charset="0"/>
                          <a:cs typeface="Arial" charset="0"/>
                        </a:rPr>
                        <a:t>2</a:t>
                      </a:r>
                      <a:br>
                        <a:rPr kumimoji="0" lang="en-US" sz="1400" b="1" i="0" u="none" strike="noStrike" cap="none" normalizeH="0" baseline="0" smtClean="0">
                          <a:ln>
                            <a:noFill/>
                          </a:ln>
                          <a:solidFill>
                            <a:srgbClr val="CC3300"/>
                          </a:solidFill>
                          <a:effectLst/>
                          <a:latin typeface="Comic Sans MS" pitchFamily="66" charset="0"/>
                          <a:cs typeface="Arial" charset="0"/>
                        </a:rPr>
                      </a:br>
                      <a:r>
                        <a:rPr kumimoji="0" lang="en-US" sz="1400" b="1" i="0" u="none" strike="noStrike" cap="none" normalizeH="0" baseline="0" smtClean="0">
                          <a:ln>
                            <a:noFill/>
                          </a:ln>
                          <a:solidFill>
                            <a:srgbClr val="CC3300"/>
                          </a:solidFill>
                          <a:effectLst/>
                          <a:latin typeface="Comic Sans MS" pitchFamily="66" charset="0"/>
                          <a:cs typeface="Arial" charset="0"/>
                        </a:rPr>
                        <a:t>2</a:t>
                      </a:r>
                      <a:br>
                        <a:rPr kumimoji="0" lang="en-US" sz="1400" b="1" i="0" u="none" strike="noStrike" cap="none" normalizeH="0" baseline="0" smtClean="0">
                          <a:ln>
                            <a:noFill/>
                          </a:ln>
                          <a:solidFill>
                            <a:srgbClr val="CC3300"/>
                          </a:solidFill>
                          <a:effectLst/>
                          <a:latin typeface="Comic Sans MS" pitchFamily="66" charset="0"/>
                          <a:cs typeface="Arial" charset="0"/>
                        </a:rPr>
                      </a:br>
                      <a:r>
                        <a:rPr kumimoji="0" lang="en-US" sz="1400" b="1" i="0" u="none" strike="noStrike" cap="none" normalizeH="0" baseline="0" smtClean="0">
                          <a:ln>
                            <a:noFill/>
                          </a:ln>
                          <a:solidFill>
                            <a:srgbClr val="CC3300"/>
                          </a:solidFill>
                          <a:effectLst/>
                          <a:latin typeface="Comic Sans MS" pitchFamily="66" charset="0"/>
                          <a:cs typeface="Arial" charset="0"/>
                        </a:rPr>
                        <a:t>2</a:t>
                      </a:r>
                      <a:endParaRPr kumimoji="0" lang="en-US" sz="1400" b="1" i="0" u="none" strike="noStrike" cap="none" normalizeH="0" baseline="0" smtClean="0">
                        <a:ln>
                          <a:noFill/>
                        </a:ln>
                        <a:solidFill>
                          <a:srgbClr val="CC3300"/>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13</a:t>
                      </a:r>
                      <a:br>
                        <a:rPr kumimoji="0" lang="en-US" sz="1400" b="1" i="0" u="none" strike="noStrike" cap="none" normalizeH="0" baseline="0" smtClean="0">
                          <a:ln>
                            <a:noFill/>
                          </a:ln>
                          <a:solidFill>
                            <a:schemeClr val="tx1"/>
                          </a:solidFill>
                          <a:effectLst/>
                          <a:latin typeface="Comic Sans MS" pitchFamily="66" charset="0"/>
                          <a:cs typeface="Arial" charset="0"/>
                        </a:rPr>
                      </a:br>
                      <a:r>
                        <a:rPr kumimoji="0" lang="en-US" sz="1400" b="1" i="0" u="none" strike="noStrike" cap="none" normalizeH="0" baseline="0" smtClean="0">
                          <a:ln>
                            <a:noFill/>
                          </a:ln>
                          <a:solidFill>
                            <a:schemeClr val="tx1"/>
                          </a:solidFill>
                          <a:effectLst/>
                          <a:latin typeface="Comic Sans MS" pitchFamily="66" charset="0"/>
                          <a:cs typeface="Arial" charset="0"/>
                        </a:rPr>
                        <a:t>6</a:t>
                      </a:r>
                      <a:br>
                        <a:rPr kumimoji="0" lang="en-US" sz="1400" b="1" i="0" u="none" strike="noStrike" cap="none" normalizeH="0" baseline="0" smtClean="0">
                          <a:ln>
                            <a:noFill/>
                          </a:ln>
                          <a:solidFill>
                            <a:schemeClr val="tx1"/>
                          </a:solidFill>
                          <a:effectLst/>
                          <a:latin typeface="Comic Sans MS" pitchFamily="66" charset="0"/>
                          <a:cs typeface="Arial" charset="0"/>
                        </a:rPr>
                      </a:br>
                      <a:r>
                        <a:rPr kumimoji="0" lang="en-US" sz="1400" b="1" i="0" u="none" strike="noStrike" cap="none" normalizeH="0" baseline="0" smtClean="0">
                          <a:ln>
                            <a:noFill/>
                          </a:ln>
                          <a:solidFill>
                            <a:schemeClr val="tx1"/>
                          </a:solidFill>
                          <a:effectLst/>
                          <a:latin typeface="Comic Sans MS" pitchFamily="66" charset="0"/>
                          <a:cs typeface="Arial" charset="0"/>
                        </a:rPr>
                        <a:t>3</a:t>
                      </a:r>
                      <a:br>
                        <a:rPr kumimoji="0" lang="en-US" sz="1400" b="1" i="0" u="none" strike="noStrike" cap="none" normalizeH="0" baseline="0" smtClean="0">
                          <a:ln>
                            <a:noFill/>
                          </a:ln>
                          <a:solidFill>
                            <a:schemeClr val="tx1"/>
                          </a:solidFill>
                          <a:effectLst/>
                          <a:latin typeface="Comic Sans MS" pitchFamily="66" charset="0"/>
                          <a:cs typeface="Arial" charset="0"/>
                        </a:rPr>
                      </a:br>
                      <a:r>
                        <a:rPr kumimoji="0" lang="en-US" sz="1400" b="1" i="0" u="none" strike="noStrike" cap="none" normalizeH="0" baseline="0" smtClean="0">
                          <a:ln>
                            <a:noFill/>
                          </a:ln>
                          <a:solidFill>
                            <a:schemeClr val="tx1"/>
                          </a:solidFill>
                          <a:effectLst/>
                          <a:latin typeface="Comic Sans MS" pitchFamily="66" charset="0"/>
                          <a:cs typeface="Arial" charset="0"/>
                        </a:rPr>
                        <a:t>1</a:t>
                      </a:r>
                      <a:br>
                        <a:rPr kumimoji="0" lang="en-US" sz="1400" b="1" i="0" u="none" strike="noStrike" cap="none" normalizeH="0" baseline="0" smtClean="0">
                          <a:ln>
                            <a:noFill/>
                          </a:ln>
                          <a:solidFill>
                            <a:schemeClr val="tx1"/>
                          </a:solidFill>
                          <a:effectLst/>
                          <a:latin typeface="Comic Sans MS" pitchFamily="66" charset="0"/>
                          <a:cs typeface="Arial" charset="0"/>
                        </a:rPr>
                      </a:br>
                      <a:r>
                        <a:rPr kumimoji="0" lang="en-US" sz="1400" b="1" i="0" u="none" strike="noStrike" cap="none" normalizeH="0" baseline="0" smtClean="0">
                          <a:ln>
                            <a:noFill/>
                          </a:ln>
                          <a:solidFill>
                            <a:schemeClr val="tx1"/>
                          </a:solidFill>
                          <a:effectLst/>
                          <a:latin typeface="Comic Sans MS" pitchFamily="66" charset="0"/>
                          <a:cs typeface="Arial" charset="0"/>
                        </a:rPr>
                        <a:t>0</a:t>
                      </a:r>
                      <a:endParaRPr kumimoji="0" lang="en-US" sz="1400" b="1"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Arial" charset="0"/>
                        </a:rPr>
                        <a:t>0</a:t>
                      </a:r>
                      <a:br>
                        <a:rPr kumimoji="0" lang="en-US" sz="1400" b="1" i="0" u="none" strike="noStrike" cap="none" normalizeH="0" baseline="0" smtClean="0">
                          <a:ln>
                            <a:noFill/>
                          </a:ln>
                          <a:solidFill>
                            <a:srgbClr val="0000FF"/>
                          </a:solidFill>
                          <a:effectLst/>
                          <a:latin typeface="Comic Sans MS" pitchFamily="66" charset="0"/>
                          <a:cs typeface="Arial" charset="0"/>
                        </a:rPr>
                      </a:br>
                      <a:r>
                        <a:rPr kumimoji="0" lang="en-US" sz="1400" b="1" i="0" u="none" strike="noStrike" cap="none" normalizeH="0" baseline="0" smtClean="0">
                          <a:ln>
                            <a:noFill/>
                          </a:ln>
                          <a:solidFill>
                            <a:srgbClr val="0000FF"/>
                          </a:solidFill>
                          <a:effectLst/>
                          <a:latin typeface="Comic Sans MS" pitchFamily="66" charset="0"/>
                          <a:cs typeface="Arial" charset="0"/>
                        </a:rPr>
                        <a:t>1</a:t>
                      </a:r>
                      <a:br>
                        <a:rPr kumimoji="0" lang="en-US" sz="1400" b="1" i="0" u="none" strike="noStrike" cap="none" normalizeH="0" baseline="0" smtClean="0">
                          <a:ln>
                            <a:noFill/>
                          </a:ln>
                          <a:solidFill>
                            <a:srgbClr val="0000FF"/>
                          </a:solidFill>
                          <a:effectLst/>
                          <a:latin typeface="Comic Sans MS" pitchFamily="66" charset="0"/>
                          <a:cs typeface="Arial" charset="0"/>
                        </a:rPr>
                      </a:br>
                      <a:r>
                        <a:rPr kumimoji="0" lang="en-US" sz="1400" b="1" i="0" u="none" strike="noStrike" cap="none" normalizeH="0" baseline="0" smtClean="0">
                          <a:ln>
                            <a:noFill/>
                          </a:ln>
                          <a:solidFill>
                            <a:srgbClr val="0000FF"/>
                          </a:solidFill>
                          <a:effectLst/>
                          <a:latin typeface="Comic Sans MS" pitchFamily="66" charset="0"/>
                          <a:cs typeface="Arial" charset="0"/>
                        </a:rPr>
                        <a:t>0</a:t>
                      </a:r>
                      <a:br>
                        <a:rPr kumimoji="0" lang="en-US" sz="1400" b="1" i="0" u="none" strike="noStrike" cap="none" normalizeH="0" baseline="0" smtClean="0">
                          <a:ln>
                            <a:noFill/>
                          </a:ln>
                          <a:solidFill>
                            <a:srgbClr val="0000FF"/>
                          </a:solidFill>
                          <a:effectLst/>
                          <a:latin typeface="Comic Sans MS" pitchFamily="66" charset="0"/>
                          <a:cs typeface="Arial" charset="0"/>
                        </a:rPr>
                      </a:br>
                      <a:r>
                        <a:rPr kumimoji="0" lang="en-US" sz="1400" b="1" i="0" u="none" strike="noStrike" cap="none" normalizeH="0" baseline="0" smtClean="0">
                          <a:ln>
                            <a:noFill/>
                          </a:ln>
                          <a:solidFill>
                            <a:srgbClr val="0000FF"/>
                          </a:solidFill>
                          <a:effectLst/>
                          <a:latin typeface="Comic Sans MS" pitchFamily="66" charset="0"/>
                          <a:cs typeface="Arial" charset="0"/>
                        </a:rPr>
                        <a:t>1</a:t>
                      </a:r>
                      <a:br>
                        <a:rPr kumimoji="0" lang="en-US" sz="1400" b="1" i="0" u="none" strike="noStrike" cap="none" normalizeH="0" baseline="0" smtClean="0">
                          <a:ln>
                            <a:noFill/>
                          </a:ln>
                          <a:solidFill>
                            <a:srgbClr val="0000FF"/>
                          </a:solidFill>
                          <a:effectLst/>
                          <a:latin typeface="Comic Sans MS" pitchFamily="66" charset="0"/>
                          <a:cs typeface="Arial" charset="0"/>
                        </a:rPr>
                      </a:br>
                      <a:r>
                        <a:rPr kumimoji="0" lang="en-US" sz="1400" b="1" i="0" u="none" strike="noStrike" cap="none" normalizeH="0" baseline="0" smtClean="0">
                          <a:ln>
                            <a:noFill/>
                          </a:ln>
                          <a:solidFill>
                            <a:srgbClr val="0000FF"/>
                          </a:solidFill>
                          <a:effectLst/>
                          <a:latin typeface="Comic Sans MS" pitchFamily="66" charset="0"/>
                          <a:cs typeface="Arial" charset="0"/>
                        </a:rPr>
                        <a:t>1</a:t>
                      </a:r>
                      <a:endParaRPr kumimoji="0" lang="en-US" sz="1400" b="1"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Arial" charset="0"/>
                        </a:rPr>
                        <a: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Arial" charset="0"/>
                        </a:rPr>
                        <a: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Arial" charset="0"/>
                        </a:rPr>
                        <a: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Arial" charset="0"/>
                        </a:rPr>
                        <a: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Arial" charset="0"/>
                        </a:rPr>
                        <a:t>= 11010</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Arial" charset="0"/>
                        </a:rPr>
                        <a:t>   base 2</a:t>
                      </a:r>
                      <a:endParaRPr kumimoji="0" lang="en-US" sz="1400" b="0"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b.</a:t>
                      </a:r>
                      <a:endParaRPr kumimoji="0" lang="en-US" sz="1400" b="1"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26</a:t>
                      </a:r>
                      <a:br>
                        <a:rPr kumimoji="0" lang="en-US" sz="1400" b="1" i="0" u="none" strike="noStrike" cap="none" normalizeH="0" baseline="0" smtClean="0">
                          <a:ln>
                            <a:noFill/>
                          </a:ln>
                          <a:solidFill>
                            <a:schemeClr val="tx1"/>
                          </a:solidFill>
                          <a:effectLst/>
                          <a:latin typeface="Comic Sans MS" pitchFamily="66" charset="0"/>
                          <a:cs typeface="Arial" charset="0"/>
                        </a:rPr>
                      </a:br>
                      <a:r>
                        <a:rPr kumimoji="0" lang="en-US" sz="1400" b="1" i="0" u="none" strike="noStrike" cap="none" normalizeH="0" baseline="0" smtClean="0">
                          <a:ln>
                            <a:noFill/>
                          </a:ln>
                          <a:solidFill>
                            <a:schemeClr val="tx1"/>
                          </a:solidFill>
                          <a:effectLst/>
                          <a:latin typeface="Comic Sans MS" pitchFamily="66" charset="0"/>
                          <a:cs typeface="Arial" charset="0"/>
                        </a:rPr>
                        <a:t>3</a:t>
                      </a:r>
                      <a:endParaRPr kumimoji="0" lang="en-US" sz="1400" b="0"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6699"/>
                          </a:solidFill>
                          <a:effectLst/>
                          <a:latin typeface="Comic Sans MS" pitchFamily="66" charset="0"/>
                          <a:cs typeface="Arial" charset="0"/>
                        </a:rPr>
                        <a:t>8</a:t>
                      </a:r>
                      <a:br>
                        <a:rPr kumimoji="0" lang="en-US" sz="1400" b="1" i="0" u="none" strike="noStrike" cap="none" normalizeH="0" baseline="0" smtClean="0">
                          <a:ln>
                            <a:noFill/>
                          </a:ln>
                          <a:solidFill>
                            <a:srgbClr val="006699"/>
                          </a:solidFill>
                          <a:effectLst/>
                          <a:latin typeface="Comic Sans MS" pitchFamily="66" charset="0"/>
                          <a:cs typeface="Arial" charset="0"/>
                        </a:rPr>
                      </a:br>
                      <a:r>
                        <a:rPr kumimoji="0" lang="en-US" sz="1400" b="1" i="0" u="none" strike="noStrike" cap="none" normalizeH="0" baseline="0" smtClean="0">
                          <a:ln>
                            <a:noFill/>
                          </a:ln>
                          <a:solidFill>
                            <a:srgbClr val="006699"/>
                          </a:solidFill>
                          <a:effectLst/>
                          <a:latin typeface="Comic Sans MS" pitchFamily="66" charset="0"/>
                          <a:cs typeface="Arial" charset="0"/>
                        </a:rPr>
                        <a:t>8</a:t>
                      </a:r>
                      <a:endParaRPr kumimoji="0" lang="en-US" sz="1400" b="1" i="0" u="none" strike="noStrike" cap="none" normalizeH="0" baseline="0" smtClean="0">
                        <a:ln>
                          <a:noFill/>
                        </a:ln>
                        <a:solidFill>
                          <a:srgbClr val="006699"/>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3</a:t>
                      </a:r>
                      <a:br>
                        <a:rPr kumimoji="0" lang="en-US" sz="1400" b="1" i="0" u="none" strike="noStrike" cap="none" normalizeH="0" baseline="0" smtClean="0">
                          <a:ln>
                            <a:noFill/>
                          </a:ln>
                          <a:solidFill>
                            <a:schemeClr val="tx1"/>
                          </a:solidFill>
                          <a:effectLst/>
                          <a:latin typeface="Comic Sans MS" pitchFamily="66" charset="0"/>
                          <a:cs typeface="Arial" charset="0"/>
                        </a:rPr>
                      </a:br>
                      <a:r>
                        <a:rPr kumimoji="0" lang="en-US" sz="1400" b="1" i="0" u="none" strike="noStrike" cap="none" normalizeH="0" baseline="0" smtClean="0">
                          <a:ln>
                            <a:noFill/>
                          </a:ln>
                          <a:solidFill>
                            <a:schemeClr val="tx1"/>
                          </a:solidFill>
                          <a:effectLst/>
                          <a:latin typeface="Comic Sans MS" pitchFamily="66" charset="0"/>
                          <a:cs typeface="Arial" charset="0"/>
                        </a:rPr>
                        <a:t>0</a:t>
                      </a:r>
                      <a:endParaRPr kumimoji="0" lang="en-US" sz="1400" b="1"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Arial" charset="0"/>
                        </a:rPr>
                        <a:t>2</a:t>
                      </a:r>
                      <a:br>
                        <a:rPr kumimoji="0" lang="en-US" sz="1400" b="1" i="0" u="none" strike="noStrike" cap="none" normalizeH="0" baseline="0" smtClean="0">
                          <a:ln>
                            <a:noFill/>
                          </a:ln>
                          <a:solidFill>
                            <a:srgbClr val="0000FF"/>
                          </a:solidFill>
                          <a:effectLst/>
                          <a:latin typeface="Comic Sans MS" pitchFamily="66" charset="0"/>
                          <a:cs typeface="Arial" charset="0"/>
                        </a:rPr>
                      </a:br>
                      <a:r>
                        <a:rPr kumimoji="0" lang="en-US" sz="1400" b="1" i="0" u="none" strike="noStrike" cap="none" normalizeH="0" baseline="0" smtClean="0">
                          <a:ln>
                            <a:noFill/>
                          </a:ln>
                          <a:solidFill>
                            <a:srgbClr val="0000FF"/>
                          </a:solidFill>
                          <a:effectLst/>
                          <a:latin typeface="Comic Sans MS" pitchFamily="66" charset="0"/>
                          <a:cs typeface="Arial" charset="0"/>
                        </a:rPr>
                        <a:t>3</a:t>
                      </a:r>
                      <a:endParaRPr kumimoji="0" lang="en-US" sz="1400" b="1"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Arial" charset="0"/>
                        </a:rPr>
                        <a: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Arial" charset="0"/>
                        </a:rPr>
                        <a:t>= 32 base 8</a:t>
                      </a:r>
                      <a:endParaRPr kumimoji="0" lang="en-US" sz="1400" b="0"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7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c</a:t>
                      </a:r>
                      <a:r>
                        <a:rPr kumimoji="0" lang="en-US" sz="1400" b="0" i="0" u="none" strike="noStrike" cap="none" normalizeH="0" baseline="0" smtClean="0">
                          <a:ln>
                            <a:noFill/>
                          </a:ln>
                          <a:solidFill>
                            <a:schemeClr val="tx1"/>
                          </a:solidFill>
                          <a:effectLst/>
                          <a:latin typeface="Comic Sans MS" pitchFamily="66" charset="0"/>
                          <a:cs typeface="Arial" charset="0"/>
                        </a:rPr>
                        <a:t>.</a:t>
                      </a:r>
                      <a:endParaRPr kumimoji="0" lang="en-US" sz="1400" b="0"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26</a:t>
                      </a:r>
                      <a:br>
                        <a:rPr kumimoji="0" lang="en-US" sz="1400" b="1" i="0" u="none" strike="noStrike" cap="none" normalizeH="0" baseline="0" smtClean="0">
                          <a:ln>
                            <a:noFill/>
                          </a:ln>
                          <a:solidFill>
                            <a:schemeClr val="tx1"/>
                          </a:solidFill>
                          <a:effectLst/>
                          <a:latin typeface="Comic Sans MS" pitchFamily="66" charset="0"/>
                          <a:cs typeface="Arial" charset="0"/>
                        </a:rPr>
                      </a:br>
                      <a:r>
                        <a:rPr kumimoji="0" lang="en-US" sz="1400" b="1" i="0" u="none" strike="noStrike" cap="none" normalizeH="0" baseline="0" smtClean="0">
                          <a:ln>
                            <a:noFill/>
                          </a:ln>
                          <a:solidFill>
                            <a:schemeClr val="tx1"/>
                          </a:solidFill>
                          <a:effectLst/>
                          <a:latin typeface="Comic Sans MS" pitchFamily="66" charset="0"/>
                          <a:cs typeface="Arial" charset="0"/>
                        </a:rPr>
                        <a:t>1</a:t>
                      </a:r>
                      <a:endParaRPr kumimoji="0" lang="en-US" sz="1400" b="0"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600FF"/>
                          </a:solidFill>
                          <a:effectLst/>
                          <a:latin typeface="Comic Sans MS" pitchFamily="66" charset="0"/>
                          <a:cs typeface="Arial" charset="0"/>
                        </a:rPr>
                        <a:t>16</a:t>
                      </a:r>
                      <a:br>
                        <a:rPr kumimoji="0" lang="en-US" sz="1400" b="1" i="0" u="none" strike="noStrike" cap="none" normalizeH="0" baseline="0" smtClean="0">
                          <a:ln>
                            <a:noFill/>
                          </a:ln>
                          <a:solidFill>
                            <a:srgbClr val="6600FF"/>
                          </a:solidFill>
                          <a:effectLst/>
                          <a:latin typeface="Comic Sans MS" pitchFamily="66" charset="0"/>
                          <a:cs typeface="Arial" charset="0"/>
                        </a:rPr>
                      </a:br>
                      <a:r>
                        <a:rPr kumimoji="0" lang="en-US" sz="1400" b="1" i="0" u="none" strike="noStrike" cap="none" normalizeH="0" baseline="0" smtClean="0">
                          <a:ln>
                            <a:noFill/>
                          </a:ln>
                          <a:solidFill>
                            <a:srgbClr val="6600FF"/>
                          </a:solidFill>
                          <a:effectLst/>
                          <a:latin typeface="Comic Sans MS" pitchFamily="66" charset="0"/>
                          <a:cs typeface="Arial" charset="0"/>
                        </a:rPr>
                        <a:t>16</a:t>
                      </a:r>
                      <a:endParaRPr kumimoji="0" lang="en-US" sz="1400" b="1" i="0" u="none" strike="noStrike" cap="none" normalizeH="0" baseline="0" smtClean="0">
                        <a:ln>
                          <a:noFill/>
                        </a:ln>
                        <a:solidFill>
                          <a:srgbClr val="6600FF"/>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1</a:t>
                      </a:r>
                      <a:br>
                        <a:rPr kumimoji="0" lang="en-US" sz="1400" b="1" i="0" u="none" strike="noStrike" cap="none" normalizeH="0" baseline="0" smtClean="0">
                          <a:ln>
                            <a:noFill/>
                          </a:ln>
                          <a:solidFill>
                            <a:schemeClr val="tx1"/>
                          </a:solidFill>
                          <a:effectLst/>
                          <a:latin typeface="Comic Sans MS" pitchFamily="66" charset="0"/>
                          <a:cs typeface="Arial" charset="0"/>
                        </a:rPr>
                      </a:br>
                      <a:r>
                        <a:rPr kumimoji="0" lang="en-US" sz="1400" b="1" i="0" u="none" strike="noStrike" cap="none" normalizeH="0" baseline="0" smtClean="0">
                          <a:ln>
                            <a:noFill/>
                          </a:ln>
                          <a:solidFill>
                            <a:schemeClr val="tx1"/>
                          </a:solidFill>
                          <a:effectLst/>
                          <a:latin typeface="Comic Sans MS" pitchFamily="66" charset="0"/>
                          <a:cs typeface="Arial" charset="0"/>
                        </a:rPr>
                        <a:t>0</a:t>
                      </a:r>
                      <a:endParaRPr kumimoji="0" lang="en-US" sz="1400" b="1"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Arial" charset="0"/>
                        </a:rPr>
                        <a:t>10 [A]</a:t>
                      </a:r>
                      <a:br>
                        <a:rPr kumimoji="0" lang="en-US" sz="1400" b="1" i="0" u="none" strike="noStrike" cap="none" normalizeH="0" baseline="0" smtClean="0">
                          <a:ln>
                            <a:noFill/>
                          </a:ln>
                          <a:solidFill>
                            <a:srgbClr val="0000FF"/>
                          </a:solidFill>
                          <a:effectLst/>
                          <a:latin typeface="Comic Sans MS" pitchFamily="66" charset="0"/>
                          <a:cs typeface="Arial" charset="0"/>
                        </a:rPr>
                      </a:br>
                      <a:r>
                        <a:rPr kumimoji="0" lang="en-US" sz="1400" b="1" i="0" u="none" strike="noStrike" cap="none" normalizeH="0" baseline="0" smtClean="0">
                          <a:ln>
                            <a:noFill/>
                          </a:ln>
                          <a:solidFill>
                            <a:srgbClr val="0000FF"/>
                          </a:solidFill>
                          <a:effectLst/>
                          <a:latin typeface="Comic Sans MS" pitchFamily="66" charset="0"/>
                          <a:cs typeface="Arial" charset="0"/>
                        </a:rPr>
                        <a:t>1</a:t>
                      </a:r>
                      <a:endParaRPr kumimoji="0" lang="en-US" sz="1400" b="1"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Arial" charset="0"/>
                        </a:rPr>
                        <a: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omic Sans MS" pitchFamily="66" charset="0"/>
                          <a:cs typeface="Arial" charset="0"/>
                        </a:rPr>
                        <a:t>= 1A base 16</a:t>
                      </a:r>
                      <a:endParaRPr kumimoji="0" lang="en-US" sz="1400" b="0" i="0" u="none" strike="noStrike" cap="none" normalizeH="0" baseline="0" smtClean="0">
                        <a:ln>
                          <a:noFill/>
                        </a:ln>
                        <a:solidFill>
                          <a:schemeClr val="tx1"/>
                        </a:solidFill>
                        <a:effectLst/>
                        <a:latin typeface="Comic Sans MS" pitchFamily="66" charset="0"/>
                      </a:endParaRPr>
                    </a:p>
                  </a:txBody>
                  <a:tcPr marL="84406" marR="844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02681" name="Rectangle 185"/>
          <p:cNvSpPr>
            <a:spLocks noChangeArrowheads="1"/>
          </p:cNvSpPr>
          <p:nvPr/>
        </p:nvSpPr>
        <p:spPr bwMode="auto">
          <a:xfrm>
            <a:off x="783981" y="908055"/>
            <a:ext cx="6447692" cy="792163"/>
          </a:xfrm>
          <a:prstGeom prst="rect">
            <a:avLst/>
          </a:prstGeom>
          <a:noFill/>
          <a:ln w="9525">
            <a:noFill/>
            <a:miter lim="800000"/>
            <a:headEnd/>
            <a:tailEnd/>
          </a:ln>
        </p:spPr>
        <p:txBody>
          <a:bodyPr/>
          <a:lstStyle/>
          <a:p>
            <a:pPr marL="342900" indent="-342900" algn="l">
              <a:spcBef>
                <a:spcPct val="20000"/>
              </a:spcBef>
              <a:buFontTx/>
              <a:buChar char="•"/>
            </a:pPr>
            <a:r>
              <a:rPr lang="en-US" sz="1600" baseline="0">
                <a:latin typeface="Tahoma" pitchFamily="34" charset="0"/>
                <a:cs typeface="Tahoma" pitchFamily="34" charset="0"/>
              </a:rPr>
              <a:t>Numrat e plotë dekad shëndrohen në binar duke i pjestuar me bazën e sistemit të numrave binar, respektivisht me numrin 2</a:t>
            </a:r>
            <a:r>
              <a:rPr lang="en-US" sz="1800" b="0" baseline="0">
                <a:latin typeface="Lucida Bright" pitchFamily="18" charset="0"/>
                <a:cs typeface="Tahoma" pitchFamily="34" charset="0"/>
              </a:rPr>
              <a:t> </a:t>
            </a:r>
          </a:p>
          <a:p>
            <a:pPr marL="342900" indent="-342900">
              <a:spcBef>
                <a:spcPct val="20000"/>
              </a:spcBef>
            </a:pPr>
            <a:endParaRPr lang="en-US" sz="1800" b="0" baseline="0">
              <a:latin typeface="Lucida Bright" pitchFamily="18" charset="0"/>
              <a:cs typeface="Tahoma" pitchFamily="34" charset="0"/>
            </a:endParaRPr>
          </a:p>
          <a:p>
            <a:pPr marL="342900" indent="-342900" algn="l">
              <a:spcBef>
                <a:spcPct val="20000"/>
              </a:spcBef>
              <a:buFontTx/>
              <a:buChar char="•"/>
            </a:pPr>
            <a:endParaRPr lang="en-US" b="0" baseline="0">
              <a:latin typeface="Tahoma" pitchFamily="34" charset="0"/>
              <a:cs typeface="Tahoma" pitchFamily="34" charset="0"/>
            </a:endParaRPr>
          </a:p>
          <a:p>
            <a:pPr marL="342900" indent="-342900" algn="l">
              <a:lnSpc>
                <a:spcPct val="40000"/>
              </a:lnSpc>
              <a:spcBef>
                <a:spcPct val="20000"/>
              </a:spcBef>
              <a:buFontTx/>
              <a:buChar char="•"/>
            </a:pPr>
            <a:endParaRPr lang="en-US" b="0" baseline="0">
              <a:latin typeface="Tahoma" pitchFamily="34" charset="0"/>
              <a:cs typeface="Tahoma" pitchFamily="34" charset="0"/>
            </a:endParaRPr>
          </a:p>
          <a:p>
            <a:pPr marL="342900" indent="-342900" algn="l">
              <a:lnSpc>
                <a:spcPct val="40000"/>
              </a:lnSpc>
              <a:spcBef>
                <a:spcPct val="20000"/>
              </a:spcBef>
            </a:pPr>
            <a:r>
              <a:rPr lang="en-US" sz="1400" b="0" baseline="0">
                <a:latin typeface="Comic Sans MS" pitchFamily="66" charset="0"/>
              </a:rPr>
              <a:t>       </a:t>
            </a:r>
          </a:p>
        </p:txBody>
      </p:sp>
      <p:sp>
        <p:nvSpPr>
          <p:cNvPr id="1002682" name="Rectangle 186"/>
          <p:cNvSpPr>
            <a:spLocks noChangeArrowheads="1"/>
          </p:cNvSpPr>
          <p:nvPr/>
        </p:nvSpPr>
        <p:spPr bwMode="auto">
          <a:xfrm>
            <a:off x="685802" y="152405"/>
            <a:ext cx="6871189" cy="468313"/>
          </a:xfrm>
          <a:prstGeom prst="rect">
            <a:avLst/>
          </a:prstGeom>
          <a:noFill/>
          <a:ln w="9525">
            <a:noFill/>
            <a:miter lim="800000"/>
            <a:headEnd/>
            <a:tailEnd/>
          </a:ln>
        </p:spPr>
        <p:txBody>
          <a:bodyPr anchor="b"/>
          <a:lstStyle/>
          <a:p>
            <a:r>
              <a:rPr lang="en-US" baseline="0">
                <a:solidFill>
                  <a:srgbClr val="006600"/>
                </a:solidFill>
                <a:latin typeface="Lucida Bright" pitchFamily="18" charset="0"/>
              </a:rPr>
              <a:t>Konvertimi në sisteme tjera numerike </a:t>
            </a:r>
            <a:endParaRPr lang="en-GB" baseline="0">
              <a:solidFill>
                <a:srgbClr val="006600"/>
              </a:solidFill>
              <a:latin typeface="Lucida Bright" pitchFamily="18" charset="0"/>
              <a:cs typeface="Tahoma" pitchFamily="34" charset="0"/>
            </a:endParaRPr>
          </a:p>
        </p:txBody>
      </p:sp>
      <p:sp>
        <p:nvSpPr>
          <p:cNvPr id="1002683" name="Rectangle 187"/>
          <p:cNvSpPr>
            <a:spLocks noChangeArrowheads="1"/>
          </p:cNvSpPr>
          <p:nvPr/>
        </p:nvSpPr>
        <p:spPr bwMode="auto">
          <a:xfrm>
            <a:off x="1647095" y="5013325"/>
            <a:ext cx="5712069" cy="381000"/>
          </a:xfrm>
          <a:prstGeom prst="rect">
            <a:avLst/>
          </a:prstGeom>
          <a:noFill/>
          <a:ln w="9525">
            <a:noFill/>
            <a:miter lim="800000"/>
            <a:headEnd/>
            <a:tailEnd/>
          </a:ln>
          <a:effectLst/>
        </p:spPr>
        <p:txBody>
          <a:bodyPr wrap="none" anchor="ctr"/>
          <a:lstStyle/>
          <a:p>
            <a:pPr algn="l"/>
            <a:r>
              <a:rPr lang="en-US" sz="2000">
                <a:latin typeface="Tahoma" pitchFamily="34" charset="0"/>
                <a:cs typeface="Tahoma" pitchFamily="34" charset="0"/>
              </a:rPr>
              <a:t>Konvertimi i num.26 me bazë 10 në atë Binar,Oktal dhe Hexadecimal</a:t>
            </a:r>
            <a:r>
              <a:rPr lang="en-US">
                <a:latin typeface="Lucida Bright" pitchFamily="18" charset="0"/>
              </a:rPr>
              <a:t>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AE02E0D1-EB5A-44C5-91AF-866DBC329C54}" type="slidenum">
              <a:rPr lang="en-GB"/>
              <a:pPr/>
              <a:t>47</a:t>
            </a:fld>
            <a:endParaRPr lang="en-GB"/>
          </a:p>
        </p:txBody>
      </p:sp>
      <p:sp>
        <p:nvSpPr>
          <p:cNvPr id="291842" name="Rectangle 2"/>
          <p:cNvSpPr>
            <a:spLocks noGrp="1" noChangeArrowheads="1"/>
          </p:cNvSpPr>
          <p:nvPr>
            <p:ph type="title"/>
          </p:nvPr>
        </p:nvSpPr>
        <p:spPr/>
        <p:txBody>
          <a:bodyPr/>
          <a:lstStyle/>
          <a:p>
            <a:r>
              <a:rPr lang="en-US" sz="2800">
                <a:solidFill>
                  <a:srgbClr val="008080"/>
                </a:solidFill>
                <a:latin typeface="Lucida Bright" pitchFamily="18" charset="0"/>
              </a:rPr>
              <a:t>Sh</a:t>
            </a:r>
            <a:r>
              <a:rPr lang="en-US" sz="2800">
                <a:solidFill>
                  <a:srgbClr val="008080"/>
                </a:solidFill>
                <a:latin typeface="Lucida Bright" pitchFamily="18" charset="0"/>
                <a:cs typeface="Tahoma" pitchFamily="34" charset="0"/>
              </a:rPr>
              <a:t>ëndrimi i numrave binar në decimal</a:t>
            </a:r>
            <a:br>
              <a:rPr lang="en-US" sz="2800">
                <a:solidFill>
                  <a:srgbClr val="008080"/>
                </a:solidFill>
                <a:latin typeface="Lucida Bright" pitchFamily="18" charset="0"/>
                <a:cs typeface="Tahoma" pitchFamily="34" charset="0"/>
              </a:rPr>
            </a:br>
            <a:endParaRPr lang="en-US" sz="2800">
              <a:solidFill>
                <a:srgbClr val="008080"/>
              </a:solidFill>
              <a:latin typeface="Lucida Bright" pitchFamily="18" charset="0"/>
              <a:cs typeface="Tahoma" pitchFamily="34" charset="0"/>
            </a:endParaRPr>
          </a:p>
        </p:txBody>
      </p:sp>
      <p:sp>
        <p:nvSpPr>
          <p:cNvPr id="291843" name="Rectangle 3"/>
          <p:cNvSpPr>
            <a:spLocks noGrp="1" noChangeArrowheads="1"/>
          </p:cNvSpPr>
          <p:nvPr>
            <p:ph type="body" idx="1"/>
          </p:nvPr>
        </p:nvSpPr>
        <p:spPr>
          <a:xfrm>
            <a:off x="250582" y="1828800"/>
            <a:ext cx="8424496" cy="3657600"/>
          </a:xfrm>
        </p:spPr>
        <p:txBody>
          <a:bodyPr/>
          <a:lstStyle/>
          <a:p>
            <a:pPr>
              <a:buFontTx/>
              <a:buNone/>
            </a:pPr>
            <a:endParaRPr lang="en-US" sz="1800" b="1"/>
          </a:p>
          <a:p>
            <a:pPr algn="just">
              <a:buFontTx/>
              <a:buNone/>
            </a:pPr>
            <a:endParaRPr lang="en-GB" sz="4000"/>
          </a:p>
        </p:txBody>
      </p:sp>
      <p:pic>
        <p:nvPicPr>
          <p:cNvPr id="291846" name="Picture 6" descr="nsco2"/>
          <p:cNvPicPr>
            <a:picLocks noChangeAspect="1" noChangeArrowheads="1"/>
          </p:cNvPicPr>
          <p:nvPr/>
        </p:nvPicPr>
        <p:blipFill>
          <a:blip r:embed="rId3"/>
          <a:srcRect/>
          <a:stretch>
            <a:fillRect/>
          </a:stretch>
        </p:blipFill>
        <p:spPr bwMode="auto">
          <a:xfrm>
            <a:off x="849923" y="2060578"/>
            <a:ext cx="7154008" cy="1368425"/>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2011</a:t>
            </a:r>
            <a:endParaRPr lang="en-GB"/>
          </a:p>
        </p:txBody>
      </p:sp>
      <p:sp>
        <p:nvSpPr>
          <p:cNvPr id="8" name="Slide Number Placeholder 5"/>
          <p:cNvSpPr>
            <a:spLocks noGrp="1"/>
          </p:cNvSpPr>
          <p:nvPr>
            <p:ph type="sldNum" sz="quarter" idx="12"/>
          </p:nvPr>
        </p:nvSpPr>
        <p:spPr/>
        <p:txBody>
          <a:bodyPr/>
          <a:lstStyle/>
          <a:p>
            <a:fld id="{A30C8AA1-D2A2-41AD-9C51-BFD603B0E80C}" type="slidenum">
              <a:rPr lang="en-GB"/>
              <a:pPr/>
              <a:t>48</a:t>
            </a:fld>
            <a:endParaRPr lang="en-GB"/>
          </a:p>
        </p:txBody>
      </p:sp>
      <p:sp>
        <p:nvSpPr>
          <p:cNvPr id="293890" name="Rectangle 2"/>
          <p:cNvSpPr>
            <a:spLocks noGrp="1" noChangeArrowheads="1"/>
          </p:cNvSpPr>
          <p:nvPr>
            <p:ph type="title"/>
          </p:nvPr>
        </p:nvSpPr>
        <p:spPr>
          <a:xfrm>
            <a:off x="685801" y="152403"/>
            <a:ext cx="6871189" cy="1044575"/>
          </a:xfrm>
        </p:spPr>
        <p:txBody>
          <a:bodyPr/>
          <a:lstStyle/>
          <a:p>
            <a:r>
              <a:rPr lang="en-US" sz="2000" b="1">
                <a:solidFill>
                  <a:srgbClr val="008080"/>
                </a:solidFill>
                <a:latin typeface="Tahoma" pitchFamily="34" charset="0"/>
                <a:cs typeface="Tahoma" pitchFamily="34" charset="0"/>
              </a:rPr>
              <a:t>Shëndrimi i numrave Heksadecimal në Decimal</a:t>
            </a:r>
            <a:endParaRPr lang="en-GB" sz="2000" b="1">
              <a:solidFill>
                <a:srgbClr val="008080"/>
              </a:solidFill>
              <a:latin typeface="Tahoma" pitchFamily="34" charset="0"/>
              <a:cs typeface="Tahoma" pitchFamily="34" charset="0"/>
            </a:endParaRPr>
          </a:p>
        </p:txBody>
      </p:sp>
      <p:pic>
        <p:nvPicPr>
          <p:cNvPr id="294071" name="Picture 183" descr="nsco8"/>
          <p:cNvPicPr>
            <a:picLocks noChangeAspect="1" noChangeArrowheads="1"/>
          </p:cNvPicPr>
          <p:nvPr/>
        </p:nvPicPr>
        <p:blipFill>
          <a:blip r:embed="rId3"/>
          <a:srcRect/>
          <a:stretch>
            <a:fillRect/>
          </a:stretch>
        </p:blipFill>
        <p:spPr bwMode="auto">
          <a:xfrm>
            <a:off x="1780443" y="4149725"/>
            <a:ext cx="6011008" cy="1600200"/>
          </a:xfrm>
          <a:prstGeom prst="rect">
            <a:avLst/>
          </a:prstGeom>
          <a:noFill/>
        </p:spPr>
      </p:pic>
      <p:pic>
        <p:nvPicPr>
          <p:cNvPr id="294073" name="Picture 185" descr="nscof"/>
          <p:cNvPicPr>
            <a:picLocks noChangeAspect="1" noChangeArrowheads="1"/>
          </p:cNvPicPr>
          <p:nvPr/>
        </p:nvPicPr>
        <p:blipFill>
          <a:blip r:embed="rId4"/>
          <a:srcRect/>
          <a:stretch>
            <a:fillRect/>
          </a:stretch>
        </p:blipFill>
        <p:spPr bwMode="auto">
          <a:xfrm>
            <a:off x="1581152" y="1484316"/>
            <a:ext cx="6513634" cy="1589087"/>
          </a:xfrm>
          <a:prstGeom prst="rect">
            <a:avLst/>
          </a:prstGeom>
          <a:noFill/>
        </p:spPr>
      </p:pic>
      <p:sp>
        <p:nvSpPr>
          <p:cNvPr id="294074" name="Rectangle 186"/>
          <p:cNvSpPr>
            <a:spLocks noChangeArrowheads="1"/>
          </p:cNvSpPr>
          <p:nvPr/>
        </p:nvSpPr>
        <p:spPr bwMode="auto">
          <a:xfrm>
            <a:off x="1647092" y="3573463"/>
            <a:ext cx="5317881" cy="381000"/>
          </a:xfrm>
          <a:prstGeom prst="rect">
            <a:avLst/>
          </a:prstGeom>
          <a:noFill/>
          <a:ln w="9525">
            <a:noFill/>
            <a:miter lim="800000"/>
            <a:headEnd/>
            <a:tailEnd/>
          </a:ln>
          <a:effectLst/>
        </p:spPr>
        <p:txBody>
          <a:bodyPr wrap="none"/>
          <a:lstStyle/>
          <a:p>
            <a:r>
              <a:rPr lang="en-US">
                <a:solidFill>
                  <a:srgbClr val="008080"/>
                </a:solidFill>
                <a:latin typeface="Tahoma" pitchFamily="34" charset="0"/>
                <a:cs typeface="Tahoma" pitchFamily="34" charset="0"/>
              </a:rPr>
              <a:t>Shëndrimi i numrave Oktalal në Decimal</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B0364FC0-6257-459E-87F8-02C4D07642FA}" type="slidenum">
              <a:rPr lang="en-GB"/>
              <a:pPr/>
              <a:t>49</a:t>
            </a:fld>
            <a:endParaRPr lang="en-GB"/>
          </a:p>
        </p:txBody>
      </p:sp>
      <p:sp>
        <p:nvSpPr>
          <p:cNvPr id="301058" name="Rectangle 2"/>
          <p:cNvSpPr>
            <a:spLocks noGrp="1" noChangeArrowheads="1"/>
          </p:cNvSpPr>
          <p:nvPr>
            <p:ph type="body" idx="1"/>
          </p:nvPr>
        </p:nvSpPr>
        <p:spPr>
          <a:xfrm>
            <a:off x="457200" y="2060575"/>
            <a:ext cx="8229600" cy="4035425"/>
          </a:xfrm>
        </p:spPr>
        <p:txBody>
          <a:bodyPr/>
          <a:lstStyle/>
          <a:p>
            <a:r>
              <a:rPr lang="en-US" sz="2400">
                <a:latin typeface="Lucida Bright" pitchFamily="18" charset="0"/>
                <a:cs typeface="Tahoma" pitchFamily="34" charset="0"/>
              </a:rPr>
              <a:t>Kompjutorët qeverisin respektivisht bëjnë përpunimin e sasive të mëdha të informatave në kohë shumë të shkurtër, mirëpo për të mundësuar një punë të tillë duhet të ekzistoj një interakcion apo ndërlidhje e sistemeve komplekse të </a:t>
            </a:r>
            <a:r>
              <a:rPr lang="en-US" sz="2400">
                <a:solidFill>
                  <a:srgbClr val="FF9900"/>
                </a:solidFill>
                <a:latin typeface="Lucida Bright" pitchFamily="18" charset="0"/>
                <a:cs typeface="Tahoma" pitchFamily="34" charset="0"/>
              </a:rPr>
              <a:t>Hardverit</a:t>
            </a:r>
            <a:r>
              <a:rPr lang="en-US" sz="2400">
                <a:latin typeface="Lucida Bright" pitchFamily="18" charset="0"/>
                <a:cs typeface="Tahoma" pitchFamily="34" charset="0"/>
              </a:rPr>
              <a:t> dhe </a:t>
            </a:r>
            <a:r>
              <a:rPr lang="en-US" sz="2400">
                <a:solidFill>
                  <a:srgbClr val="FF9900"/>
                </a:solidFill>
                <a:latin typeface="Lucida Bright" pitchFamily="18" charset="0"/>
                <a:cs typeface="Tahoma" pitchFamily="34" charset="0"/>
              </a:rPr>
              <a:t>Softuerit</a:t>
            </a:r>
            <a:r>
              <a:rPr lang="en-US" sz="2400">
                <a:latin typeface="Lucida Bright" pitchFamily="18" charset="0"/>
                <a:cs typeface="Tahoma" pitchFamily="34" charset="0"/>
              </a:rPr>
              <a:t> të cilët paraqesin një fushë me rëndësi të Informatikës</a:t>
            </a:r>
            <a:endParaRPr lang="en-GB" sz="2400">
              <a:latin typeface="Lucida Bright" pitchFamily="18" charset="0"/>
              <a:cs typeface="Tahoma" pitchFamily="34" charset="0"/>
            </a:endParaRPr>
          </a:p>
        </p:txBody>
      </p:sp>
      <p:sp>
        <p:nvSpPr>
          <p:cNvPr id="301059" name="Rectangle 3"/>
          <p:cNvSpPr>
            <a:spLocks noGrp="1" noChangeArrowheads="1"/>
          </p:cNvSpPr>
          <p:nvPr>
            <p:ph type="title"/>
          </p:nvPr>
        </p:nvSpPr>
        <p:spPr/>
        <p:txBody>
          <a:bodyPr/>
          <a:lstStyle/>
          <a:p>
            <a:r>
              <a:rPr lang="en-US" sz="2800">
                <a:solidFill>
                  <a:srgbClr val="008080"/>
                </a:solidFill>
                <a:latin typeface="Lucida Bright" pitchFamily="18" charset="0"/>
              </a:rPr>
              <a:t>Hardueri dhe Softueri</a:t>
            </a:r>
            <a:endParaRPr lang="en-GB" sz="2800">
              <a:solidFill>
                <a:srgbClr val="008080"/>
              </a:solidFill>
              <a:latin typeface="Lucida Bright"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6C8020DC-E267-41B3-BBB1-0B6AF03B25DD}" type="slidenum">
              <a:rPr lang="en-GB"/>
              <a:pPr/>
              <a:t>5</a:t>
            </a:fld>
            <a:endParaRPr lang="en-GB"/>
          </a:p>
        </p:txBody>
      </p:sp>
      <p:sp>
        <p:nvSpPr>
          <p:cNvPr id="208898" name="Rectangle 2"/>
          <p:cNvSpPr>
            <a:spLocks noGrp="1" noChangeArrowheads="1"/>
          </p:cNvSpPr>
          <p:nvPr>
            <p:ph type="title"/>
          </p:nvPr>
        </p:nvSpPr>
        <p:spPr>
          <a:xfrm>
            <a:off x="395654" y="692153"/>
            <a:ext cx="8229600" cy="360363"/>
          </a:xfrm>
          <a:solidFill>
            <a:srgbClr val="CCECFF"/>
          </a:solidFill>
        </p:spPr>
        <p:txBody>
          <a:bodyPr/>
          <a:lstStyle/>
          <a:p>
            <a:r>
              <a:rPr lang="en-US" sz="2400" b="1">
                <a:solidFill>
                  <a:srgbClr val="990033"/>
                </a:solidFill>
                <a:effectLst>
                  <a:outerShdw blurRad="38100" dist="38100" dir="2700000" algn="tl">
                    <a:srgbClr val="000000"/>
                  </a:outerShdw>
                </a:effectLst>
                <a:latin typeface="Tahoma" pitchFamily="34" charset="0"/>
                <a:cs typeface="Tahoma" pitchFamily="34" charset="0"/>
              </a:rPr>
              <a:t>Degët/Disiplinat e Informatikës</a:t>
            </a:r>
          </a:p>
        </p:txBody>
      </p:sp>
      <p:sp>
        <p:nvSpPr>
          <p:cNvPr id="208899" name="Rectangle 3"/>
          <p:cNvSpPr>
            <a:spLocks noGrp="1" noChangeArrowheads="1"/>
          </p:cNvSpPr>
          <p:nvPr>
            <p:ph type="body" idx="1"/>
          </p:nvPr>
        </p:nvSpPr>
        <p:spPr>
          <a:xfrm>
            <a:off x="457200" y="1268413"/>
            <a:ext cx="8229600" cy="3097212"/>
          </a:xfrm>
          <a:solidFill>
            <a:srgbClr val="FFFF99"/>
          </a:solidFill>
        </p:spPr>
        <p:txBody>
          <a:bodyPr/>
          <a:lstStyle/>
          <a:p>
            <a:pPr>
              <a:lnSpc>
                <a:spcPct val="80000"/>
              </a:lnSpc>
              <a:buFontTx/>
              <a:buNone/>
            </a:pPr>
            <a:r>
              <a:rPr lang="en-US" sz="1800" b="1" u="sng">
                <a:latin typeface="Tahoma" pitchFamily="34" charset="0"/>
                <a:cs typeface="Tahoma" pitchFamily="34" charset="0"/>
              </a:rPr>
              <a:t>Informatika ndahet në sfera apo fusha dhe atë në</a:t>
            </a:r>
            <a:r>
              <a:rPr lang="en-US" sz="1800">
                <a:latin typeface="Tahoma" pitchFamily="34" charset="0"/>
                <a:cs typeface="Tahoma" pitchFamily="34" charset="0"/>
              </a:rPr>
              <a:t>:</a:t>
            </a:r>
          </a:p>
          <a:p>
            <a:pPr algn="ctr">
              <a:lnSpc>
                <a:spcPct val="80000"/>
              </a:lnSpc>
              <a:buFontTx/>
              <a:buNone/>
            </a:pPr>
            <a:endParaRPr lang="en-US" sz="800">
              <a:latin typeface="Tahoma" pitchFamily="34" charset="0"/>
              <a:cs typeface="Tahoma" pitchFamily="34" charset="0"/>
            </a:endParaRPr>
          </a:p>
          <a:p>
            <a:pPr>
              <a:lnSpc>
                <a:spcPct val="80000"/>
              </a:lnSpc>
            </a:pPr>
            <a:r>
              <a:rPr lang="en-US" sz="1800" b="1">
                <a:solidFill>
                  <a:srgbClr val="990033"/>
                </a:solidFill>
                <a:latin typeface="Tahoma" pitchFamily="34" charset="0"/>
                <a:cs typeface="Tahoma" pitchFamily="34" charset="0"/>
              </a:rPr>
              <a:t>Informatikën teorike</a:t>
            </a:r>
            <a:r>
              <a:rPr lang="en-US" sz="1800">
                <a:latin typeface="Tahoma" pitchFamily="34" charset="0"/>
                <a:cs typeface="Tahoma" pitchFamily="34" charset="0"/>
              </a:rPr>
              <a:t> -ka të bëjë në rend të parë me aspekte të ndryshme të  Algoritmeve dhe mundë të trajtohet si bazë për disiplinat tjera të informatikës</a:t>
            </a:r>
          </a:p>
          <a:p>
            <a:pPr>
              <a:lnSpc>
                <a:spcPct val="80000"/>
              </a:lnSpc>
              <a:buFontTx/>
              <a:buNone/>
            </a:pPr>
            <a:endParaRPr lang="en-US" sz="1800">
              <a:latin typeface="Tahoma" pitchFamily="34" charset="0"/>
              <a:cs typeface="Tahoma" pitchFamily="34" charset="0"/>
            </a:endParaRPr>
          </a:p>
          <a:p>
            <a:pPr>
              <a:lnSpc>
                <a:spcPct val="80000"/>
              </a:lnSpc>
            </a:pPr>
            <a:r>
              <a:rPr lang="en-US" sz="1800" b="1">
                <a:solidFill>
                  <a:srgbClr val="990033"/>
                </a:solidFill>
                <a:latin typeface="Tahoma" pitchFamily="34" charset="0"/>
                <a:cs typeface="Tahoma" pitchFamily="34" charset="0"/>
              </a:rPr>
              <a:t>Informatikën praktike</a:t>
            </a:r>
            <a:r>
              <a:rPr lang="en-US" sz="1800">
                <a:latin typeface="Tahoma" pitchFamily="34" charset="0"/>
                <a:cs typeface="Tahoma" pitchFamily="34" charset="0"/>
              </a:rPr>
              <a:t> – ka të bëjë me zgjidhjen e problemeve konkrete të informatikës dhe posqërisht me zhvillimin e programeve kompjuterike në të ashtuquajturën teknikën sofuerike.</a:t>
            </a:r>
          </a:p>
          <a:p>
            <a:pPr>
              <a:lnSpc>
                <a:spcPct val="80000"/>
              </a:lnSpc>
              <a:buFontTx/>
              <a:buNone/>
            </a:pPr>
            <a:r>
              <a:rPr lang="en-US" sz="1800">
                <a:latin typeface="Tahoma" pitchFamily="34" charset="0"/>
                <a:cs typeface="Tahoma" pitchFamily="34" charset="0"/>
              </a:rPr>
              <a:t>    - Informatika praktike furnizon apo siguron vegla për zhvillim të softuerit</a:t>
            </a:r>
            <a:r>
              <a:rPr lang="en-US">
                <a:latin typeface="Lucida Bright" pitchFamily="18" charset="0"/>
                <a:cs typeface="Tahoma" pitchFamily="34" charset="0"/>
              </a:rPr>
              <a:t> </a:t>
            </a:r>
          </a:p>
          <a:p>
            <a:pPr>
              <a:lnSpc>
                <a:spcPct val="80000"/>
              </a:lnSpc>
              <a:buFontTx/>
              <a:buNone/>
            </a:pPr>
            <a:r>
              <a:rPr lang="en-US">
                <a:cs typeface="Tahoma" pitchFamily="34" charset="0"/>
              </a:rPr>
              <a:t>     </a:t>
            </a:r>
          </a:p>
          <a:p>
            <a:pPr>
              <a:lnSpc>
                <a:spcPct val="80000"/>
              </a:lnSpc>
            </a:pPr>
            <a:endParaRPr lang="en-GB"/>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a:t>2011</a:t>
            </a:r>
            <a:endParaRPr lang="en-GB"/>
          </a:p>
        </p:txBody>
      </p:sp>
      <p:sp>
        <p:nvSpPr>
          <p:cNvPr id="6" name="Slide Number Placeholder 4"/>
          <p:cNvSpPr>
            <a:spLocks noGrp="1"/>
          </p:cNvSpPr>
          <p:nvPr>
            <p:ph type="sldNum" sz="quarter" idx="12"/>
          </p:nvPr>
        </p:nvSpPr>
        <p:spPr/>
        <p:txBody>
          <a:bodyPr/>
          <a:lstStyle/>
          <a:p>
            <a:fld id="{38C2B0D6-5C66-4C78-ACE4-A4D358A128E5}" type="slidenum">
              <a:rPr lang="en-GB"/>
              <a:pPr/>
              <a:t>50</a:t>
            </a:fld>
            <a:endParaRPr lang="en-GB"/>
          </a:p>
        </p:txBody>
      </p:sp>
      <p:sp>
        <p:nvSpPr>
          <p:cNvPr id="318468" name="Rectangle 4"/>
          <p:cNvSpPr>
            <a:spLocks noGrp="1" noChangeArrowheads="1"/>
          </p:cNvSpPr>
          <p:nvPr>
            <p:ph type="title"/>
          </p:nvPr>
        </p:nvSpPr>
        <p:spPr>
          <a:xfrm>
            <a:off x="685800" y="152400"/>
            <a:ext cx="6765681" cy="755650"/>
          </a:xfrm>
        </p:spPr>
        <p:txBody>
          <a:bodyPr/>
          <a:lstStyle/>
          <a:p>
            <a:r>
              <a:rPr lang="en-US" sz="2800">
                <a:solidFill>
                  <a:srgbClr val="008080"/>
                </a:solidFill>
                <a:latin typeface="Lucida Bright" pitchFamily="18" charset="0"/>
              </a:rPr>
              <a:t>Hardueri dhe Softueri</a:t>
            </a:r>
          </a:p>
        </p:txBody>
      </p:sp>
      <p:pic>
        <p:nvPicPr>
          <p:cNvPr id="318469" name="Picture 5" descr="hiernet2"/>
          <p:cNvPicPr>
            <a:picLocks noChangeAspect="1" noChangeArrowheads="1"/>
          </p:cNvPicPr>
          <p:nvPr/>
        </p:nvPicPr>
        <p:blipFill>
          <a:blip r:embed="rId3"/>
          <a:srcRect/>
          <a:stretch>
            <a:fillRect/>
          </a:stretch>
        </p:blipFill>
        <p:spPr bwMode="auto">
          <a:xfrm>
            <a:off x="2095500" y="1481141"/>
            <a:ext cx="4953000" cy="3895725"/>
          </a:xfrm>
          <a:prstGeom prst="rect">
            <a:avLst/>
          </a:prstGeom>
          <a:noFill/>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C3DBE217-C9B1-4531-A0CE-83F9876272F2}" type="slidenum">
              <a:rPr lang="en-GB"/>
              <a:pPr/>
              <a:t>51</a:t>
            </a:fld>
            <a:endParaRPr lang="en-GB"/>
          </a:p>
        </p:txBody>
      </p:sp>
      <p:sp>
        <p:nvSpPr>
          <p:cNvPr id="302082" name="Rectangle 2"/>
          <p:cNvSpPr>
            <a:spLocks noGrp="1" noChangeArrowheads="1"/>
          </p:cNvSpPr>
          <p:nvPr>
            <p:ph type="title"/>
          </p:nvPr>
        </p:nvSpPr>
        <p:spPr>
          <a:xfrm>
            <a:off x="684336" y="476250"/>
            <a:ext cx="6871188" cy="973138"/>
          </a:xfrm>
        </p:spPr>
        <p:txBody>
          <a:bodyPr/>
          <a:lstStyle/>
          <a:p>
            <a:r>
              <a:rPr lang="en-US" sz="4000"/>
              <a:t/>
            </a:r>
            <a:br>
              <a:rPr lang="en-US" sz="4000"/>
            </a:br>
            <a:r>
              <a:rPr lang="en-US" sz="2800">
                <a:solidFill>
                  <a:srgbClr val="008080"/>
                </a:solidFill>
                <a:latin typeface="Lucida Bright" pitchFamily="18" charset="0"/>
              </a:rPr>
              <a:t>Hardueri</a:t>
            </a:r>
            <a:br>
              <a:rPr lang="en-US" sz="2800">
                <a:solidFill>
                  <a:srgbClr val="008080"/>
                </a:solidFill>
                <a:latin typeface="Lucida Bright" pitchFamily="18" charset="0"/>
              </a:rPr>
            </a:br>
            <a:endParaRPr lang="en-GB" sz="2800">
              <a:solidFill>
                <a:srgbClr val="008080"/>
              </a:solidFill>
              <a:latin typeface="Lucida Bright" pitchFamily="18" charset="0"/>
            </a:endParaRPr>
          </a:p>
        </p:txBody>
      </p:sp>
      <p:sp>
        <p:nvSpPr>
          <p:cNvPr id="302083" name="Rectangle 3"/>
          <p:cNvSpPr>
            <a:spLocks noGrp="1" noChangeArrowheads="1"/>
          </p:cNvSpPr>
          <p:nvPr>
            <p:ph type="body" idx="1"/>
          </p:nvPr>
        </p:nvSpPr>
        <p:spPr>
          <a:xfrm>
            <a:off x="685800" y="1196978"/>
            <a:ext cx="7696200" cy="4289425"/>
          </a:xfrm>
        </p:spPr>
        <p:txBody>
          <a:bodyPr/>
          <a:lstStyle/>
          <a:p>
            <a:pPr>
              <a:lnSpc>
                <a:spcPct val="90000"/>
              </a:lnSpc>
            </a:pPr>
            <a:r>
              <a:rPr lang="en-US" sz="2400">
                <a:latin typeface="Lucida Bright" pitchFamily="18" charset="0"/>
                <a:cs typeface="Tahoma" pitchFamily="34" charset="0"/>
              </a:rPr>
              <a:t>Çka paraqet hardueri</a:t>
            </a:r>
          </a:p>
          <a:p>
            <a:pPr>
              <a:lnSpc>
                <a:spcPct val="90000"/>
              </a:lnSpc>
            </a:pPr>
            <a:r>
              <a:rPr lang="en-US" sz="2400">
                <a:latin typeface="Lucida Bright" pitchFamily="18" charset="0"/>
                <a:cs typeface="Tahoma" pitchFamily="34" charset="0"/>
              </a:rPr>
              <a:t>Rëndësia e harduerit</a:t>
            </a:r>
          </a:p>
          <a:p>
            <a:pPr>
              <a:lnSpc>
                <a:spcPct val="90000"/>
              </a:lnSpc>
            </a:pPr>
            <a:r>
              <a:rPr lang="en-US" sz="2400">
                <a:latin typeface="Lucida Bright" pitchFamily="18" charset="0"/>
                <a:cs typeface="Tahoma" pitchFamily="34" charset="0"/>
              </a:rPr>
              <a:t>Modeli logjik i kompjutorit bashkohor</a:t>
            </a:r>
          </a:p>
          <a:p>
            <a:pPr>
              <a:lnSpc>
                <a:spcPct val="90000"/>
              </a:lnSpc>
            </a:pPr>
            <a:r>
              <a:rPr lang="en-US" sz="2400">
                <a:latin typeface="Lucida Bright" pitchFamily="18" charset="0"/>
                <a:cs typeface="Tahoma" pitchFamily="34" charset="0"/>
              </a:rPr>
              <a:t>Procesori</a:t>
            </a:r>
          </a:p>
          <a:p>
            <a:pPr>
              <a:lnSpc>
                <a:spcPct val="90000"/>
              </a:lnSpc>
            </a:pPr>
            <a:r>
              <a:rPr lang="en-US" sz="2400">
                <a:latin typeface="Lucida Bright" pitchFamily="18" charset="0"/>
                <a:cs typeface="Tahoma" pitchFamily="34" charset="0"/>
              </a:rPr>
              <a:t>Memorjet (primare dhe sekundare)</a:t>
            </a:r>
          </a:p>
          <a:p>
            <a:pPr>
              <a:lnSpc>
                <a:spcPct val="90000"/>
              </a:lnSpc>
            </a:pPr>
            <a:r>
              <a:rPr lang="en-US" sz="2400">
                <a:latin typeface="Lucida Bright" pitchFamily="18" charset="0"/>
                <a:cs typeface="Tahoma" pitchFamily="34" charset="0"/>
              </a:rPr>
              <a:t>Kategoritë e sistemeve llogaritare</a:t>
            </a:r>
          </a:p>
          <a:p>
            <a:pPr>
              <a:lnSpc>
                <a:spcPct val="90000"/>
              </a:lnSpc>
            </a:pPr>
            <a:r>
              <a:rPr lang="en-US" sz="2400">
                <a:latin typeface="Lucida Bright" pitchFamily="18" charset="0"/>
                <a:cs typeface="Tahoma" pitchFamily="34" charset="0"/>
              </a:rPr>
              <a:t>Njësitë hyrëse</a:t>
            </a:r>
          </a:p>
          <a:p>
            <a:pPr>
              <a:lnSpc>
                <a:spcPct val="90000"/>
              </a:lnSpc>
            </a:pPr>
            <a:r>
              <a:rPr lang="en-US" sz="2400">
                <a:latin typeface="Lucida Bright" pitchFamily="18" charset="0"/>
                <a:cs typeface="Tahoma" pitchFamily="34" charset="0"/>
              </a:rPr>
              <a:t>Njësitë dalëse</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50CB47E3-9C60-451A-B414-30A405F0D315}" type="slidenum">
              <a:rPr lang="en-GB"/>
              <a:pPr/>
              <a:t>52</a:t>
            </a:fld>
            <a:endParaRPr lang="en-GB"/>
          </a:p>
        </p:txBody>
      </p:sp>
      <p:sp>
        <p:nvSpPr>
          <p:cNvPr id="304130" name="Rectangle 2"/>
          <p:cNvSpPr>
            <a:spLocks noGrp="1" noChangeArrowheads="1"/>
          </p:cNvSpPr>
          <p:nvPr>
            <p:ph type="title"/>
          </p:nvPr>
        </p:nvSpPr>
        <p:spPr/>
        <p:txBody>
          <a:bodyPr/>
          <a:lstStyle/>
          <a:p>
            <a:r>
              <a:rPr lang="en-US" sz="2800">
                <a:solidFill>
                  <a:srgbClr val="008080"/>
                </a:solidFill>
                <a:latin typeface="Lucida Bright" pitchFamily="18" charset="0"/>
                <a:cs typeface="Tahoma" pitchFamily="34" charset="0"/>
              </a:rPr>
              <a:t>Çka paraqet hardueri</a:t>
            </a:r>
            <a:r>
              <a:rPr lang="en-US">
                <a:latin typeface="Tahoma" pitchFamily="34" charset="0"/>
                <a:cs typeface="Tahoma" pitchFamily="34" charset="0"/>
              </a:rPr>
              <a:t> </a:t>
            </a:r>
          </a:p>
        </p:txBody>
      </p:sp>
      <p:sp>
        <p:nvSpPr>
          <p:cNvPr id="304131" name="Rectangle 3"/>
          <p:cNvSpPr>
            <a:spLocks noGrp="1" noChangeArrowheads="1"/>
          </p:cNvSpPr>
          <p:nvPr>
            <p:ph type="body" idx="1"/>
          </p:nvPr>
        </p:nvSpPr>
        <p:spPr/>
        <p:txBody>
          <a:bodyPr/>
          <a:lstStyle/>
          <a:p>
            <a:r>
              <a:rPr lang="en-US" sz="2400">
                <a:latin typeface="Lucida Bright" pitchFamily="18" charset="0"/>
              </a:rPr>
              <a:t>Hardueri (hardware) paraqet pjes</a:t>
            </a:r>
            <a:r>
              <a:rPr lang="en-US" sz="2400">
                <a:latin typeface="Lucida Bright" pitchFamily="18" charset="0"/>
                <a:cs typeface="Tahoma" pitchFamily="34" charset="0"/>
              </a:rPr>
              <a:t>ët  fizike (ato që munden të shihen dhe të preken</a:t>
            </a:r>
            <a:r>
              <a:rPr lang="en-US" sz="2400">
                <a:latin typeface="Lucida Bright" pitchFamily="18" charset="0"/>
              </a:rPr>
              <a:t>) e q</a:t>
            </a:r>
            <a:r>
              <a:rPr lang="en-US" sz="2400">
                <a:latin typeface="Lucida Bright" pitchFamily="18" charset="0"/>
                <a:cs typeface="Tahoma" pitchFamily="34" charset="0"/>
              </a:rPr>
              <a:t>ë përdoren për futjen, përpunimin, prezantimin, si dhe ruajtjen e programeve dhe të dhënave sistemet llogaritare.</a:t>
            </a:r>
            <a:endParaRPr lang="en-GB" sz="2400">
              <a:latin typeface="Lucida Bright" pitchFamily="18" charset="0"/>
              <a:cs typeface="Tahoma" pitchFamily="34"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7EB9BA18-73F1-48FE-99E7-E0726E588FC0}" type="slidenum">
              <a:rPr lang="en-GB"/>
              <a:pPr/>
              <a:t>53</a:t>
            </a:fld>
            <a:endParaRPr lang="en-GB"/>
          </a:p>
        </p:txBody>
      </p:sp>
      <p:sp>
        <p:nvSpPr>
          <p:cNvPr id="305154" name="Rectangle 2"/>
          <p:cNvSpPr>
            <a:spLocks noGrp="1" noChangeArrowheads="1"/>
          </p:cNvSpPr>
          <p:nvPr>
            <p:ph type="title"/>
          </p:nvPr>
        </p:nvSpPr>
        <p:spPr>
          <a:xfrm>
            <a:off x="685801" y="152403"/>
            <a:ext cx="6871189" cy="1044575"/>
          </a:xfrm>
        </p:spPr>
        <p:txBody>
          <a:bodyPr/>
          <a:lstStyle/>
          <a:p>
            <a:r>
              <a:rPr lang="en-US" sz="2800">
                <a:solidFill>
                  <a:srgbClr val="008080"/>
                </a:solidFill>
                <a:latin typeface="Lucida Bright" pitchFamily="18" charset="0"/>
                <a:cs typeface="Tahoma" pitchFamily="34" charset="0"/>
              </a:rPr>
              <a:t>Rëndësia e Harduerit</a:t>
            </a:r>
            <a:endParaRPr lang="en-GB" sz="2800">
              <a:solidFill>
                <a:srgbClr val="008080"/>
              </a:solidFill>
              <a:latin typeface="Lucida Bright" pitchFamily="18" charset="0"/>
              <a:cs typeface="Tahoma" pitchFamily="34" charset="0"/>
            </a:endParaRPr>
          </a:p>
        </p:txBody>
      </p:sp>
      <p:sp>
        <p:nvSpPr>
          <p:cNvPr id="305155" name="Rectangle 3"/>
          <p:cNvSpPr>
            <a:spLocks noGrp="1" noChangeArrowheads="1"/>
          </p:cNvSpPr>
          <p:nvPr>
            <p:ph type="body" idx="1"/>
          </p:nvPr>
        </p:nvSpPr>
        <p:spPr>
          <a:xfrm>
            <a:off x="685800" y="1412875"/>
            <a:ext cx="7696200" cy="4073525"/>
          </a:xfrm>
        </p:spPr>
        <p:txBody>
          <a:bodyPr/>
          <a:lstStyle/>
          <a:p>
            <a:r>
              <a:rPr lang="en-US" sz="2400">
                <a:latin typeface="Lucida Bright" pitchFamily="18" charset="0"/>
              </a:rPr>
              <a:t>N</a:t>
            </a:r>
            <a:r>
              <a:rPr lang="en-US" sz="2400">
                <a:latin typeface="Lucida Bright" pitchFamily="18" charset="0"/>
                <a:cs typeface="Tahoma" pitchFamily="34" charset="0"/>
              </a:rPr>
              <a:t>ë të shumtën e rasteve </a:t>
            </a:r>
            <a:r>
              <a:rPr lang="en-US" sz="2400">
                <a:latin typeface="Lucida Bright" pitchFamily="18" charset="0"/>
              </a:rPr>
              <a:t>njer</a:t>
            </a:r>
            <a:r>
              <a:rPr lang="en-US" sz="2400">
                <a:latin typeface="Lucida Bright" pitchFamily="18" charset="0"/>
                <a:cs typeface="Tahoma" pitchFamily="34" charset="0"/>
              </a:rPr>
              <a:t>ëzit e biznesit janë të mendimit se për produktivitetin dhe aftësitë konkuruese të ndërmarjeve të tyre nuk është e nevojshme të dijnë për detalet teknike(se si ai funksionon) por mjafton që ata të dijnë ta shfrytëzojnë teknikën kompjuterike.</a:t>
            </a:r>
          </a:p>
          <a:p>
            <a:endParaRPr lang="en-GB" sz="2400">
              <a:latin typeface="Lucida Bright" pitchFamily="18" charset="0"/>
              <a:cs typeface="Tahoma" pitchFamily="34"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half" idx="10"/>
          </p:nvPr>
        </p:nvSpPr>
        <p:spPr/>
        <p:txBody>
          <a:bodyPr/>
          <a:lstStyle/>
          <a:p>
            <a:r>
              <a:rPr lang="en-US"/>
              <a:t>2011</a:t>
            </a:r>
            <a:endParaRPr lang="en-GB"/>
          </a:p>
        </p:txBody>
      </p:sp>
      <p:sp>
        <p:nvSpPr>
          <p:cNvPr id="35" name="Slide Number Placeholder 5"/>
          <p:cNvSpPr>
            <a:spLocks noGrp="1"/>
          </p:cNvSpPr>
          <p:nvPr>
            <p:ph type="sldNum" sz="quarter" idx="12"/>
          </p:nvPr>
        </p:nvSpPr>
        <p:spPr/>
        <p:txBody>
          <a:bodyPr/>
          <a:lstStyle/>
          <a:p>
            <a:fld id="{DF681319-2E8A-4CAA-9955-553852327DE5}" type="slidenum">
              <a:rPr lang="en-GB"/>
              <a:pPr/>
              <a:t>54</a:t>
            </a:fld>
            <a:endParaRPr lang="en-GB"/>
          </a:p>
        </p:txBody>
      </p:sp>
      <p:sp>
        <p:nvSpPr>
          <p:cNvPr id="306241" name="Rectangle 65"/>
          <p:cNvSpPr>
            <a:spLocks noGrp="1" noChangeArrowheads="1"/>
          </p:cNvSpPr>
          <p:nvPr>
            <p:ph type="title"/>
          </p:nvPr>
        </p:nvSpPr>
        <p:spPr>
          <a:xfrm>
            <a:off x="685801" y="152403"/>
            <a:ext cx="6871189" cy="612775"/>
          </a:xfrm>
        </p:spPr>
        <p:txBody>
          <a:bodyPr/>
          <a:lstStyle/>
          <a:p>
            <a:r>
              <a:rPr lang="en-US" sz="2000" b="1">
                <a:solidFill>
                  <a:srgbClr val="008080"/>
                </a:solidFill>
                <a:latin typeface="Tahoma" pitchFamily="34" charset="0"/>
                <a:cs typeface="Tahoma" pitchFamily="34" charset="0"/>
              </a:rPr>
              <a:t>Modeli logjik i një kompjutori modern</a:t>
            </a:r>
          </a:p>
        </p:txBody>
      </p:sp>
      <p:sp>
        <p:nvSpPr>
          <p:cNvPr id="306242" name="Rectangle 66"/>
          <p:cNvSpPr>
            <a:spLocks noGrp="1" noChangeArrowheads="1"/>
          </p:cNvSpPr>
          <p:nvPr>
            <p:ph type="body" idx="1"/>
          </p:nvPr>
        </p:nvSpPr>
        <p:spPr>
          <a:xfrm>
            <a:off x="317991" y="549278"/>
            <a:ext cx="3588726" cy="1960563"/>
          </a:xfrm>
        </p:spPr>
        <p:txBody>
          <a:bodyPr/>
          <a:lstStyle/>
          <a:p>
            <a:pPr>
              <a:buFontTx/>
              <a:buNone/>
            </a:pPr>
            <a:endParaRPr lang="en-GB" sz="1000">
              <a:latin typeface="Tahoma" pitchFamily="34" charset="0"/>
              <a:cs typeface="Tahoma" pitchFamily="34" charset="0"/>
            </a:endParaRPr>
          </a:p>
          <a:p>
            <a:r>
              <a:rPr lang="en-GB" sz="1800">
                <a:latin typeface="Tahoma" pitchFamily="34" charset="0"/>
                <a:cs typeface="Tahoma" pitchFamily="34" charset="0"/>
              </a:rPr>
              <a:t>Njësitë hyrëse</a:t>
            </a:r>
          </a:p>
          <a:p>
            <a:r>
              <a:rPr lang="en-GB" sz="1800">
                <a:latin typeface="Tahoma" pitchFamily="34" charset="0"/>
                <a:cs typeface="Tahoma" pitchFamily="34" charset="0"/>
              </a:rPr>
              <a:t>Njësitë dalëse</a:t>
            </a:r>
          </a:p>
          <a:p>
            <a:r>
              <a:rPr lang="en-GB" sz="1800">
                <a:latin typeface="Tahoma" pitchFamily="34" charset="0"/>
                <a:cs typeface="Tahoma" pitchFamily="34" charset="0"/>
              </a:rPr>
              <a:t>Memorja operative apo kryesore</a:t>
            </a:r>
          </a:p>
          <a:p>
            <a:r>
              <a:rPr lang="en-GB" sz="1800">
                <a:latin typeface="Tahoma" pitchFamily="34" charset="0"/>
                <a:cs typeface="Tahoma" pitchFamily="34" charset="0"/>
              </a:rPr>
              <a:t>Procesori</a:t>
            </a:r>
          </a:p>
          <a:p>
            <a:r>
              <a:rPr lang="en-GB" sz="1800">
                <a:latin typeface="Tahoma" pitchFamily="34" charset="0"/>
                <a:cs typeface="Tahoma" pitchFamily="34" charset="0"/>
              </a:rPr>
              <a:t>Kanalet komunikuese</a:t>
            </a:r>
          </a:p>
          <a:p>
            <a:r>
              <a:rPr lang="en-GB" sz="1800">
                <a:latin typeface="Tahoma" pitchFamily="34" charset="0"/>
                <a:cs typeface="Tahoma" pitchFamily="34" charset="0"/>
              </a:rPr>
              <a:t>Memorjet externe apo sekundare</a:t>
            </a:r>
          </a:p>
        </p:txBody>
      </p:sp>
      <p:pic>
        <p:nvPicPr>
          <p:cNvPr id="306243" name="Picture 67" descr="stats"/>
          <p:cNvPicPr>
            <a:picLocks noChangeAspect="1" noChangeArrowheads="1"/>
          </p:cNvPicPr>
          <p:nvPr/>
        </p:nvPicPr>
        <p:blipFill>
          <a:blip r:embed="rId3"/>
          <a:srcRect/>
          <a:stretch>
            <a:fillRect/>
          </a:stretch>
        </p:blipFill>
        <p:spPr bwMode="auto">
          <a:xfrm>
            <a:off x="4566140" y="3422653"/>
            <a:ext cx="10258" cy="11113"/>
          </a:xfrm>
          <a:prstGeom prst="rect">
            <a:avLst/>
          </a:prstGeom>
          <a:noFill/>
        </p:spPr>
      </p:pic>
      <p:pic>
        <p:nvPicPr>
          <p:cNvPr id="306249" name="Picture 73" descr="stats"/>
          <p:cNvPicPr>
            <a:picLocks noChangeAspect="1" noChangeArrowheads="1"/>
          </p:cNvPicPr>
          <p:nvPr/>
        </p:nvPicPr>
        <p:blipFill>
          <a:blip r:embed="rId3"/>
          <a:srcRect/>
          <a:stretch>
            <a:fillRect/>
          </a:stretch>
        </p:blipFill>
        <p:spPr bwMode="auto">
          <a:xfrm>
            <a:off x="4566140" y="3422653"/>
            <a:ext cx="10258" cy="11113"/>
          </a:xfrm>
          <a:prstGeom prst="rect">
            <a:avLst/>
          </a:prstGeom>
          <a:noFill/>
        </p:spPr>
      </p:pic>
      <p:pic>
        <p:nvPicPr>
          <p:cNvPr id="306250" name="Picture 74" descr="stats"/>
          <p:cNvPicPr>
            <a:picLocks noChangeAspect="1" noChangeArrowheads="1"/>
          </p:cNvPicPr>
          <p:nvPr/>
        </p:nvPicPr>
        <p:blipFill>
          <a:blip r:embed="rId3"/>
          <a:srcRect/>
          <a:stretch>
            <a:fillRect/>
          </a:stretch>
        </p:blipFill>
        <p:spPr bwMode="auto">
          <a:xfrm>
            <a:off x="4566140" y="3422653"/>
            <a:ext cx="10258" cy="11113"/>
          </a:xfrm>
          <a:prstGeom prst="rect">
            <a:avLst/>
          </a:prstGeom>
          <a:noFill/>
        </p:spPr>
      </p:pic>
      <p:pic>
        <p:nvPicPr>
          <p:cNvPr id="306251" name="Picture 75" descr="j0195384"/>
          <p:cNvPicPr>
            <a:picLocks noChangeAspect="1" noChangeArrowheads="1"/>
          </p:cNvPicPr>
          <p:nvPr/>
        </p:nvPicPr>
        <p:blipFill>
          <a:blip r:embed="rId4"/>
          <a:srcRect/>
          <a:stretch>
            <a:fillRect/>
          </a:stretch>
        </p:blipFill>
        <p:spPr bwMode="auto">
          <a:xfrm>
            <a:off x="7164267" y="4941888"/>
            <a:ext cx="1198685" cy="1223962"/>
          </a:xfrm>
          <a:prstGeom prst="rect">
            <a:avLst/>
          </a:prstGeom>
          <a:noFill/>
        </p:spPr>
      </p:pic>
      <p:grpSp>
        <p:nvGrpSpPr>
          <p:cNvPr id="2" name="Group 103"/>
          <p:cNvGrpSpPr>
            <a:grpSpLocks/>
          </p:cNvGrpSpPr>
          <p:nvPr/>
        </p:nvGrpSpPr>
        <p:grpSpPr bwMode="auto">
          <a:xfrm>
            <a:off x="2577612" y="2133600"/>
            <a:ext cx="5861538" cy="4948238"/>
            <a:chOff x="940" y="1212"/>
            <a:chExt cx="4000" cy="3117"/>
          </a:xfrm>
        </p:grpSpPr>
        <p:sp>
          <p:nvSpPr>
            <p:cNvPr id="306280" name="Line 104"/>
            <p:cNvSpPr>
              <a:spLocks noChangeShapeType="1"/>
            </p:cNvSpPr>
            <p:nvPr/>
          </p:nvSpPr>
          <p:spPr bwMode="auto">
            <a:xfrm>
              <a:off x="1888" y="1920"/>
              <a:ext cx="2032" cy="0"/>
            </a:xfrm>
            <a:prstGeom prst="line">
              <a:avLst/>
            </a:prstGeom>
            <a:noFill/>
            <a:ln w="50800">
              <a:solidFill>
                <a:schemeClr val="tx1"/>
              </a:solidFill>
              <a:round/>
              <a:headEnd/>
              <a:tailEnd/>
            </a:ln>
            <a:effectLst/>
          </p:spPr>
          <p:txBody>
            <a:bodyPr wrap="none" anchor="ctr"/>
            <a:lstStyle/>
            <a:p>
              <a:endParaRPr lang="en-US"/>
            </a:p>
          </p:txBody>
        </p:sp>
        <p:grpSp>
          <p:nvGrpSpPr>
            <p:cNvPr id="3" name="Group 105"/>
            <p:cNvGrpSpPr>
              <a:grpSpLocks/>
            </p:cNvGrpSpPr>
            <p:nvPr/>
          </p:nvGrpSpPr>
          <p:grpSpPr bwMode="auto">
            <a:xfrm>
              <a:off x="940" y="1636"/>
              <a:ext cx="1192" cy="581"/>
              <a:chOff x="940" y="1636"/>
              <a:chExt cx="1192" cy="581"/>
            </a:xfrm>
          </p:grpSpPr>
          <p:sp>
            <p:nvSpPr>
              <p:cNvPr id="306282" name="Rectangle 106"/>
              <p:cNvSpPr>
                <a:spLocks noChangeArrowheads="1"/>
              </p:cNvSpPr>
              <p:nvPr/>
            </p:nvSpPr>
            <p:spPr bwMode="auto">
              <a:xfrm>
                <a:off x="940" y="1636"/>
                <a:ext cx="1192" cy="56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06283" name="Rectangle 107"/>
              <p:cNvSpPr>
                <a:spLocks noChangeArrowheads="1"/>
              </p:cNvSpPr>
              <p:nvPr/>
            </p:nvSpPr>
            <p:spPr bwMode="auto">
              <a:xfrm>
                <a:off x="1081" y="1681"/>
                <a:ext cx="910" cy="536"/>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2000" baseline="0">
                    <a:latin typeface="Arial" charset="0"/>
                  </a:rPr>
                  <a:t>INPUT</a:t>
                </a:r>
              </a:p>
              <a:p>
                <a:pPr eaLnBrk="0" hangingPunct="0">
                  <a:spcBef>
                    <a:spcPct val="50000"/>
                  </a:spcBef>
                </a:pPr>
                <a:r>
                  <a:rPr lang="en-US" sz="2000" baseline="0">
                    <a:latin typeface="Arial" charset="0"/>
                  </a:rPr>
                  <a:t>DEVICES</a:t>
                </a:r>
              </a:p>
            </p:txBody>
          </p:sp>
        </p:grpSp>
        <p:grpSp>
          <p:nvGrpSpPr>
            <p:cNvPr id="4" name="Group 108"/>
            <p:cNvGrpSpPr>
              <a:grpSpLocks/>
            </p:cNvGrpSpPr>
            <p:nvPr/>
          </p:nvGrpSpPr>
          <p:grpSpPr bwMode="auto">
            <a:xfrm>
              <a:off x="3604" y="1636"/>
              <a:ext cx="1336" cy="821"/>
              <a:chOff x="3604" y="1636"/>
              <a:chExt cx="1336" cy="821"/>
            </a:xfrm>
          </p:grpSpPr>
          <p:sp>
            <p:nvSpPr>
              <p:cNvPr id="306285" name="Rectangle 109"/>
              <p:cNvSpPr>
                <a:spLocks noChangeArrowheads="1"/>
              </p:cNvSpPr>
              <p:nvPr/>
            </p:nvSpPr>
            <p:spPr bwMode="auto">
              <a:xfrm>
                <a:off x="3604" y="1636"/>
                <a:ext cx="1336" cy="56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06286" name="Rectangle 110"/>
              <p:cNvSpPr>
                <a:spLocks noChangeArrowheads="1"/>
              </p:cNvSpPr>
              <p:nvPr/>
            </p:nvSpPr>
            <p:spPr bwMode="auto">
              <a:xfrm>
                <a:off x="3721" y="1729"/>
                <a:ext cx="1126" cy="728"/>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2000" baseline="0">
                    <a:latin typeface="Tahoma" pitchFamily="34" charset="0"/>
                    <a:cs typeface="Tahoma" pitchFamily="34" charset="0"/>
                  </a:rPr>
                  <a:t>SECONDARY STORAGE</a:t>
                </a:r>
              </a:p>
              <a:p>
                <a:pPr eaLnBrk="0" latinLnBrk="1" hangingPunct="0">
                  <a:spcBef>
                    <a:spcPct val="50000"/>
                  </a:spcBef>
                </a:pPr>
                <a:endParaRPr lang="en-US" sz="2000" baseline="0">
                  <a:latin typeface="Arial" charset="0"/>
                </a:endParaRPr>
              </a:p>
            </p:txBody>
          </p:sp>
        </p:grpSp>
        <p:grpSp>
          <p:nvGrpSpPr>
            <p:cNvPr id="5" name="Group 111"/>
            <p:cNvGrpSpPr>
              <a:grpSpLocks/>
            </p:cNvGrpSpPr>
            <p:nvPr/>
          </p:nvGrpSpPr>
          <p:grpSpPr bwMode="auto">
            <a:xfrm>
              <a:off x="2212" y="1212"/>
              <a:ext cx="1336" cy="3117"/>
              <a:chOff x="2212" y="1212"/>
              <a:chExt cx="1336" cy="3117"/>
            </a:xfrm>
          </p:grpSpPr>
          <p:sp>
            <p:nvSpPr>
              <p:cNvPr id="306288" name="Line 112"/>
              <p:cNvSpPr>
                <a:spLocks noChangeShapeType="1"/>
              </p:cNvSpPr>
              <p:nvPr/>
            </p:nvSpPr>
            <p:spPr bwMode="auto">
              <a:xfrm>
                <a:off x="2880" y="1212"/>
                <a:ext cx="0" cy="2424"/>
              </a:xfrm>
              <a:prstGeom prst="line">
                <a:avLst/>
              </a:prstGeom>
              <a:noFill/>
              <a:ln w="38100" cmpd="dbl">
                <a:solidFill>
                  <a:schemeClr val="tx1"/>
                </a:solidFill>
                <a:round/>
                <a:headEnd/>
                <a:tailEnd/>
              </a:ln>
              <a:effectLst/>
            </p:spPr>
            <p:txBody>
              <a:bodyPr wrap="none" anchor="ctr"/>
              <a:lstStyle/>
              <a:p>
                <a:endParaRPr lang="en-US"/>
              </a:p>
            </p:txBody>
          </p:sp>
          <p:grpSp>
            <p:nvGrpSpPr>
              <p:cNvPr id="6" name="Group 113"/>
              <p:cNvGrpSpPr>
                <a:grpSpLocks/>
              </p:cNvGrpSpPr>
              <p:nvPr/>
            </p:nvGrpSpPr>
            <p:grpSpPr bwMode="auto">
              <a:xfrm>
                <a:off x="2212" y="3508"/>
                <a:ext cx="1336" cy="821"/>
                <a:chOff x="2212" y="3508"/>
                <a:chExt cx="1336" cy="821"/>
              </a:xfrm>
            </p:grpSpPr>
            <p:sp>
              <p:nvSpPr>
                <p:cNvPr id="306290" name="Rectangle 114"/>
                <p:cNvSpPr>
                  <a:spLocks noChangeArrowheads="1"/>
                </p:cNvSpPr>
                <p:nvPr/>
              </p:nvSpPr>
              <p:spPr bwMode="auto">
                <a:xfrm>
                  <a:off x="2212" y="3508"/>
                  <a:ext cx="1336" cy="56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06291" name="Rectangle 115"/>
                <p:cNvSpPr>
                  <a:spLocks noChangeArrowheads="1"/>
                </p:cNvSpPr>
                <p:nvPr/>
              </p:nvSpPr>
              <p:spPr bwMode="auto">
                <a:xfrm>
                  <a:off x="2329" y="3601"/>
                  <a:ext cx="1126" cy="728"/>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2000" baseline="0">
                      <a:latin typeface="Tahoma" pitchFamily="34" charset="0"/>
                      <a:cs typeface="Tahoma" pitchFamily="34" charset="0"/>
                    </a:rPr>
                    <a:t>PRIMARY STORAGE</a:t>
                  </a:r>
                </a:p>
                <a:p>
                  <a:pPr eaLnBrk="0" latinLnBrk="1" hangingPunct="0">
                    <a:spcBef>
                      <a:spcPct val="50000"/>
                    </a:spcBef>
                  </a:pPr>
                  <a:endParaRPr lang="en-US" sz="2000" baseline="0">
                    <a:latin typeface="Arial" charset="0"/>
                  </a:endParaRPr>
                </a:p>
              </p:txBody>
            </p:sp>
          </p:grpSp>
        </p:grpSp>
      </p:grpSp>
      <p:grpSp>
        <p:nvGrpSpPr>
          <p:cNvPr id="7" name="Group 116"/>
          <p:cNvGrpSpPr>
            <a:grpSpLocks/>
          </p:cNvGrpSpPr>
          <p:nvPr/>
        </p:nvGrpSpPr>
        <p:grpSpPr bwMode="auto">
          <a:xfrm>
            <a:off x="4637944" y="1700213"/>
            <a:ext cx="1535723" cy="596900"/>
            <a:chOff x="2356" y="1012"/>
            <a:chExt cx="1048" cy="376"/>
          </a:xfrm>
        </p:grpSpPr>
        <p:sp>
          <p:nvSpPr>
            <p:cNvPr id="306293" name="Rectangle 117"/>
            <p:cNvSpPr>
              <a:spLocks noChangeArrowheads="1"/>
            </p:cNvSpPr>
            <p:nvPr/>
          </p:nvSpPr>
          <p:spPr bwMode="auto">
            <a:xfrm>
              <a:off x="2356" y="1012"/>
              <a:ext cx="1048" cy="376"/>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06294" name="Rectangle 118"/>
            <p:cNvSpPr>
              <a:spLocks noChangeArrowheads="1"/>
            </p:cNvSpPr>
            <p:nvPr/>
          </p:nvSpPr>
          <p:spPr bwMode="auto">
            <a:xfrm>
              <a:off x="2641" y="1057"/>
              <a:ext cx="670" cy="289"/>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2400" baseline="0">
                  <a:latin typeface="Arial" charset="0"/>
                </a:rPr>
                <a:t>CPU</a:t>
              </a:r>
            </a:p>
          </p:txBody>
        </p:sp>
      </p:grpSp>
      <p:grpSp>
        <p:nvGrpSpPr>
          <p:cNvPr id="8" name="Group 119"/>
          <p:cNvGrpSpPr>
            <a:grpSpLocks/>
          </p:cNvGrpSpPr>
          <p:nvPr/>
        </p:nvGrpSpPr>
        <p:grpSpPr bwMode="auto">
          <a:xfrm>
            <a:off x="2577612" y="4005263"/>
            <a:ext cx="5865934" cy="901700"/>
            <a:chOff x="940" y="2596"/>
            <a:chExt cx="4003" cy="568"/>
          </a:xfrm>
        </p:grpSpPr>
        <p:sp>
          <p:nvSpPr>
            <p:cNvPr id="306296" name="Line 120"/>
            <p:cNvSpPr>
              <a:spLocks noChangeShapeType="1"/>
            </p:cNvSpPr>
            <p:nvPr/>
          </p:nvSpPr>
          <p:spPr bwMode="auto">
            <a:xfrm>
              <a:off x="1864" y="2928"/>
              <a:ext cx="2032" cy="0"/>
            </a:xfrm>
            <a:prstGeom prst="line">
              <a:avLst/>
            </a:prstGeom>
            <a:noFill/>
            <a:ln w="50800">
              <a:solidFill>
                <a:schemeClr val="tx1"/>
              </a:solidFill>
              <a:round/>
              <a:headEnd/>
              <a:tailEnd/>
            </a:ln>
            <a:effectLst/>
          </p:spPr>
          <p:txBody>
            <a:bodyPr wrap="none" anchor="ctr"/>
            <a:lstStyle/>
            <a:p>
              <a:endParaRPr lang="en-US"/>
            </a:p>
          </p:txBody>
        </p:sp>
        <p:grpSp>
          <p:nvGrpSpPr>
            <p:cNvPr id="9" name="Group 121"/>
            <p:cNvGrpSpPr>
              <a:grpSpLocks/>
            </p:cNvGrpSpPr>
            <p:nvPr/>
          </p:nvGrpSpPr>
          <p:grpSpPr bwMode="auto">
            <a:xfrm>
              <a:off x="940" y="2596"/>
              <a:ext cx="1192" cy="568"/>
              <a:chOff x="940" y="2596"/>
              <a:chExt cx="1192" cy="568"/>
            </a:xfrm>
          </p:grpSpPr>
          <p:sp>
            <p:nvSpPr>
              <p:cNvPr id="306298" name="Rectangle 122"/>
              <p:cNvSpPr>
                <a:spLocks noChangeArrowheads="1"/>
              </p:cNvSpPr>
              <p:nvPr/>
            </p:nvSpPr>
            <p:spPr bwMode="auto">
              <a:xfrm>
                <a:off x="940" y="2596"/>
                <a:ext cx="1192" cy="56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06299" name="Rectangle 123"/>
              <p:cNvSpPr>
                <a:spLocks noChangeArrowheads="1"/>
              </p:cNvSpPr>
              <p:nvPr/>
            </p:nvSpPr>
            <p:spPr bwMode="auto">
              <a:xfrm>
                <a:off x="1081" y="2641"/>
                <a:ext cx="910" cy="440"/>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2000" baseline="0">
                    <a:latin typeface="Tahoma" pitchFamily="34" charset="0"/>
                    <a:cs typeface="Tahoma" pitchFamily="34" charset="0"/>
                  </a:rPr>
                  <a:t>OUTPUT DEVICES</a:t>
                </a:r>
              </a:p>
            </p:txBody>
          </p:sp>
        </p:grpSp>
        <p:grpSp>
          <p:nvGrpSpPr>
            <p:cNvPr id="10" name="Group 124"/>
            <p:cNvGrpSpPr>
              <a:grpSpLocks/>
            </p:cNvGrpSpPr>
            <p:nvPr/>
          </p:nvGrpSpPr>
          <p:grpSpPr bwMode="auto">
            <a:xfrm>
              <a:off x="3600" y="2596"/>
              <a:ext cx="1343" cy="568"/>
              <a:chOff x="3600" y="2596"/>
              <a:chExt cx="1343" cy="568"/>
            </a:xfrm>
          </p:grpSpPr>
          <p:sp>
            <p:nvSpPr>
              <p:cNvPr id="306301" name="Rectangle 125"/>
              <p:cNvSpPr>
                <a:spLocks noChangeArrowheads="1"/>
              </p:cNvSpPr>
              <p:nvPr/>
            </p:nvSpPr>
            <p:spPr bwMode="auto">
              <a:xfrm>
                <a:off x="3604" y="2596"/>
                <a:ext cx="1336" cy="56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06302" name="Rectangle 126"/>
              <p:cNvSpPr>
                <a:spLocks noChangeArrowheads="1"/>
              </p:cNvSpPr>
              <p:nvPr/>
            </p:nvSpPr>
            <p:spPr bwMode="auto">
              <a:xfrm>
                <a:off x="3600" y="2737"/>
                <a:ext cx="1343" cy="364"/>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1600" baseline="0">
                    <a:latin typeface="Tahoma" pitchFamily="34" charset="0"/>
                    <a:cs typeface="Tahoma" pitchFamily="34" charset="0"/>
                  </a:rPr>
                  <a:t>COMMUNICATIONS DEVICES</a:t>
                </a:r>
              </a:p>
            </p:txBody>
          </p:sp>
        </p:grpSp>
      </p:grpSp>
      <p:sp>
        <p:nvSpPr>
          <p:cNvPr id="306303" name="Rectangle 127"/>
          <p:cNvSpPr>
            <a:spLocks noChangeArrowheads="1"/>
          </p:cNvSpPr>
          <p:nvPr/>
        </p:nvSpPr>
        <p:spPr bwMode="auto">
          <a:xfrm>
            <a:off x="4506058" y="4076700"/>
            <a:ext cx="1324708" cy="393700"/>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2000" baseline="0">
                <a:latin typeface="Tahoma" pitchFamily="34" charset="0"/>
                <a:cs typeface="Tahoma" pitchFamily="34" charset="0"/>
              </a:rPr>
              <a:t>BUSES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306303"/>
                                        </p:tgtEl>
                                        <p:attrNameLst>
                                          <p:attrName>style.visibility</p:attrName>
                                        </p:attrNameLst>
                                      </p:cBhvr>
                                      <p:to>
                                        <p:strVal val="visible"/>
                                      </p:to>
                                    </p:set>
                                    <p:animEffect transition="in" filter="dissolve">
                                      <p:cBhvr>
                                        <p:cTn id="24" dur="500"/>
                                        <p:tgtEl>
                                          <p:spTgt spid="306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30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812407CB-04A3-4DA2-B9ED-23B291EF99F7}" type="slidenum">
              <a:rPr lang="en-GB"/>
              <a:pPr/>
              <a:t>55</a:t>
            </a:fld>
            <a:endParaRPr lang="en-GB"/>
          </a:p>
        </p:txBody>
      </p:sp>
      <p:sp>
        <p:nvSpPr>
          <p:cNvPr id="309258" name="Rectangle 10"/>
          <p:cNvSpPr>
            <a:spLocks noGrp="1" noChangeArrowheads="1"/>
          </p:cNvSpPr>
          <p:nvPr>
            <p:ph type="body" idx="1"/>
          </p:nvPr>
        </p:nvSpPr>
        <p:spPr>
          <a:xfrm>
            <a:off x="317991" y="692150"/>
            <a:ext cx="8109438" cy="2736850"/>
          </a:xfrm>
        </p:spPr>
        <p:txBody>
          <a:bodyPr/>
          <a:lstStyle/>
          <a:p>
            <a:r>
              <a:rPr lang="en-GB" sz="2000" b="1" i="1">
                <a:solidFill>
                  <a:srgbClr val="6600FF"/>
                </a:solidFill>
                <a:latin typeface="Tahoma" pitchFamily="34" charset="0"/>
                <a:cs typeface="Tahoma" pitchFamily="34" charset="0"/>
              </a:rPr>
              <a:t>Njësia qendrore</a:t>
            </a:r>
            <a:r>
              <a:rPr lang="en-GB" sz="2000">
                <a:latin typeface="Tahoma" pitchFamily="34" charset="0"/>
                <a:cs typeface="Tahoma" pitchFamily="34" charset="0"/>
              </a:rPr>
              <a:t> në princip përbëhet nga një</a:t>
            </a:r>
            <a:r>
              <a:rPr lang="en-GB" sz="2000" b="1" i="1">
                <a:solidFill>
                  <a:srgbClr val="6600FF"/>
                </a:solidFill>
                <a:latin typeface="Tahoma" pitchFamily="34" charset="0"/>
                <a:cs typeface="Tahoma" pitchFamily="34" charset="0"/>
              </a:rPr>
              <a:t> </a:t>
            </a:r>
            <a:r>
              <a:rPr lang="en-GB" sz="2000" b="1" i="1" u="sng">
                <a:solidFill>
                  <a:srgbClr val="800080"/>
                </a:solidFill>
                <a:latin typeface="Tahoma" pitchFamily="34" charset="0"/>
                <a:cs typeface="Tahoma" pitchFamily="34" charset="0"/>
              </a:rPr>
              <a:t>memorje kryesore</a:t>
            </a:r>
            <a:r>
              <a:rPr lang="en-GB" sz="2000">
                <a:latin typeface="Tahoma" pitchFamily="34" charset="0"/>
                <a:cs typeface="Tahoma" pitchFamily="34" charset="0"/>
              </a:rPr>
              <a:t> </a:t>
            </a:r>
          </a:p>
          <a:p>
            <a:pPr>
              <a:buFontTx/>
              <a:buNone/>
            </a:pPr>
            <a:r>
              <a:rPr lang="en-GB" sz="2000">
                <a:latin typeface="Tahoma" pitchFamily="34" charset="0"/>
                <a:cs typeface="Tahoma" pitchFamily="34" charset="0"/>
              </a:rPr>
              <a:t>      dhe </a:t>
            </a:r>
            <a:r>
              <a:rPr lang="en-GB" sz="2000" u="sng">
                <a:latin typeface="Tahoma" pitchFamily="34" charset="0"/>
                <a:cs typeface="Tahoma" pitchFamily="34" charset="0"/>
              </a:rPr>
              <a:t>një</a:t>
            </a:r>
            <a:r>
              <a:rPr lang="en-GB" sz="2000" b="1" i="1" u="sng">
                <a:solidFill>
                  <a:srgbClr val="0000FF"/>
                </a:solidFill>
                <a:latin typeface="Tahoma" pitchFamily="34" charset="0"/>
                <a:cs typeface="Tahoma" pitchFamily="34" charset="0"/>
              </a:rPr>
              <a:t> </a:t>
            </a:r>
            <a:r>
              <a:rPr lang="en-GB" sz="2000" b="1" i="1" u="sng">
                <a:solidFill>
                  <a:srgbClr val="800080"/>
                </a:solidFill>
                <a:latin typeface="Tahoma" pitchFamily="34" charset="0"/>
                <a:cs typeface="Tahoma" pitchFamily="34" charset="0"/>
              </a:rPr>
              <a:t>procesor</a:t>
            </a:r>
            <a:r>
              <a:rPr lang="en-GB" sz="2000">
                <a:latin typeface="Tahoma" pitchFamily="34" charset="0"/>
                <a:cs typeface="Tahoma" pitchFamily="34" charset="0"/>
              </a:rPr>
              <a:t>, kurse</a:t>
            </a:r>
          </a:p>
          <a:p>
            <a:r>
              <a:rPr lang="en-GB" sz="2000" b="1" i="1">
                <a:solidFill>
                  <a:srgbClr val="800080"/>
                </a:solidFill>
                <a:latin typeface="Tahoma" pitchFamily="34" charset="0"/>
                <a:cs typeface="Tahoma" pitchFamily="34" charset="0"/>
              </a:rPr>
              <a:t>Procesori</a:t>
            </a:r>
            <a:r>
              <a:rPr lang="en-GB" sz="2000" b="1" i="1">
                <a:solidFill>
                  <a:srgbClr val="6600FF"/>
                </a:solidFill>
                <a:latin typeface="Tahoma" pitchFamily="34" charset="0"/>
                <a:cs typeface="Tahoma" pitchFamily="34" charset="0"/>
              </a:rPr>
              <a:t> </a:t>
            </a:r>
            <a:r>
              <a:rPr lang="en-GB" sz="2000">
                <a:latin typeface="Tahoma" pitchFamily="34" charset="0"/>
                <a:cs typeface="Tahoma" pitchFamily="34" charset="0"/>
              </a:rPr>
              <a:t> nga ana tjetër përbëhet nga një </a:t>
            </a:r>
            <a:r>
              <a:rPr lang="en-GB" sz="2000" b="1" i="1" u="sng">
                <a:solidFill>
                  <a:srgbClr val="006666"/>
                </a:solidFill>
                <a:latin typeface="Tahoma" pitchFamily="34" charset="0"/>
                <a:cs typeface="Tahoma" pitchFamily="34" charset="0"/>
              </a:rPr>
              <a:t>njësi</a:t>
            </a:r>
            <a:r>
              <a:rPr lang="en-GB" sz="2000">
                <a:solidFill>
                  <a:srgbClr val="006666"/>
                </a:solidFill>
                <a:latin typeface="Tahoma" pitchFamily="34" charset="0"/>
                <a:cs typeface="Tahoma" pitchFamily="34" charset="0"/>
              </a:rPr>
              <a:t> </a:t>
            </a:r>
            <a:r>
              <a:rPr lang="en-GB" sz="2000" b="1" i="1" u="sng">
                <a:solidFill>
                  <a:srgbClr val="006666"/>
                </a:solidFill>
                <a:latin typeface="Tahoma" pitchFamily="34" charset="0"/>
                <a:cs typeface="Tahoma" pitchFamily="34" charset="0"/>
              </a:rPr>
              <a:t>aritmetiko-logjike</a:t>
            </a:r>
            <a:r>
              <a:rPr lang="en-GB" sz="2000">
                <a:latin typeface="Tahoma" pitchFamily="34" charset="0"/>
                <a:cs typeface="Tahoma" pitchFamily="34" charset="0"/>
              </a:rPr>
              <a:t> për kryerjen e detyrave të parashtruara dhe një </a:t>
            </a:r>
            <a:r>
              <a:rPr lang="en-GB" sz="2000" b="1" i="1" u="sng">
                <a:solidFill>
                  <a:srgbClr val="FF6600"/>
                </a:solidFill>
                <a:latin typeface="Tahoma" pitchFamily="34" charset="0"/>
                <a:cs typeface="Tahoma" pitchFamily="34" charset="0"/>
              </a:rPr>
              <a:t>njësie kontrolluese</a:t>
            </a:r>
            <a:r>
              <a:rPr lang="en-GB" sz="2000">
                <a:latin typeface="Tahoma" pitchFamily="34" charset="0"/>
                <a:cs typeface="Tahoma" pitchFamily="34" charset="0"/>
              </a:rPr>
              <a:t> për koordinimin e rrjedhave ndërmjet tgjitha elementeve e sistemit kompjuterik sëbashku</a:t>
            </a:r>
          </a:p>
        </p:txBody>
      </p:sp>
      <p:pic>
        <p:nvPicPr>
          <p:cNvPr id="309261" name="Picture 13" descr="280px-Von_Neumann_architecture">
            <a:hlinkClick r:id="rId3" tooltip="Design of the von Neumann architecture"/>
          </p:cNvPr>
          <p:cNvPicPr>
            <a:picLocks noChangeAspect="1" noChangeArrowheads="1"/>
          </p:cNvPicPr>
          <p:nvPr/>
        </p:nvPicPr>
        <p:blipFill>
          <a:blip r:embed="rId4"/>
          <a:srcRect/>
          <a:stretch>
            <a:fillRect/>
          </a:stretch>
        </p:blipFill>
        <p:spPr bwMode="auto">
          <a:xfrm>
            <a:off x="2627435" y="3284538"/>
            <a:ext cx="3094892" cy="2951162"/>
          </a:xfrm>
          <a:prstGeom prst="rect">
            <a:avLst/>
          </a:prstGeo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2011</a:t>
            </a:r>
            <a:endParaRPr lang="en-GB"/>
          </a:p>
        </p:txBody>
      </p:sp>
      <p:sp>
        <p:nvSpPr>
          <p:cNvPr id="10" name="Slide Number Placeholder 5"/>
          <p:cNvSpPr>
            <a:spLocks noGrp="1"/>
          </p:cNvSpPr>
          <p:nvPr>
            <p:ph type="sldNum" sz="quarter" idx="12"/>
          </p:nvPr>
        </p:nvSpPr>
        <p:spPr/>
        <p:txBody>
          <a:bodyPr/>
          <a:lstStyle/>
          <a:p>
            <a:fld id="{6B9A7461-9DC7-48CF-A73E-C89115CD8F4A}" type="slidenum">
              <a:rPr lang="en-GB"/>
              <a:pPr/>
              <a:t>56</a:t>
            </a:fld>
            <a:endParaRPr lang="en-GB"/>
          </a:p>
        </p:txBody>
      </p:sp>
      <p:sp>
        <p:nvSpPr>
          <p:cNvPr id="849924" name="Text Box 4"/>
          <p:cNvSpPr txBox="1">
            <a:spLocks noChangeArrowheads="1"/>
          </p:cNvSpPr>
          <p:nvPr/>
        </p:nvSpPr>
        <p:spPr bwMode="auto">
          <a:xfrm>
            <a:off x="2378321" y="476253"/>
            <a:ext cx="3830515" cy="366713"/>
          </a:xfrm>
          <a:prstGeom prst="rect">
            <a:avLst/>
          </a:prstGeom>
          <a:noFill/>
          <a:ln w="12700">
            <a:noFill/>
            <a:miter lim="800000"/>
            <a:headEnd/>
            <a:tailEnd/>
          </a:ln>
          <a:effectLst/>
        </p:spPr>
        <p:txBody>
          <a:bodyPr>
            <a:spAutoFit/>
          </a:bodyPr>
          <a:lstStyle/>
          <a:p>
            <a:pPr algn="l" eaLnBrk="0" hangingPunct="0">
              <a:spcBef>
                <a:spcPct val="50000"/>
              </a:spcBef>
            </a:pPr>
            <a:r>
              <a:rPr lang="en-US" sz="1800" baseline="0">
                <a:solidFill>
                  <a:srgbClr val="800080"/>
                </a:solidFill>
                <a:latin typeface="Arial" charset="0"/>
              </a:rPr>
              <a:t>The CPU and Primary Storage</a:t>
            </a:r>
          </a:p>
        </p:txBody>
      </p:sp>
      <p:grpSp>
        <p:nvGrpSpPr>
          <p:cNvPr id="2" name="Group 5"/>
          <p:cNvGrpSpPr>
            <a:grpSpLocks/>
          </p:cNvGrpSpPr>
          <p:nvPr/>
        </p:nvGrpSpPr>
        <p:grpSpPr bwMode="auto">
          <a:xfrm>
            <a:off x="849925" y="981075"/>
            <a:ext cx="6579577" cy="3746500"/>
            <a:chOff x="598" y="997"/>
            <a:chExt cx="4788" cy="3317"/>
          </a:xfrm>
        </p:grpSpPr>
        <p:sp>
          <p:nvSpPr>
            <p:cNvPr id="849926" name="Text Box 6"/>
            <p:cNvSpPr txBox="1">
              <a:spLocks noChangeArrowheads="1"/>
            </p:cNvSpPr>
            <p:nvPr/>
          </p:nvSpPr>
          <p:spPr bwMode="auto">
            <a:xfrm>
              <a:off x="2364" y="3989"/>
              <a:ext cx="955" cy="325"/>
            </a:xfrm>
            <a:prstGeom prst="rect">
              <a:avLst/>
            </a:prstGeom>
            <a:noFill/>
            <a:ln w="12700">
              <a:noFill/>
              <a:miter lim="800000"/>
              <a:headEnd/>
              <a:tailEnd/>
            </a:ln>
            <a:effectLst/>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849927" name="Picture 7" descr="laudonf05-04"/>
            <p:cNvPicPr>
              <a:picLocks noChangeAspect="1" noChangeArrowheads="1"/>
            </p:cNvPicPr>
            <p:nvPr/>
          </p:nvPicPr>
          <p:blipFill>
            <a:blip r:embed="rId3"/>
            <a:srcRect/>
            <a:stretch>
              <a:fillRect/>
            </a:stretch>
          </p:blipFill>
          <p:spPr bwMode="auto">
            <a:xfrm>
              <a:off x="598" y="997"/>
              <a:ext cx="4788" cy="2886"/>
            </a:xfrm>
            <a:prstGeom prst="rect">
              <a:avLst/>
            </a:prstGeom>
            <a:solidFill>
              <a:schemeClr val="bg1"/>
            </a:solidFill>
          </p:spPr>
        </p:pic>
      </p:grpSp>
      <p:sp>
        <p:nvSpPr>
          <p:cNvPr id="849930" name="Rectangle 10"/>
          <p:cNvSpPr>
            <a:spLocks noChangeArrowheads="1"/>
          </p:cNvSpPr>
          <p:nvPr/>
        </p:nvSpPr>
        <p:spPr bwMode="auto">
          <a:xfrm>
            <a:off x="184638" y="4292602"/>
            <a:ext cx="8575431" cy="1733551"/>
          </a:xfrm>
          <a:prstGeom prst="rect">
            <a:avLst/>
          </a:prstGeom>
          <a:noFill/>
          <a:ln w="9525">
            <a:noFill/>
            <a:miter lim="800000"/>
            <a:headEnd/>
            <a:tailEnd/>
          </a:ln>
          <a:effectLst/>
        </p:spPr>
        <p:txBody>
          <a:bodyPr>
            <a:spAutoFit/>
          </a:bodyPr>
          <a:lstStyle/>
          <a:p>
            <a:pPr>
              <a:lnSpc>
                <a:spcPct val="105000"/>
              </a:lnSpc>
              <a:spcBef>
                <a:spcPct val="15000"/>
              </a:spcBef>
            </a:pPr>
            <a:r>
              <a:rPr lang="en-US" sz="2500">
                <a:solidFill>
                  <a:srgbClr val="800080"/>
                </a:solidFill>
                <a:latin typeface="Tahoma" pitchFamily="34" charset="0"/>
                <a:cs typeface="Tahoma" pitchFamily="34" charset="0"/>
              </a:rPr>
              <a:t>ARITHMETIC- LOGIC UNIT</a:t>
            </a:r>
            <a:r>
              <a:rPr lang="en-US" sz="2400">
                <a:solidFill>
                  <a:srgbClr val="800080"/>
                </a:solidFill>
                <a:latin typeface="Tahoma" pitchFamily="34" charset="0"/>
                <a:cs typeface="Tahoma" pitchFamily="34" charset="0"/>
              </a:rPr>
              <a:t>: </a:t>
            </a:r>
            <a:r>
              <a:rPr lang="en-US" sz="2400">
                <a:solidFill>
                  <a:srgbClr val="FF3300"/>
                </a:solidFill>
                <a:latin typeface="Tahoma" pitchFamily="34" charset="0"/>
                <a:cs typeface="Tahoma" pitchFamily="34" charset="0"/>
              </a:rPr>
              <a:t>CPU component performs logic and arithmetic operations</a:t>
            </a:r>
          </a:p>
          <a:p>
            <a:pPr>
              <a:lnSpc>
                <a:spcPct val="105000"/>
              </a:lnSpc>
              <a:spcBef>
                <a:spcPct val="15000"/>
              </a:spcBef>
            </a:pPr>
            <a:r>
              <a:rPr lang="en-US" sz="2500">
                <a:solidFill>
                  <a:srgbClr val="800080"/>
                </a:solidFill>
                <a:latin typeface="Tahoma" pitchFamily="34" charset="0"/>
                <a:cs typeface="Tahoma" pitchFamily="34" charset="0"/>
              </a:rPr>
              <a:t>CONTROL UNIT</a:t>
            </a:r>
            <a:r>
              <a:rPr lang="en-US" sz="2400">
                <a:solidFill>
                  <a:srgbClr val="800080"/>
                </a:solidFill>
                <a:latin typeface="Tahoma" pitchFamily="34" charset="0"/>
                <a:cs typeface="Tahoma" pitchFamily="34" charset="0"/>
              </a:rPr>
              <a:t>: </a:t>
            </a:r>
            <a:r>
              <a:rPr lang="en-US" sz="2400">
                <a:solidFill>
                  <a:srgbClr val="FF3300"/>
                </a:solidFill>
                <a:latin typeface="Tahoma" pitchFamily="34" charset="0"/>
                <a:cs typeface="Tahoma" pitchFamily="34" charset="0"/>
              </a:rPr>
              <a:t>CPU component controls, coordinates other parts of computer system</a:t>
            </a:r>
          </a:p>
        </p:txBody>
      </p:sp>
      <p:sp>
        <p:nvSpPr>
          <p:cNvPr id="849931" name="Rectangle 11"/>
          <p:cNvSpPr>
            <a:spLocks noChangeArrowheads="1"/>
          </p:cNvSpPr>
          <p:nvPr/>
        </p:nvSpPr>
        <p:spPr bwMode="auto">
          <a:xfrm>
            <a:off x="650631" y="5084764"/>
            <a:ext cx="7910146" cy="1938992"/>
          </a:xfrm>
          <a:prstGeom prst="rect">
            <a:avLst/>
          </a:prstGeom>
          <a:noFill/>
          <a:ln w="9525">
            <a:noFill/>
            <a:miter lim="800000"/>
            <a:headEnd/>
            <a:tailEnd/>
          </a:ln>
          <a:effectLst/>
        </p:spPr>
        <p:txBody>
          <a:bodyPr>
            <a:spAutoFit/>
          </a:bodyPr>
          <a:lstStyle/>
          <a:p>
            <a:r>
              <a:rPr lang="en-US" sz="2500">
                <a:effectLst>
                  <a:outerShdw blurRad="38100" dist="38100" dir="2700000" algn="tl">
                    <a:srgbClr val="C0C0C0"/>
                  </a:outerShdw>
                </a:effectLst>
                <a:latin typeface="Tahoma" pitchFamily="34" charset="0"/>
                <a:cs typeface="Tahoma" pitchFamily="34" charset="0"/>
              </a:rPr>
              <a:t>MACHINE CYCLE</a:t>
            </a:r>
          </a:p>
          <a:p>
            <a:r>
              <a:rPr lang="en-US" sz="2300">
                <a:effectLst>
                  <a:outerShdw blurRad="38100" dist="38100" dir="2700000" algn="tl">
                    <a:srgbClr val="C0C0C0"/>
                  </a:outerShdw>
                </a:effectLst>
                <a:latin typeface="Tahoma" pitchFamily="34" charset="0"/>
                <a:cs typeface="Tahoma" pitchFamily="34" charset="0"/>
              </a:rPr>
              <a:t>STEPS NEEDED FOR SINGLE INSTRUCTION</a:t>
            </a:r>
          </a:p>
          <a:p>
            <a:r>
              <a:rPr lang="en-US" sz="2400">
                <a:solidFill>
                  <a:srgbClr val="800080"/>
                </a:solidFill>
                <a:effectLst>
                  <a:outerShdw blurRad="38100" dist="38100" dir="2700000" algn="tl">
                    <a:srgbClr val="C0C0C0"/>
                  </a:outerShdw>
                </a:effectLst>
                <a:latin typeface="Tahoma" pitchFamily="34" charset="0"/>
                <a:cs typeface="Tahoma" pitchFamily="34" charset="0"/>
              </a:rPr>
              <a:t>PCs &amp; OLDER MACHINES:</a:t>
            </a:r>
            <a:r>
              <a:rPr lang="en-US" sz="2400">
                <a:solidFill>
                  <a:schemeClr val="hlink"/>
                </a:solidFill>
                <a:effectLst>
                  <a:outerShdw blurRad="38100" dist="38100" dir="2700000" algn="tl">
                    <a:srgbClr val="C0C0C0"/>
                  </a:outerShdw>
                </a:effectLst>
                <a:latin typeface="Tahoma" pitchFamily="34" charset="0"/>
                <a:cs typeface="Tahoma" pitchFamily="34" charset="0"/>
              </a:rPr>
              <a:t> Microseconds (millionth second)</a:t>
            </a:r>
          </a:p>
          <a:p>
            <a:r>
              <a:rPr lang="en-US" sz="2400">
                <a:solidFill>
                  <a:srgbClr val="800080"/>
                </a:solidFill>
                <a:effectLst>
                  <a:outerShdw blurRad="38100" dist="38100" dir="2700000" algn="tl">
                    <a:srgbClr val="C0C0C0"/>
                  </a:outerShdw>
                </a:effectLst>
                <a:latin typeface="Tahoma" pitchFamily="34" charset="0"/>
                <a:cs typeface="Tahoma" pitchFamily="34" charset="0"/>
              </a:rPr>
              <a:t>POWERFUL MACHINES:</a:t>
            </a:r>
            <a:r>
              <a:rPr lang="en-US" sz="2400">
                <a:solidFill>
                  <a:schemeClr val="hlink"/>
                </a:solidFill>
                <a:effectLst>
                  <a:outerShdw blurRad="38100" dist="38100" dir="2700000" algn="tl">
                    <a:srgbClr val="C0C0C0"/>
                  </a:outerShdw>
                </a:effectLst>
                <a:latin typeface="Tahoma" pitchFamily="34" charset="0"/>
                <a:cs typeface="Tahoma" pitchFamily="34" charset="0"/>
              </a:rPr>
              <a:t> Nanoseconds (billionth second</a:t>
            </a:r>
            <a:r>
              <a:rPr lang="en-US">
                <a:solidFill>
                  <a:schemeClr val="hlink"/>
                </a:solidFill>
                <a:effectLst>
                  <a:outerShdw blurRad="38100" dist="38100" dir="2700000" algn="tl">
                    <a:srgbClr val="C0C0C0"/>
                  </a:outerShdw>
                </a:effectLst>
                <a:latin typeface="Lucida Bright" pitchFamily="18" charset="0"/>
              </a:rPr>
              <a:t>)</a:t>
            </a: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2011</a:t>
            </a:r>
            <a:endParaRPr lang="en-GB"/>
          </a:p>
        </p:txBody>
      </p:sp>
      <p:sp>
        <p:nvSpPr>
          <p:cNvPr id="14" name="Slide Number Placeholder 5"/>
          <p:cNvSpPr>
            <a:spLocks noGrp="1"/>
          </p:cNvSpPr>
          <p:nvPr>
            <p:ph type="sldNum" sz="quarter" idx="12"/>
          </p:nvPr>
        </p:nvSpPr>
        <p:spPr/>
        <p:txBody>
          <a:bodyPr/>
          <a:lstStyle/>
          <a:p>
            <a:fld id="{80B5CCCB-F9C5-49A0-8D4D-9691554902C7}" type="slidenum">
              <a:rPr lang="en-GB"/>
              <a:pPr/>
              <a:t>57</a:t>
            </a:fld>
            <a:endParaRPr lang="en-GB"/>
          </a:p>
        </p:txBody>
      </p:sp>
      <p:sp>
        <p:nvSpPr>
          <p:cNvPr id="1034242" name="Rectangle 2"/>
          <p:cNvSpPr>
            <a:spLocks noGrp="1" noChangeArrowheads="1"/>
          </p:cNvSpPr>
          <p:nvPr>
            <p:ph type="title"/>
          </p:nvPr>
        </p:nvSpPr>
        <p:spPr>
          <a:xfrm>
            <a:off x="76200" y="457200"/>
            <a:ext cx="7772400" cy="1143000"/>
          </a:xfrm>
          <a:solidFill>
            <a:srgbClr val="CCFFFF"/>
          </a:solidFill>
          <a:ln/>
        </p:spPr>
        <p:txBody>
          <a:bodyPr lIns="90488" tIns="44450" rIns="90488" bIns="44450" anchor="ctr"/>
          <a:lstStyle/>
          <a:p>
            <a:r>
              <a:rPr lang="en-US" sz="2400" b="1">
                <a:solidFill>
                  <a:srgbClr val="660066"/>
                </a:solidFill>
                <a:latin typeface="Tahoma" pitchFamily="34" charset="0"/>
                <a:cs typeface="Tahoma" pitchFamily="34" charset="0"/>
              </a:rPr>
              <a:t>COMPUTER TIME</a:t>
            </a:r>
            <a:br>
              <a:rPr lang="en-US" sz="2400" b="1">
                <a:solidFill>
                  <a:srgbClr val="660066"/>
                </a:solidFill>
                <a:latin typeface="Tahoma" pitchFamily="34" charset="0"/>
                <a:cs typeface="Tahoma" pitchFamily="34" charset="0"/>
              </a:rPr>
            </a:br>
            <a:r>
              <a:rPr lang="en-US" sz="2400" b="1">
                <a:solidFill>
                  <a:srgbClr val="CC0000"/>
                </a:solidFill>
                <a:latin typeface="Tahoma" pitchFamily="34" charset="0"/>
                <a:cs typeface="Tahoma" pitchFamily="34" charset="0"/>
              </a:rPr>
              <a:t>KOHA KOMPJUTERIKE</a:t>
            </a:r>
          </a:p>
        </p:txBody>
      </p:sp>
      <p:graphicFrame>
        <p:nvGraphicFramePr>
          <p:cNvPr id="1034243" name="Object 3">
            <a:hlinkClick r:id="" action="ppaction://ole?verb=0"/>
          </p:cNvPr>
          <p:cNvGraphicFramePr>
            <a:graphicFrameLocks/>
          </p:cNvGraphicFramePr>
          <p:nvPr/>
        </p:nvGraphicFramePr>
        <p:xfrm>
          <a:off x="6699740" y="260350"/>
          <a:ext cx="1058008" cy="1366838"/>
        </p:xfrm>
        <a:graphic>
          <a:graphicData uri="http://schemas.openxmlformats.org/presentationml/2006/ole">
            <p:oleObj spid="_x0000_s2050" name="Clip" r:id="rId3" imgW="3423960" imgH="5068800" progId="MS_ClipArt_Gallery.5">
              <p:embed/>
            </p:oleObj>
          </a:graphicData>
        </a:graphic>
      </p:graphicFrame>
      <p:sp>
        <p:nvSpPr>
          <p:cNvPr id="1034244" name="Rectangle 4"/>
          <p:cNvSpPr>
            <a:spLocks noGrp="1" noChangeArrowheads="1"/>
          </p:cNvSpPr>
          <p:nvPr>
            <p:ph type="body" idx="1"/>
          </p:nvPr>
        </p:nvSpPr>
        <p:spPr>
          <a:xfrm>
            <a:off x="983274" y="2997203"/>
            <a:ext cx="7772400" cy="2087563"/>
          </a:xfrm>
          <a:solidFill>
            <a:srgbClr val="FFFF99"/>
          </a:solidFill>
          <a:ln/>
        </p:spPr>
        <p:txBody>
          <a:bodyPr lIns="90488" tIns="44450" rIns="90488" bIns="44450"/>
          <a:lstStyle/>
          <a:p>
            <a:pPr>
              <a:buFontTx/>
              <a:buNone/>
            </a:pPr>
            <a:r>
              <a:rPr lang="en-US" sz="1700" b="1">
                <a:latin typeface="Tahoma" pitchFamily="34" charset="0"/>
                <a:cs typeface="Tahoma" pitchFamily="34" charset="0"/>
              </a:rPr>
              <a:t>Millisecond </a:t>
            </a:r>
            <a:r>
              <a:rPr lang="en-US" sz="1700" b="1">
                <a:solidFill>
                  <a:srgbClr val="FEFF72"/>
                </a:solidFill>
                <a:latin typeface="Tahoma" pitchFamily="34" charset="0"/>
                <a:cs typeface="Tahoma" pitchFamily="34" charset="0"/>
              </a:rPr>
              <a:t>             </a:t>
            </a:r>
            <a:r>
              <a:rPr lang="en-US" sz="1700" b="1">
                <a:solidFill>
                  <a:srgbClr val="CC0000"/>
                </a:solidFill>
                <a:latin typeface="Tahoma" pitchFamily="34" charset="0"/>
                <a:cs typeface="Tahoma" pitchFamily="34" charset="0"/>
              </a:rPr>
              <a:t>.001 second</a:t>
            </a:r>
            <a:r>
              <a:rPr lang="en-US" sz="1700" b="1">
                <a:latin typeface="Tahoma" pitchFamily="34" charset="0"/>
                <a:cs typeface="Tahoma" pitchFamily="34" charset="0"/>
              </a:rPr>
              <a:t>            </a:t>
            </a:r>
            <a:r>
              <a:rPr lang="en-US" sz="1700" b="1">
                <a:solidFill>
                  <a:srgbClr val="CC0000"/>
                </a:solidFill>
                <a:latin typeface="Tahoma" pitchFamily="34" charset="0"/>
                <a:cs typeface="Tahoma" pitchFamily="34" charset="0"/>
              </a:rPr>
              <a:t>thousand          15min 40 sec</a:t>
            </a:r>
          </a:p>
          <a:p>
            <a:pPr>
              <a:spcBef>
                <a:spcPct val="0"/>
              </a:spcBef>
              <a:buFontTx/>
              <a:buNone/>
            </a:pPr>
            <a:r>
              <a:rPr lang="en-US" sz="1700" b="1">
                <a:latin typeface="Tahoma" pitchFamily="34" charset="0"/>
                <a:cs typeface="Tahoma" pitchFamily="34" charset="0"/>
              </a:rPr>
              <a:t>Microsecond            </a:t>
            </a:r>
            <a:r>
              <a:rPr lang="en-US" sz="1700" b="1">
                <a:solidFill>
                  <a:srgbClr val="CC0000"/>
                </a:solidFill>
                <a:latin typeface="Tahoma" pitchFamily="34" charset="0"/>
                <a:cs typeface="Tahoma" pitchFamily="34" charset="0"/>
              </a:rPr>
              <a:t>.001 millisecond      million            11.6 days</a:t>
            </a:r>
            <a:r>
              <a:rPr lang="en-US" sz="1700" b="1">
                <a:latin typeface="Tahoma" pitchFamily="34" charset="0"/>
                <a:cs typeface="Tahoma" pitchFamily="34" charset="0"/>
              </a:rPr>
              <a:t>  </a:t>
            </a:r>
            <a:endParaRPr lang="en-US" sz="1700" b="1">
              <a:solidFill>
                <a:srgbClr val="FEFF72"/>
              </a:solidFill>
              <a:latin typeface="Tahoma" pitchFamily="34" charset="0"/>
              <a:cs typeface="Tahoma" pitchFamily="34" charset="0"/>
            </a:endParaRPr>
          </a:p>
          <a:p>
            <a:pPr>
              <a:spcBef>
                <a:spcPct val="50000"/>
              </a:spcBef>
              <a:buFontTx/>
              <a:buNone/>
            </a:pPr>
            <a:r>
              <a:rPr lang="en-US" sz="1700" b="1">
                <a:latin typeface="Tahoma" pitchFamily="34" charset="0"/>
                <a:cs typeface="Tahoma" pitchFamily="34" charset="0"/>
              </a:rPr>
              <a:t>Nanosecond            </a:t>
            </a:r>
            <a:r>
              <a:rPr lang="en-US" sz="1700" b="1">
                <a:solidFill>
                  <a:srgbClr val="CC0000"/>
                </a:solidFill>
                <a:latin typeface="Tahoma" pitchFamily="34" charset="0"/>
                <a:cs typeface="Tahoma" pitchFamily="34" charset="0"/>
              </a:rPr>
              <a:t>.001microsecond     billion              31.7 years</a:t>
            </a:r>
          </a:p>
          <a:p>
            <a:pPr>
              <a:spcBef>
                <a:spcPct val="10000"/>
              </a:spcBef>
              <a:buFontTx/>
              <a:buNone/>
            </a:pPr>
            <a:r>
              <a:rPr lang="en-US" sz="1700" b="1">
                <a:latin typeface="Tahoma" pitchFamily="34" charset="0"/>
                <a:cs typeface="Tahoma" pitchFamily="34" charset="0"/>
              </a:rPr>
              <a:t>Picosecond </a:t>
            </a:r>
            <a:r>
              <a:rPr lang="en-US" sz="1700" b="1">
                <a:solidFill>
                  <a:srgbClr val="FEFF72"/>
                </a:solidFill>
                <a:latin typeface="Tahoma" pitchFamily="34" charset="0"/>
                <a:cs typeface="Tahoma" pitchFamily="34" charset="0"/>
              </a:rPr>
              <a:t>             </a:t>
            </a:r>
            <a:r>
              <a:rPr lang="en-US" sz="1700" b="1">
                <a:solidFill>
                  <a:srgbClr val="CC0000"/>
                </a:solidFill>
                <a:latin typeface="Tahoma" pitchFamily="34" charset="0"/>
                <a:cs typeface="Tahoma" pitchFamily="34" charset="0"/>
              </a:rPr>
              <a:t>.001 nanosecond       trillion           31,700 years</a:t>
            </a:r>
            <a:r>
              <a:rPr lang="en-US" sz="2000"/>
              <a:t>                                        </a:t>
            </a:r>
          </a:p>
          <a:p>
            <a:pPr algn="ctr">
              <a:buFontTx/>
              <a:buNone/>
            </a:pPr>
            <a:r>
              <a:rPr lang="en-US" sz="2000"/>
              <a:t>  </a:t>
            </a:r>
          </a:p>
          <a:p>
            <a:pPr>
              <a:buFontTx/>
              <a:buNone/>
            </a:pPr>
            <a:endParaRPr lang="en-US" sz="2000"/>
          </a:p>
        </p:txBody>
      </p:sp>
      <p:sp>
        <p:nvSpPr>
          <p:cNvPr id="1034245" name="Rectangle 5"/>
          <p:cNvSpPr>
            <a:spLocks noChangeArrowheads="1"/>
          </p:cNvSpPr>
          <p:nvPr/>
        </p:nvSpPr>
        <p:spPr bwMode="auto">
          <a:xfrm>
            <a:off x="1049217" y="2565402"/>
            <a:ext cx="7278917" cy="366767"/>
          </a:xfrm>
          <a:prstGeom prst="rect">
            <a:avLst/>
          </a:prstGeom>
          <a:solidFill>
            <a:srgbClr val="FFFFCC"/>
          </a:solidFill>
          <a:ln w="12700">
            <a:noFill/>
            <a:miter lim="800000"/>
            <a:headEnd/>
            <a:tailEnd/>
          </a:ln>
          <a:effectLst/>
        </p:spPr>
        <p:txBody>
          <a:bodyPr wrap="none" lIns="90488" tIns="44450" rIns="90488" bIns="44450">
            <a:spAutoFit/>
          </a:bodyPr>
          <a:lstStyle/>
          <a:p>
            <a:pPr algn="l" eaLnBrk="0" hangingPunct="0"/>
            <a:r>
              <a:rPr lang="en-US" sz="1800" baseline="0">
                <a:solidFill>
                  <a:srgbClr val="FEFF72"/>
                </a:solidFill>
                <a:effectLst>
                  <a:outerShdw blurRad="38100" dist="38100" dir="2700000" algn="tl">
                    <a:srgbClr val="000000"/>
                  </a:outerShdw>
                </a:effectLst>
                <a:latin typeface="Arial" charset="0"/>
              </a:rPr>
              <a:t>     </a:t>
            </a:r>
            <a:r>
              <a:rPr lang="en-US" sz="1800" baseline="0">
                <a:solidFill>
                  <a:srgbClr val="800080"/>
                </a:solidFill>
                <a:effectLst>
                  <a:outerShdw blurRad="38100" dist="38100" dir="2700000" algn="tl">
                    <a:srgbClr val="000000"/>
                  </a:outerShdw>
                </a:effectLst>
                <a:latin typeface="Arial" charset="0"/>
              </a:rPr>
              <a:t>NAME                   LENGTH                SECOND      TO 1 SECOND</a:t>
            </a:r>
            <a:endParaRPr lang="en-US" sz="1800" baseline="0">
              <a:solidFill>
                <a:srgbClr val="669900"/>
              </a:solidFill>
              <a:effectLst>
                <a:outerShdw blurRad="38100" dist="38100" dir="2700000" algn="tl">
                  <a:srgbClr val="000000"/>
                </a:outerShdw>
              </a:effectLst>
              <a:latin typeface="Arial" charset="0"/>
            </a:endParaRPr>
          </a:p>
        </p:txBody>
      </p:sp>
      <p:sp>
        <p:nvSpPr>
          <p:cNvPr id="1034246" name="Rectangle 6"/>
          <p:cNvSpPr>
            <a:spLocks noChangeArrowheads="1"/>
          </p:cNvSpPr>
          <p:nvPr/>
        </p:nvSpPr>
        <p:spPr bwMode="auto">
          <a:xfrm>
            <a:off x="4970586" y="2276477"/>
            <a:ext cx="2935613" cy="366767"/>
          </a:xfrm>
          <a:prstGeom prst="rect">
            <a:avLst/>
          </a:prstGeom>
          <a:solidFill>
            <a:srgbClr val="FFFFCC"/>
          </a:solidFill>
          <a:ln w="12700">
            <a:noFill/>
            <a:miter lim="800000"/>
            <a:headEnd/>
            <a:tailEnd/>
          </a:ln>
          <a:effectLst/>
        </p:spPr>
        <p:txBody>
          <a:bodyPr wrap="none" lIns="90488" tIns="44450" rIns="90488" bIns="44450">
            <a:spAutoFit/>
          </a:bodyPr>
          <a:lstStyle/>
          <a:p>
            <a:pPr algn="l" eaLnBrk="0" hangingPunct="0"/>
            <a:r>
              <a:rPr lang="en-US" sz="1800" baseline="0">
                <a:solidFill>
                  <a:srgbClr val="FEFF72"/>
                </a:solidFill>
                <a:effectLst>
                  <a:outerShdw blurRad="38100" dist="38100" dir="2700000" algn="tl">
                    <a:srgbClr val="000000"/>
                  </a:outerShdw>
                </a:effectLst>
                <a:latin typeface="Arial" charset="0"/>
              </a:rPr>
              <a:t> </a:t>
            </a:r>
            <a:r>
              <a:rPr lang="en-US" sz="1800" baseline="0">
                <a:solidFill>
                  <a:srgbClr val="800080"/>
                </a:solidFill>
                <a:effectLst>
                  <a:outerShdw blurRad="38100" dist="38100" dir="2700000" algn="tl">
                    <a:srgbClr val="000000"/>
                  </a:outerShdw>
                </a:effectLst>
                <a:latin typeface="Arial" charset="0"/>
              </a:rPr>
              <a:t># PER           COMPARED</a:t>
            </a:r>
            <a:endParaRPr lang="en-US" sz="1800" baseline="0">
              <a:solidFill>
                <a:srgbClr val="FEFF72"/>
              </a:solidFill>
              <a:effectLst>
                <a:outerShdw blurRad="38100" dist="38100" dir="2700000" algn="tl">
                  <a:srgbClr val="000000"/>
                </a:outerShdw>
              </a:effectLst>
              <a:latin typeface="Arial" charset="0"/>
            </a:endParaRPr>
          </a:p>
        </p:txBody>
      </p:sp>
      <p:grpSp>
        <p:nvGrpSpPr>
          <p:cNvPr id="2" name="Group 7"/>
          <p:cNvGrpSpPr>
            <a:grpSpLocks/>
          </p:cNvGrpSpPr>
          <p:nvPr/>
        </p:nvGrpSpPr>
        <p:grpSpPr bwMode="auto">
          <a:xfrm>
            <a:off x="383931" y="2492375"/>
            <a:ext cx="7690338" cy="2468563"/>
            <a:chOff x="568" y="1616"/>
            <a:chExt cx="4844" cy="1555"/>
          </a:xfrm>
        </p:grpSpPr>
        <p:sp>
          <p:nvSpPr>
            <p:cNvPr id="1034248" name="Line 8"/>
            <p:cNvSpPr>
              <a:spLocks noChangeShapeType="1"/>
            </p:cNvSpPr>
            <p:nvPr/>
          </p:nvSpPr>
          <p:spPr bwMode="auto">
            <a:xfrm>
              <a:off x="568" y="1945"/>
              <a:ext cx="4844" cy="0"/>
            </a:xfrm>
            <a:prstGeom prst="line">
              <a:avLst/>
            </a:prstGeom>
            <a:noFill/>
            <a:ln w="12700">
              <a:solidFill>
                <a:srgbClr val="FFFF99"/>
              </a:solidFill>
              <a:round/>
              <a:headEnd/>
              <a:tailEnd/>
            </a:ln>
            <a:effectLst/>
          </p:spPr>
          <p:txBody>
            <a:bodyPr wrap="none" anchor="ctr"/>
            <a:lstStyle/>
            <a:p>
              <a:endParaRPr lang="en-US"/>
            </a:p>
          </p:txBody>
        </p:sp>
        <p:sp>
          <p:nvSpPr>
            <p:cNvPr id="1034249" name="Line 9"/>
            <p:cNvSpPr>
              <a:spLocks noChangeShapeType="1"/>
            </p:cNvSpPr>
            <p:nvPr/>
          </p:nvSpPr>
          <p:spPr bwMode="auto">
            <a:xfrm>
              <a:off x="3396" y="1627"/>
              <a:ext cx="0" cy="1544"/>
            </a:xfrm>
            <a:prstGeom prst="line">
              <a:avLst/>
            </a:prstGeom>
            <a:noFill/>
            <a:ln w="12700">
              <a:solidFill>
                <a:schemeClr val="tx1"/>
              </a:solidFill>
              <a:round/>
              <a:headEnd/>
              <a:tailEnd/>
            </a:ln>
            <a:effectLst/>
          </p:spPr>
          <p:txBody>
            <a:bodyPr wrap="none" anchor="ctr"/>
            <a:lstStyle/>
            <a:p>
              <a:endParaRPr lang="en-US"/>
            </a:p>
          </p:txBody>
        </p:sp>
        <p:sp>
          <p:nvSpPr>
            <p:cNvPr id="1034250" name="Line 10"/>
            <p:cNvSpPr>
              <a:spLocks noChangeShapeType="1"/>
            </p:cNvSpPr>
            <p:nvPr/>
          </p:nvSpPr>
          <p:spPr bwMode="auto">
            <a:xfrm>
              <a:off x="4212" y="1627"/>
              <a:ext cx="0" cy="1544"/>
            </a:xfrm>
            <a:prstGeom prst="line">
              <a:avLst/>
            </a:prstGeom>
            <a:noFill/>
            <a:ln w="12700">
              <a:solidFill>
                <a:schemeClr val="tx1"/>
              </a:solidFill>
              <a:round/>
              <a:headEnd/>
              <a:tailEnd/>
            </a:ln>
            <a:effectLst/>
          </p:spPr>
          <p:txBody>
            <a:bodyPr wrap="none" anchor="ctr"/>
            <a:lstStyle/>
            <a:p>
              <a:endParaRPr lang="en-US"/>
            </a:p>
          </p:txBody>
        </p:sp>
        <p:sp>
          <p:nvSpPr>
            <p:cNvPr id="1034251" name="Line 11"/>
            <p:cNvSpPr>
              <a:spLocks noChangeShapeType="1"/>
            </p:cNvSpPr>
            <p:nvPr/>
          </p:nvSpPr>
          <p:spPr bwMode="auto">
            <a:xfrm>
              <a:off x="1977" y="1616"/>
              <a:ext cx="0" cy="1555"/>
            </a:xfrm>
            <a:prstGeom prst="line">
              <a:avLst/>
            </a:prstGeom>
            <a:noFill/>
            <a:ln w="12700">
              <a:solidFill>
                <a:schemeClr val="tx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34243"/>
                                        </p:tgtEl>
                                        <p:attrNameLst>
                                          <p:attrName>style.visibility</p:attrName>
                                        </p:attrNameLst>
                                      </p:cBhvr>
                                      <p:to>
                                        <p:strVal val="visible"/>
                                      </p:to>
                                    </p:set>
                                    <p:anim calcmode="lin" valueType="num">
                                      <p:cBhvr additive="base">
                                        <p:cTn id="7" dur="500" fill="hold"/>
                                        <p:tgtEl>
                                          <p:spTgt spid="1034243"/>
                                        </p:tgtEl>
                                        <p:attrNameLst>
                                          <p:attrName>ppt_x</p:attrName>
                                        </p:attrNameLst>
                                      </p:cBhvr>
                                      <p:tavLst>
                                        <p:tav tm="0">
                                          <p:val>
                                            <p:strVal val="0-#ppt_w/2"/>
                                          </p:val>
                                        </p:tav>
                                        <p:tav tm="100000">
                                          <p:val>
                                            <p:strVal val="#ppt_x"/>
                                          </p:val>
                                        </p:tav>
                                      </p:tavLst>
                                    </p:anim>
                                    <p:anim calcmode="lin" valueType="num">
                                      <p:cBhvr additive="base">
                                        <p:cTn id="8" dur="500" fill="hold"/>
                                        <p:tgtEl>
                                          <p:spTgt spid="1034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4"/>
          <p:cNvSpPr>
            <a:spLocks noGrp="1"/>
          </p:cNvSpPr>
          <p:nvPr>
            <p:ph type="dt" sz="half" idx="10"/>
          </p:nvPr>
        </p:nvSpPr>
        <p:spPr/>
        <p:txBody>
          <a:bodyPr/>
          <a:lstStyle/>
          <a:p>
            <a:r>
              <a:rPr lang="en-US"/>
              <a:t>2011</a:t>
            </a:r>
            <a:endParaRPr lang="en-GB"/>
          </a:p>
        </p:txBody>
      </p:sp>
      <p:sp>
        <p:nvSpPr>
          <p:cNvPr id="32" name="Slide Number Placeholder 6"/>
          <p:cNvSpPr>
            <a:spLocks noGrp="1"/>
          </p:cNvSpPr>
          <p:nvPr>
            <p:ph type="sldNum" sz="quarter" idx="12"/>
          </p:nvPr>
        </p:nvSpPr>
        <p:spPr/>
        <p:txBody>
          <a:bodyPr/>
          <a:lstStyle/>
          <a:p>
            <a:fld id="{3D7150A5-B359-4449-86BB-BD71A52427F7}" type="slidenum">
              <a:rPr lang="en-GB"/>
              <a:pPr/>
              <a:t>58</a:t>
            </a:fld>
            <a:endParaRPr lang="en-GB"/>
          </a:p>
        </p:txBody>
      </p:sp>
      <p:sp>
        <p:nvSpPr>
          <p:cNvPr id="308226" name="Rectangle 2"/>
          <p:cNvSpPr>
            <a:spLocks noGrp="1" noChangeArrowheads="1"/>
          </p:cNvSpPr>
          <p:nvPr>
            <p:ph type="title"/>
          </p:nvPr>
        </p:nvSpPr>
        <p:spPr>
          <a:xfrm>
            <a:off x="685801" y="152402"/>
            <a:ext cx="6871189" cy="684213"/>
          </a:xfrm>
        </p:spPr>
        <p:txBody>
          <a:bodyPr/>
          <a:lstStyle/>
          <a:p>
            <a:r>
              <a:rPr lang="en-US" sz="2800" b="1">
                <a:solidFill>
                  <a:srgbClr val="008080"/>
                </a:solidFill>
                <a:latin typeface="Tahoma" pitchFamily="34" charset="0"/>
                <a:cs typeface="Tahoma" pitchFamily="34" charset="0"/>
              </a:rPr>
              <a:t>Procesori</a:t>
            </a:r>
            <a:endParaRPr lang="en-GB" sz="2800" b="1">
              <a:solidFill>
                <a:srgbClr val="008080"/>
              </a:solidFill>
              <a:latin typeface="Tahoma" pitchFamily="34" charset="0"/>
              <a:cs typeface="Tahoma" pitchFamily="34" charset="0"/>
            </a:endParaRPr>
          </a:p>
        </p:txBody>
      </p:sp>
      <p:sp>
        <p:nvSpPr>
          <p:cNvPr id="308227" name="Rectangle 3"/>
          <p:cNvSpPr>
            <a:spLocks noGrp="1" noChangeArrowheads="1"/>
          </p:cNvSpPr>
          <p:nvPr>
            <p:ph type="body" sz="half" idx="1"/>
          </p:nvPr>
        </p:nvSpPr>
        <p:spPr>
          <a:xfrm>
            <a:off x="250581" y="981078"/>
            <a:ext cx="3458308" cy="4505325"/>
          </a:xfrm>
        </p:spPr>
        <p:txBody>
          <a:bodyPr/>
          <a:lstStyle/>
          <a:p>
            <a:pPr>
              <a:lnSpc>
                <a:spcPct val="90000"/>
              </a:lnSpc>
            </a:pPr>
            <a:r>
              <a:rPr lang="en-US" sz="2000">
                <a:solidFill>
                  <a:srgbClr val="008080"/>
                </a:solidFill>
                <a:latin typeface="Tahoma" pitchFamily="34" charset="0"/>
                <a:cs typeface="Tahoma" pitchFamily="34" charset="0"/>
              </a:rPr>
              <a:t>Cpu- central processing unit, miroprocesor –apo njësia qëndrore-</a:t>
            </a:r>
            <a:r>
              <a:rPr lang="en-US" sz="2000">
                <a:latin typeface="Tahoma" pitchFamily="34" charset="0"/>
                <a:cs typeface="Tahoma" pitchFamily="34" charset="0"/>
              </a:rPr>
              <a:t> </a:t>
            </a:r>
            <a:r>
              <a:rPr lang="en-US" sz="2000" i="1" u="sng">
                <a:solidFill>
                  <a:srgbClr val="0000FF"/>
                </a:solidFill>
                <a:latin typeface="Tahoma" pitchFamily="34" charset="0"/>
                <a:cs typeface="Tahoma" pitchFamily="34" charset="0"/>
              </a:rPr>
              <a:t>miliona tranzistor</a:t>
            </a:r>
            <a:r>
              <a:rPr lang="en-US" sz="2000">
                <a:solidFill>
                  <a:srgbClr val="0000FF"/>
                </a:solidFill>
                <a:latin typeface="Tahoma" pitchFamily="34" charset="0"/>
                <a:cs typeface="Tahoma" pitchFamily="34" charset="0"/>
              </a:rPr>
              <a:t> </a:t>
            </a:r>
            <a:r>
              <a:rPr lang="en-US" sz="2000" i="1" u="sng">
                <a:solidFill>
                  <a:srgbClr val="0000FF"/>
                </a:solidFill>
                <a:latin typeface="Tahoma" pitchFamily="34" charset="0"/>
                <a:cs typeface="Tahoma" pitchFamily="34" charset="0"/>
              </a:rPr>
              <a:t>mikroskopik</a:t>
            </a:r>
            <a:r>
              <a:rPr lang="en-US" sz="2000">
                <a:latin typeface="Tahoma" pitchFamily="34" charset="0"/>
                <a:cs typeface="Tahoma" pitchFamily="34" charset="0"/>
              </a:rPr>
              <a:t> të ndërlidhur mes veti në disa njësi funksionale </a:t>
            </a:r>
            <a:r>
              <a:rPr lang="en-US" sz="2000" i="1" u="sng">
                <a:solidFill>
                  <a:srgbClr val="0000FF"/>
                </a:solidFill>
                <a:latin typeface="Tahoma" pitchFamily="34" charset="0"/>
                <a:cs typeface="Tahoma" pitchFamily="34" charset="0"/>
              </a:rPr>
              <a:t>dhe të paketuara në një çip</a:t>
            </a:r>
          </a:p>
          <a:p>
            <a:pPr>
              <a:lnSpc>
                <a:spcPct val="90000"/>
              </a:lnSpc>
            </a:pPr>
            <a:r>
              <a:rPr lang="en-US" sz="2000" i="1" u="sng">
                <a:latin typeface="Tahoma" pitchFamily="34" charset="0"/>
                <a:cs typeface="Tahoma" pitchFamily="34" charset="0"/>
              </a:rPr>
              <a:t>Realizon përpunimin e të dhënave në kuptim të ngusht   të fjalës</a:t>
            </a:r>
            <a:r>
              <a:rPr lang="en-US" sz="2000">
                <a:latin typeface="Tahoma" pitchFamily="34" charset="0"/>
                <a:cs typeface="Tahoma" pitchFamily="34" charset="0"/>
              </a:rPr>
              <a:t> respektivisht </a:t>
            </a:r>
            <a:r>
              <a:rPr lang="en-US" sz="2000" i="1">
                <a:latin typeface="Tahoma" pitchFamily="34" charset="0"/>
                <a:cs typeface="Tahoma" pitchFamily="34" charset="0"/>
              </a:rPr>
              <a:t>detyra kryesore e </a:t>
            </a:r>
            <a:r>
              <a:rPr lang="en-US" sz="2000" i="1">
                <a:solidFill>
                  <a:srgbClr val="008080"/>
                </a:solidFill>
                <a:latin typeface="Tahoma" pitchFamily="34" charset="0"/>
                <a:cs typeface="Tahoma" pitchFamily="34" charset="0"/>
              </a:rPr>
              <a:t>CPU</a:t>
            </a:r>
            <a:r>
              <a:rPr lang="en-US" sz="2000" i="1">
                <a:latin typeface="Tahoma" pitchFamily="34" charset="0"/>
                <a:cs typeface="Tahoma" pitchFamily="34" charset="0"/>
              </a:rPr>
              <a:t> është të i realizon urdhërat (instrukcionet) me qëllim të përpunimt të të dhënave</a:t>
            </a:r>
            <a:r>
              <a:rPr lang="en-US" sz="1600">
                <a:cs typeface="Tahoma" pitchFamily="34" charset="0"/>
              </a:rPr>
              <a:t> </a:t>
            </a:r>
          </a:p>
        </p:txBody>
      </p:sp>
      <p:graphicFrame>
        <p:nvGraphicFramePr>
          <p:cNvPr id="308336" name="Group 112"/>
          <p:cNvGraphicFramePr>
            <a:graphicFrameLocks noGrp="1"/>
          </p:cNvGraphicFramePr>
          <p:nvPr>
            <p:ph sz="half" idx="2"/>
          </p:nvPr>
        </p:nvGraphicFramePr>
        <p:xfrm>
          <a:off x="3575540" y="1844675"/>
          <a:ext cx="5237285" cy="3017838"/>
        </p:xfrm>
        <a:graphic>
          <a:graphicData uri="http://schemas.openxmlformats.org/drawingml/2006/table">
            <a:tbl>
              <a:tblPr/>
              <a:tblGrid>
                <a:gridCol w="2502877"/>
                <a:gridCol w="1402374"/>
                <a:gridCol w="1332034"/>
              </a:tblGrid>
              <a:tr h="649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60066"/>
                          </a:solidFill>
                          <a:effectLst/>
                          <a:latin typeface="Tahoma" pitchFamily="34" charset="0"/>
                          <a:ea typeface="Times New Roman" pitchFamily="18" charset="0"/>
                          <a:cs typeface="Tahoma" pitchFamily="34" charset="0"/>
                        </a:rPr>
                        <a:t>        Lloji i Procesorit</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60066"/>
                          </a:solidFill>
                          <a:effectLst/>
                          <a:latin typeface="Tahoma" pitchFamily="34" charset="0"/>
                          <a:ea typeface="Times New Roman" pitchFamily="18" charset="0"/>
                          <a:cs typeface="Tahoma" pitchFamily="34" charset="0"/>
                        </a:rPr>
                        <a:t> </a:t>
                      </a:r>
                      <a:r>
                        <a:rPr kumimoji="0" lang="en-US" sz="1300" b="1" i="0" u="none" strike="noStrike" cap="none" normalizeH="0" baseline="0" smtClean="0">
                          <a:ln>
                            <a:noFill/>
                          </a:ln>
                          <a:solidFill>
                            <a:srgbClr val="660066"/>
                          </a:solidFill>
                          <a:effectLst/>
                          <a:latin typeface="Tahoma" pitchFamily="34" charset="0"/>
                          <a:ea typeface="Times New Roman" pitchFamily="18" charset="0"/>
                          <a:cs typeface="Tahoma" pitchFamily="34" charset="0"/>
                        </a:rPr>
                        <a:t>Numri i transistorëve </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60066"/>
                          </a:solidFill>
                          <a:effectLst/>
                          <a:latin typeface="Tahoma" pitchFamily="34" charset="0"/>
                          <a:ea typeface="Times New Roman" pitchFamily="18" charset="0"/>
                          <a:cs typeface="Tahoma" pitchFamily="34" charset="0"/>
                        </a:rPr>
                        <a:t>Viti i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60066"/>
                          </a:solidFill>
                          <a:effectLst/>
                          <a:latin typeface="Tahoma" pitchFamily="34" charset="0"/>
                          <a:ea typeface="Times New Roman" pitchFamily="18" charset="0"/>
                          <a:cs typeface="Tahoma" pitchFamily="34" charset="0"/>
                        </a:rPr>
                        <a:t>prodhimit</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r>
              <a:tr h="6000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60066"/>
                          </a:solidFill>
                          <a:effectLst/>
                          <a:latin typeface="Tahoma" pitchFamily="34" charset="0"/>
                          <a:ea typeface="Times New Roman" pitchFamily="18" charset="0"/>
                          <a:cs typeface="Tahoma" pitchFamily="34" charset="0"/>
                        </a:rPr>
                        <a:t>Intel 4004</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2.300</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1971</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r>
              <a:tr h="598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60066"/>
                          </a:solidFill>
                          <a:effectLst/>
                          <a:latin typeface="Tahoma" pitchFamily="34" charset="0"/>
                          <a:ea typeface="Times New Roman" pitchFamily="18" charset="0"/>
                          <a:cs typeface="Tahoma" pitchFamily="34" charset="0"/>
                        </a:rPr>
                        <a:t>Intel Pentium (P5)</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3.100.000</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1993</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r>
              <a:tr h="477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60066"/>
                          </a:solidFill>
                          <a:effectLst/>
                          <a:latin typeface="Tahoma" pitchFamily="34" charset="0"/>
                          <a:ea typeface="Times New Roman" pitchFamily="18" charset="0"/>
                          <a:cs typeface="Tahoma" pitchFamily="34" charset="0"/>
                        </a:rPr>
                        <a:t>Intel Core 2 (Yorkfield) pro Die</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410.000.000</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2007</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r>
              <a:tr h="6000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60066"/>
                          </a:solidFill>
                          <a:effectLst/>
                          <a:latin typeface="Tahoma" pitchFamily="34" charset="0"/>
                          <a:ea typeface="Times New Roman" pitchFamily="18" charset="0"/>
                          <a:cs typeface="Tahoma" pitchFamily="34" charset="0"/>
                        </a:rPr>
                        <a:t>Intel Itanium 2 Montecito</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1.720.000.000</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2006</a:t>
                      </a: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489"/>
                    </a:solidFill>
                  </a:tcPr>
                </a:tc>
              </a:tr>
            </a:tbl>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a:t>2011</a:t>
            </a:r>
            <a:endParaRPr lang="en-GB"/>
          </a:p>
        </p:txBody>
      </p:sp>
      <p:sp>
        <p:nvSpPr>
          <p:cNvPr id="8" name="Slide Number Placeholder 3"/>
          <p:cNvSpPr>
            <a:spLocks noGrp="1"/>
          </p:cNvSpPr>
          <p:nvPr>
            <p:ph type="sldNum" sz="quarter" idx="12"/>
          </p:nvPr>
        </p:nvSpPr>
        <p:spPr/>
        <p:txBody>
          <a:bodyPr/>
          <a:lstStyle/>
          <a:p>
            <a:fld id="{EA2F4848-F369-4203-B8EB-F5CAAF632F5C}" type="slidenum">
              <a:rPr lang="en-GB"/>
              <a:pPr/>
              <a:t>59</a:t>
            </a:fld>
            <a:endParaRPr lang="en-GB"/>
          </a:p>
        </p:txBody>
      </p:sp>
      <p:sp>
        <p:nvSpPr>
          <p:cNvPr id="1065986" name="Rectangle 2"/>
          <p:cNvSpPr>
            <a:spLocks noChangeArrowheads="1"/>
          </p:cNvSpPr>
          <p:nvPr/>
        </p:nvSpPr>
        <p:spPr bwMode="auto">
          <a:xfrm>
            <a:off x="583223" y="620713"/>
            <a:ext cx="7772400" cy="457200"/>
          </a:xfrm>
          <a:prstGeom prst="rect">
            <a:avLst/>
          </a:prstGeom>
          <a:noFill/>
          <a:ln w="9525">
            <a:noFill/>
            <a:miter lim="800000"/>
            <a:headEnd/>
            <a:tailEnd/>
          </a:ln>
          <a:effectLst/>
        </p:spPr>
        <p:txBody>
          <a:bodyPr>
            <a:spAutoFit/>
          </a:bodyPr>
          <a:lstStyle/>
          <a:p>
            <a:r>
              <a:rPr lang="en-US" sz="2400" baseline="0">
                <a:solidFill>
                  <a:srgbClr val="9F0F10"/>
                </a:solidFill>
                <a:effectLst>
                  <a:outerShdw blurRad="38100" dist="38100" dir="2700000" algn="tl">
                    <a:srgbClr val="C0C0C0"/>
                  </a:outerShdw>
                </a:effectLst>
                <a:latin typeface="Arial" charset="0"/>
                <a:cs typeface="Times New Roman" pitchFamily="18" charset="0"/>
              </a:rPr>
              <a:t>Moore’s Law and Microprocessor Performance</a:t>
            </a:r>
          </a:p>
        </p:txBody>
      </p:sp>
      <p:sp>
        <p:nvSpPr>
          <p:cNvPr id="1065988" name="Text Box 4"/>
          <p:cNvSpPr txBox="1">
            <a:spLocks noChangeArrowheads="1"/>
          </p:cNvSpPr>
          <p:nvPr/>
        </p:nvSpPr>
        <p:spPr bwMode="auto">
          <a:xfrm>
            <a:off x="1780443" y="5445128"/>
            <a:ext cx="6447692" cy="473075"/>
          </a:xfrm>
          <a:prstGeom prst="rect">
            <a:avLst/>
          </a:prstGeom>
          <a:noFill/>
          <a:ln w="9525">
            <a:noFill/>
            <a:miter lim="800000"/>
            <a:headEnd/>
            <a:tailEnd/>
          </a:ln>
          <a:effectLst/>
        </p:spPr>
        <p:txBody>
          <a:bodyPr>
            <a:spAutoFit/>
          </a:bodyPr>
          <a:lstStyle/>
          <a:p>
            <a:pPr>
              <a:spcBef>
                <a:spcPct val="50000"/>
              </a:spcBef>
            </a:pPr>
            <a:r>
              <a:rPr lang="en-US" sz="1000" baseline="0">
                <a:latin typeface="Arial" charset="0"/>
                <a:cs typeface="Arial" charset="0"/>
              </a:rPr>
              <a:t>Packing more transistors into a tiny microprocessor has exponentially increased processing power.</a:t>
            </a:r>
          </a:p>
          <a:p>
            <a:pPr>
              <a:spcBef>
                <a:spcPct val="50000"/>
              </a:spcBef>
            </a:pPr>
            <a:r>
              <a:rPr lang="en-US" sz="1000" baseline="0">
                <a:latin typeface="Arial" charset="0"/>
                <a:cs typeface="Arial" charset="0"/>
              </a:rPr>
              <a:t>Source: 2004 Intel Corporation; updated by the authors.</a:t>
            </a:r>
          </a:p>
        </p:txBody>
      </p:sp>
      <p:sp>
        <p:nvSpPr>
          <p:cNvPr id="1065989" name="Text Box 5"/>
          <p:cNvSpPr txBox="1">
            <a:spLocks noChangeArrowheads="1"/>
          </p:cNvSpPr>
          <p:nvPr/>
        </p:nvSpPr>
        <p:spPr bwMode="auto">
          <a:xfrm>
            <a:off x="1979735" y="260350"/>
            <a:ext cx="5029200" cy="336550"/>
          </a:xfrm>
          <a:prstGeom prst="rect">
            <a:avLst/>
          </a:prstGeom>
          <a:noFill/>
          <a:ln w="12700">
            <a:noFill/>
            <a:miter lim="800000"/>
            <a:headEnd/>
            <a:tailEnd/>
          </a:ln>
          <a:effectLst/>
        </p:spPr>
        <p:txBody>
          <a:bodyPr>
            <a:spAutoFit/>
          </a:bodyPr>
          <a:lstStyle/>
          <a:p>
            <a:pPr eaLnBrk="0" hangingPunct="0">
              <a:spcBef>
                <a:spcPct val="50000"/>
              </a:spcBef>
            </a:pPr>
            <a:r>
              <a:rPr lang="en-US" sz="1600" baseline="0">
                <a:latin typeface="Arial" charset="0"/>
                <a:cs typeface="Times New Roman" pitchFamily="18" charset="0"/>
              </a:rPr>
              <a:t>IT Infrastructure</a:t>
            </a:r>
          </a:p>
        </p:txBody>
      </p:sp>
      <p:pic>
        <p:nvPicPr>
          <p:cNvPr id="1065991" name="Picture 7" descr="Fig-5-4"/>
          <p:cNvPicPr>
            <a:picLocks noChangeAspect="1" noChangeArrowheads="1"/>
          </p:cNvPicPr>
          <p:nvPr/>
        </p:nvPicPr>
        <p:blipFill>
          <a:blip r:embed="rId2"/>
          <a:srcRect/>
          <a:stretch>
            <a:fillRect/>
          </a:stretch>
        </p:blipFill>
        <p:spPr bwMode="auto">
          <a:xfrm>
            <a:off x="1447800" y="1052516"/>
            <a:ext cx="5981700" cy="4338637"/>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697AC2B6-54CA-4D03-BE1B-DD3D629AF4EE}" type="slidenum">
              <a:rPr lang="en-GB"/>
              <a:pPr/>
              <a:t>6</a:t>
            </a:fld>
            <a:endParaRPr lang="en-GB"/>
          </a:p>
        </p:txBody>
      </p:sp>
      <p:sp>
        <p:nvSpPr>
          <p:cNvPr id="209923" name="Rectangle 3"/>
          <p:cNvSpPr>
            <a:spLocks noGrp="1" noChangeArrowheads="1"/>
          </p:cNvSpPr>
          <p:nvPr>
            <p:ph type="body" idx="1"/>
          </p:nvPr>
        </p:nvSpPr>
        <p:spPr>
          <a:xfrm>
            <a:off x="457200" y="1196984"/>
            <a:ext cx="8229600" cy="2519363"/>
          </a:xfrm>
          <a:solidFill>
            <a:srgbClr val="FFFF99"/>
          </a:solidFill>
        </p:spPr>
        <p:txBody>
          <a:bodyPr/>
          <a:lstStyle/>
          <a:p>
            <a:r>
              <a:rPr lang="en-US" sz="2000" b="1">
                <a:solidFill>
                  <a:srgbClr val="990033"/>
                </a:solidFill>
                <a:effectLst>
                  <a:outerShdw blurRad="38100" dist="38100" dir="2700000" algn="tl">
                    <a:srgbClr val="000000"/>
                  </a:outerShdw>
                </a:effectLst>
                <a:latin typeface="Tahoma" pitchFamily="34" charset="0"/>
                <a:cs typeface="Tahoma" pitchFamily="34" charset="0"/>
              </a:rPr>
              <a:t>Informatikën teknike</a:t>
            </a:r>
            <a:r>
              <a:rPr lang="en-US" sz="2000" b="1">
                <a:solidFill>
                  <a:srgbClr val="99FF66"/>
                </a:solidFill>
                <a:latin typeface="Tahoma" pitchFamily="34" charset="0"/>
                <a:cs typeface="Tahoma" pitchFamily="34" charset="0"/>
              </a:rPr>
              <a:t> </a:t>
            </a:r>
            <a:r>
              <a:rPr lang="en-US" sz="2000" b="1">
                <a:latin typeface="Tahoma" pitchFamily="34" charset="0"/>
                <a:cs typeface="Tahoma" pitchFamily="34" charset="0"/>
              </a:rPr>
              <a:t>–</a:t>
            </a:r>
            <a:r>
              <a:rPr lang="en-US" sz="2000" b="1">
                <a:solidFill>
                  <a:srgbClr val="99FF66"/>
                </a:solidFill>
                <a:latin typeface="Tahoma" pitchFamily="34" charset="0"/>
                <a:cs typeface="Tahoma" pitchFamily="34" charset="0"/>
              </a:rPr>
              <a:t> </a:t>
            </a:r>
            <a:r>
              <a:rPr lang="en-US" sz="2000">
                <a:latin typeface="Tahoma" pitchFamily="34" charset="0"/>
                <a:cs typeface="Tahoma" pitchFamily="34" charset="0"/>
              </a:rPr>
              <a:t>miret me aspektet apo bazat Harduerike të Informatikës si psh. Arkitektura e kompjutorëve, teknikën e mikroprocesorëve,  sistemet e shpërndara e tj. dhe paraqet lidhje (</a:t>
            </a:r>
            <a:r>
              <a:rPr lang="en-US" sz="2000" i="1">
                <a:latin typeface="Tahoma" pitchFamily="34" charset="0"/>
                <a:cs typeface="Tahoma" pitchFamily="34" charset="0"/>
              </a:rPr>
              <a:t>connecting link</a:t>
            </a:r>
            <a:r>
              <a:rPr lang="en-US" sz="2000">
                <a:latin typeface="Tahoma" pitchFamily="34" charset="0"/>
                <a:cs typeface="Tahoma" pitchFamily="34" charset="0"/>
              </a:rPr>
              <a:t>) me Elektroteknikën</a:t>
            </a:r>
          </a:p>
          <a:p>
            <a:r>
              <a:rPr lang="en-US" sz="2000">
                <a:latin typeface="Tahoma" pitchFamily="34" charset="0"/>
                <a:cs typeface="Tahoma" pitchFamily="34" charset="0"/>
              </a:rPr>
              <a:t>Aplikimi i informatikës në fusha të ndryshme të jetës së përdishme si dhe në sfera  të ndryshme si psh. në Informatikën e biznesit, informatikën medicinale e tj., njihen me emrin Informatika </a:t>
            </a:r>
            <a:r>
              <a:rPr lang="en-US" sz="2000" b="1">
                <a:effectLst>
                  <a:outerShdw blurRad="38100" dist="38100" dir="2700000" algn="tl">
                    <a:srgbClr val="FFFFFF"/>
                  </a:outerShdw>
                </a:effectLst>
                <a:latin typeface="Tahoma" pitchFamily="34" charset="0"/>
                <a:cs typeface="Tahoma" pitchFamily="34" charset="0"/>
              </a:rPr>
              <a:t>Aplikative/Aplikuar</a:t>
            </a:r>
            <a:r>
              <a:rPr lang="en-US" sz="2000">
                <a:latin typeface="Tahoma" pitchFamily="34" charset="0"/>
                <a:cs typeface="Tahoma" pitchFamily="34" charset="0"/>
              </a:rPr>
              <a:t>. </a:t>
            </a:r>
            <a:endParaRPr lang="en-GB" sz="200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F964E869-C72D-460E-97A5-113D3BA482FD}" type="slidenum">
              <a:rPr lang="en-GB"/>
              <a:pPr/>
              <a:t>60</a:t>
            </a:fld>
            <a:endParaRPr lang="en-GB"/>
          </a:p>
        </p:txBody>
      </p:sp>
      <p:sp>
        <p:nvSpPr>
          <p:cNvPr id="316419" name="Rectangle 3"/>
          <p:cNvSpPr>
            <a:spLocks noGrp="1" noChangeArrowheads="1"/>
          </p:cNvSpPr>
          <p:nvPr>
            <p:ph type="body" idx="1"/>
          </p:nvPr>
        </p:nvSpPr>
        <p:spPr>
          <a:xfrm>
            <a:off x="685800" y="333378"/>
            <a:ext cx="7696200" cy="6048375"/>
          </a:xfrm>
          <a:solidFill>
            <a:srgbClr val="FFF489"/>
          </a:solidFill>
        </p:spPr>
        <p:txBody>
          <a:bodyPr/>
          <a:lstStyle/>
          <a:p>
            <a:pPr>
              <a:lnSpc>
                <a:spcPct val="80000"/>
              </a:lnSpc>
            </a:pPr>
            <a:r>
              <a:rPr lang="en-US" sz="1800" b="1">
                <a:solidFill>
                  <a:srgbClr val="008080"/>
                </a:solidFill>
                <a:latin typeface="Tahoma" pitchFamily="34" charset="0"/>
                <a:cs typeface="Tahoma" pitchFamily="34" charset="0"/>
              </a:rPr>
              <a:t>Procesori</a:t>
            </a:r>
            <a:r>
              <a:rPr lang="en-US" sz="1800">
                <a:solidFill>
                  <a:srgbClr val="008080"/>
                </a:solidFill>
                <a:latin typeface="Tahoma" pitchFamily="34" charset="0"/>
                <a:cs typeface="Tahoma" pitchFamily="34" charset="0"/>
              </a:rPr>
              <a:t> </a:t>
            </a:r>
            <a:r>
              <a:rPr lang="en-US" sz="1800">
                <a:latin typeface="Tahoma" pitchFamily="34" charset="0"/>
                <a:cs typeface="Tahoma" pitchFamily="34" charset="0"/>
              </a:rPr>
              <a:t>është komponentë kryesor i kompjuterit, i cili bën ekzekutimin e programeve individuale dhe dirigjon punën e pjesëve të tjera.</a:t>
            </a:r>
          </a:p>
          <a:p>
            <a:pPr>
              <a:lnSpc>
                <a:spcPct val="80000"/>
              </a:lnSpc>
              <a:buFontTx/>
              <a:buNone/>
            </a:pPr>
            <a:r>
              <a:rPr lang="en-US" sz="1800">
                <a:latin typeface="Tahoma" pitchFamily="34" charset="0"/>
                <a:cs typeface="Tahoma" pitchFamily="34" charset="0"/>
              </a:rPr>
              <a:t>    Quhet edhe njësia qendrore procesorike (CPU-central procesor unit), </a:t>
            </a:r>
            <a:r>
              <a:rPr lang="en-US" sz="1800" i="1">
                <a:solidFill>
                  <a:srgbClr val="800080"/>
                </a:solidFill>
                <a:latin typeface="Tahoma" pitchFamily="34" charset="0"/>
                <a:cs typeface="Tahoma" pitchFamily="34" charset="0"/>
              </a:rPr>
              <a:t>ndërsa kur ai</a:t>
            </a:r>
            <a:r>
              <a:rPr lang="en-US" sz="1800">
                <a:latin typeface="Tahoma" pitchFamily="34" charset="0"/>
                <a:cs typeface="Tahoma" pitchFamily="34" charset="0"/>
              </a:rPr>
              <a:t> </a:t>
            </a:r>
            <a:r>
              <a:rPr lang="en-US" sz="1800" i="1">
                <a:solidFill>
                  <a:srgbClr val="800080"/>
                </a:solidFill>
                <a:latin typeface="Tahoma" pitchFamily="34" charset="0"/>
                <a:cs typeface="Tahoma" pitchFamily="34" charset="0"/>
              </a:rPr>
              <a:t>ndodhet në një qark të integruar</a:t>
            </a:r>
            <a:r>
              <a:rPr lang="en-US" sz="1800">
                <a:solidFill>
                  <a:srgbClr val="009999"/>
                </a:solidFill>
                <a:latin typeface="Tahoma" pitchFamily="34" charset="0"/>
                <a:cs typeface="Tahoma" pitchFamily="34" charset="0"/>
              </a:rPr>
              <a:t>, </a:t>
            </a:r>
            <a:r>
              <a:rPr lang="en-US" sz="1800">
                <a:solidFill>
                  <a:srgbClr val="800080"/>
                </a:solidFill>
                <a:latin typeface="Tahoma" pitchFamily="34" charset="0"/>
                <a:cs typeface="Tahoma" pitchFamily="34" charset="0"/>
              </a:rPr>
              <a:t>quhet </a:t>
            </a:r>
            <a:r>
              <a:rPr lang="en-US" sz="1800" b="1" i="1" u="sng">
                <a:solidFill>
                  <a:srgbClr val="800080"/>
                </a:solidFill>
                <a:latin typeface="Tahoma" pitchFamily="34" charset="0"/>
                <a:cs typeface="Tahoma" pitchFamily="34" charset="0"/>
              </a:rPr>
              <a:t>mikroprocesor</a:t>
            </a:r>
            <a:r>
              <a:rPr lang="en-US" sz="1800">
                <a:latin typeface="Tahoma" pitchFamily="34" charset="0"/>
                <a:cs typeface="Tahoma" pitchFamily="34" charset="0"/>
              </a:rPr>
              <a:t>. </a:t>
            </a:r>
          </a:p>
          <a:p>
            <a:pPr>
              <a:lnSpc>
                <a:spcPct val="80000"/>
              </a:lnSpc>
              <a:buFontTx/>
              <a:buNone/>
            </a:pPr>
            <a:r>
              <a:rPr lang="en-US" sz="1800">
                <a:latin typeface="Tahoma" pitchFamily="34" charset="0"/>
                <a:cs typeface="Tahoma" pitchFamily="34" charset="0"/>
              </a:rPr>
              <a:t>     Njësia qendrore (procesori)ka qenë i përdorur qysh nga viti </a:t>
            </a:r>
            <a:r>
              <a:rPr lang="en-US" sz="1800">
                <a:latin typeface="Tahoma" pitchFamily="34" charset="0"/>
                <a:cs typeface="Tahoma" pitchFamily="34" charset="0"/>
                <a:hlinkClick r:id="rId3" tooltip="1961"/>
              </a:rPr>
              <a:t>1961</a:t>
            </a:r>
            <a:endParaRPr lang="en-US" sz="1800">
              <a:latin typeface="Tahoma" pitchFamily="34" charset="0"/>
              <a:cs typeface="Tahoma" pitchFamily="34" charset="0"/>
            </a:endParaRPr>
          </a:p>
          <a:p>
            <a:pPr>
              <a:lnSpc>
                <a:spcPct val="80000"/>
              </a:lnSpc>
              <a:buFontTx/>
              <a:buNone/>
            </a:pPr>
            <a:endParaRPr lang="en-US" sz="800">
              <a:latin typeface="Tahoma" pitchFamily="34" charset="0"/>
              <a:cs typeface="Tahoma" pitchFamily="34" charset="0"/>
            </a:endParaRPr>
          </a:p>
          <a:p>
            <a:pPr>
              <a:lnSpc>
                <a:spcPct val="80000"/>
              </a:lnSpc>
            </a:pPr>
            <a:r>
              <a:rPr lang="en-US" sz="1800">
                <a:latin typeface="Tahoma" pitchFamily="34" charset="0"/>
                <a:cs typeface="Tahoma" pitchFamily="34" charset="0"/>
              </a:rPr>
              <a:t>Procesori përbëhet nga </a:t>
            </a:r>
            <a:r>
              <a:rPr lang="en-US" sz="1800" b="1" u="sng">
                <a:solidFill>
                  <a:srgbClr val="0066FF"/>
                </a:solidFill>
                <a:latin typeface="Tahoma" pitchFamily="34" charset="0"/>
                <a:cs typeface="Tahoma" pitchFamily="34" charset="0"/>
              </a:rPr>
              <a:t>tre komponentë</a:t>
            </a:r>
            <a:r>
              <a:rPr lang="en-US" sz="1800">
                <a:latin typeface="Tahoma" pitchFamily="34" charset="0"/>
                <a:cs typeface="Tahoma" pitchFamily="34" charset="0"/>
              </a:rPr>
              <a:t> kryesorë: </a:t>
            </a:r>
            <a:r>
              <a:rPr lang="en-US" sz="1800" b="1" i="1">
                <a:solidFill>
                  <a:srgbClr val="0066FF"/>
                </a:solidFill>
                <a:latin typeface="Tahoma" pitchFamily="34" charset="0"/>
                <a:cs typeface="Tahoma" pitchFamily="34" charset="0"/>
              </a:rPr>
              <a:t>njësia aritmetikore-logjike</a:t>
            </a:r>
            <a:r>
              <a:rPr lang="en-US" sz="1800">
                <a:latin typeface="Tahoma" pitchFamily="34" charset="0"/>
                <a:cs typeface="Tahoma" pitchFamily="34" charset="0"/>
              </a:rPr>
              <a:t> </a:t>
            </a:r>
            <a:r>
              <a:rPr lang="en-US" sz="1800">
                <a:solidFill>
                  <a:srgbClr val="0066FF"/>
                </a:solidFill>
                <a:latin typeface="Tahoma" pitchFamily="34" charset="0"/>
                <a:cs typeface="Tahoma" pitchFamily="34" charset="0"/>
              </a:rPr>
              <a:t>(ALU)</a:t>
            </a:r>
            <a:r>
              <a:rPr lang="en-US" sz="1800">
                <a:solidFill>
                  <a:srgbClr val="800080"/>
                </a:solidFill>
                <a:latin typeface="Tahoma" pitchFamily="34" charset="0"/>
                <a:cs typeface="Tahoma" pitchFamily="34" charset="0"/>
              </a:rPr>
              <a:t>,</a:t>
            </a:r>
            <a:r>
              <a:rPr lang="en-US" sz="1800">
                <a:latin typeface="Tahoma" pitchFamily="34" charset="0"/>
                <a:cs typeface="Tahoma" pitchFamily="34" charset="0"/>
              </a:rPr>
              <a:t> ku kryhen të gjitha llogarijet logjike; </a:t>
            </a:r>
            <a:r>
              <a:rPr lang="en-US" sz="1800" b="1" i="1">
                <a:solidFill>
                  <a:srgbClr val="0066FF"/>
                </a:solidFill>
                <a:latin typeface="Tahoma" pitchFamily="34" charset="0"/>
                <a:cs typeface="Tahoma" pitchFamily="34" charset="0"/>
              </a:rPr>
              <a:t>njësia dirigjuese</a:t>
            </a:r>
            <a:r>
              <a:rPr lang="en-US" sz="1800">
                <a:solidFill>
                  <a:srgbClr val="0066FF"/>
                </a:solidFill>
                <a:latin typeface="Tahoma" pitchFamily="34" charset="0"/>
                <a:cs typeface="Tahoma" pitchFamily="34" charset="0"/>
              </a:rPr>
              <a:t>,</a:t>
            </a:r>
            <a:r>
              <a:rPr lang="en-US" sz="1800">
                <a:latin typeface="Tahoma" pitchFamily="34" charset="0"/>
                <a:cs typeface="Tahoma" pitchFamily="34" charset="0"/>
              </a:rPr>
              <a:t> e cila bën dekodimin, sinkronizimin, dhe ekzekuton instruksionet e programeve, dhe </a:t>
            </a:r>
            <a:r>
              <a:rPr lang="en-US" sz="1800" b="1" i="1">
                <a:solidFill>
                  <a:srgbClr val="0066FF"/>
                </a:solidFill>
                <a:latin typeface="Tahoma" pitchFamily="34" charset="0"/>
                <a:cs typeface="Tahoma" pitchFamily="34" charset="0"/>
              </a:rPr>
              <a:t>kujtesa punuese(RAM),</a:t>
            </a:r>
            <a:r>
              <a:rPr lang="en-US" sz="1800">
                <a:latin typeface="Tahoma" pitchFamily="34" charset="0"/>
                <a:cs typeface="Tahoma" pitchFamily="34" charset="0"/>
              </a:rPr>
              <a:t> e cila mundëson ruajtjen e të dhënave dhe programeve me të cilat mundësohet puna e kompjuterit. Të gjitha komponentët përmbajnë regjistra, të cilët paraqesin hapësira të kujtesës së rezervuara për qëllime të veçanta.</a:t>
            </a:r>
          </a:p>
          <a:p>
            <a:pPr>
              <a:lnSpc>
                <a:spcPct val="80000"/>
              </a:lnSpc>
              <a:buFontTx/>
              <a:buNone/>
            </a:pPr>
            <a:endParaRPr lang="en-US" sz="800">
              <a:latin typeface="Tahoma" pitchFamily="34" charset="0"/>
              <a:cs typeface="Tahoma" pitchFamily="34" charset="0"/>
            </a:endParaRPr>
          </a:p>
          <a:p>
            <a:pPr>
              <a:lnSpc>
                <a:spcPct val="80000"/>
              </a:lnSpc>
            </a:pPr>
            <a:r>
              <a:rPr lang="en-US" sz="1800" b="1" i="1">
                <a:solidFill>
                  <a:srgbClr val="800080"/>
                </a:solidFill>
                <a:latin typeface="Tahoma" pitchFamily="34" charset="0"/>
                <a:cs typeface="Tahoma" pitchFamily="34" charset="0"/>
              </a:rPr>
              <a:t>Njësia qendrore</a:t>
            </a:r>
            <a:r>
              <a:rPr lang="en-US" sz="1800">
                <a:latin typeface="Tahoma" pitchFamily="34" charset="0"/>
                <a:cs typeface="Tahoma" pitchFamily="34" charset="0"/>
              </a:rPr>
              <a:t> është </a:t>
            </a:r>
            <a:r>
              <a:rPr lang="en-US" sz="1800" b="1" i="1">
                <a:latin typeface="Tahoma" pitchFamily="34" charset="0"/>
                <a:cs typeface="Tahoma" pitchFamily="34" charset="0"/>
              </a:rPr>
              <a:t>e ndërtuar në një kuti të vogël të qeramikës</a:t>
            </a:r>
            <a:r>
              <a:rPr lang="en-US" sz="1800" b="1">
                <a:latin typeface="Tahoma" pitchFamily="34" charset="0"/>
                <a:cs typeface="Tahoma" pitchFamily="34" charset="0"/>
              </a:rPr>
              <a:t> </a:t>
            </a:r>
            <a:r>
              <a:rPr lang="en-US" sz="1800" b="1" i="1">
                <a:latin typeface="Tahoma" pitchFamily="34" charset="0"/>
                <a:cs typeface="Tahoma" pitchFamily="34" charset="0"/>
              </a:rPr>
              <a:t>me</a:t>
            </a:r>
            <a:r>
              <a:rPr lang="en-US" sz="1800" i="1">
                <a:latin typeface="Tahoma" pitchFamily="34" charset="0"/>
                <a:cs typeface="Tahoma" pitchFamily="34" charset="0"/>
              </a:rPr>
              <a:t> </a:t>
            </a:r>
            <a:r>
              <a:rPr lang="en-US" sz="1800" b="1" i="1">
                <a:latin typeface="Tahoma" pitchFamily="34" charset="0"/>
                <a:cs typeface="Tahoma" pitchFamily="34" charset="0"/>
              </a:rPr>
              <a:t>këmbëza metalike anash</a:t>
            </a:r>
            <a:r>
              <a:rPr lang="en-US" sz="1800" b="1">
                <a:latin typeface="Tahoma" pitchFamily="34" charset="0"/>
                <a:cs typeface="Tahoma" pitchFamily="34" charset="0"/>
              </a:rPr>
              <a:t>.</a:t>
            </a:r>
            <a:r>
              <a:rPr lang="en-US" sz="1800">
                <a:latin typeface="Tahoma" pitchFamily="34" charset="0"/>
                <a:cs typeface="Tahoma" pitchFamily="34" charset="0"/>
              </a:rPr>
              <a:t> Këto këmbëza kanë funksionin e ndërlidhjes së çipit të procesorit me çipa të tjerë në pllakën e stampuar. </a:t>
            </a:r>
          </a:p>
          <a:p>
            <a:pPr>
              <a:lnSpc>
                <a:spcPct val="80000"/>
              </a:lnSpc>
              <a:buFontTx/>
              <a:buNone/>
            </a:pPr>
            <a:r>
              <a:rPr lang="en-US" sz="1800">
                <a:latin typeface="Tahoma" pitchFamily="34" charset="0"/>
                <a:cs typeface="Tahoma" pitchFamily="34" charset="0"/>
              </a:rPr>
              <a:t>     Në brendi të kutisë së qeramikës është i vendosur vetë çipi, një pllakën nga silici me dimensione prej disa mm². në këtë sipërfaqe të vogël janë të vendosura disa miliona transistorë të ndërlidhur në mënyrë funksionale ndërmjet veti.</a:t>
            </a:r>
          </a:p>
          <a:p>
            <a:pPr>
              <a:lnSpc>
                <a:spcPct val="80000"/>
              </a:lnSpc>
            </a:pPr>
            <a:r>
              <a:rPr lang="en-US" sz="1800">
                <a:latin typeface="Tahoma" pitchFamily="34" charset="0"/>
                <a:cs typeface="Tahoma" pitchFamily="34" charset="0"/>
              </a:rPr>
              <a:t>Lloji i procesorit i cili është i instaluar në kompjuter e përcakton shpejtësinë e ekzekutimit të instruksioneve të ndryshme. Në ditët e sotme, procesorët mund të ekzekutojnë edhe dhjetra miliona instruksione për </a:t>
            </a:r>
            <a:r>
              <a:rPr lang="en-US" sz="1800">
                <a:latin typeface="Tahoma" pitchFamily="34" charset="0"/>
                <a:cs typeface="Tahoma" pitchFamily="34" charset="0"/>
                <a:hlinkClick r:id="rId4" tooltip="Sekondë"/>
              </a:rPr>
              <a:t>sekondë</a:t>
            </a:r>
            <a:r>
              <a:rPr lang="en-US" sz="1800">
                <a:latin typeface="Tahoma" pitchFamily="34" charset="0"/>
                <a:cs typeface="Tahoma" pitchFamily="34" charset="0"/>
              </a:rPr>
              <a:t>.</a:t>
            </a:r>
            <a:endParaRPr lang="en-GB" sz="1800">
              <a:latin typeface="Tahoma" pitchFamily="34" charset="0"/>
              <a:cs typeface="Tahoma" pitchFamily="34" charset="0"/>
            </a:endParaRPr>
          </a:p>
          <a:p>
            <a:pPr>
              <a:lnSpc>
                <a:spcPct val="80000"/>
              </a:lnSpc>
            </a:pPr>
            <a:endParaRPr lang="en-US" sz="2100">
              <a:latin typeface="Lucida Bright" pitchFamily="18" charset="0"/>
            </a:endParaRPr>
          </a:p>
        </p:txBody>
      </p:sp>
      <p:pic>
        <p:nvPicPr>
          <p:cNvPr id="316422" name="Picture 6"/>
          <p:cNvPicPr>
            <a:picLocks noChangeAspect="1" noChangeArrowheads="1"/>
          </p:cNvPicPr>
          <p:nvPr/>
        </p:nvPicPr>
        <p:blipFill>
          <a:blip r:embed="rId5">
            <a:grayscl/>
          </a:blip>
          <a:srcRect/>
          <a:stretch>
            <a:fillRect/>
          </a:stretch>
        </p:blipFill>
        <p:spPr bwMode="auto">
          <a:xfrm>
            <a:off x="6167804" y="5805488"/>
            <a:ext cx="2448657" cy="836612"/>
          </a:xfrm>
          <a:prstGeom prst="rect">
            <a:avLst/>
          </a:prstGeom>
          <a:noFill/>
          <a:ln w="9525">
            <a:noFill/>
            <a:miter lim="800000"/>
            <a:headEnd/>
            <a:tailEnd/>
          </a:ln>
          <a:effec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r>
              <a:rPr lang="en-US"/>
              <a:t>2011</a:t>
            </a:r>
            <a:endParaRPr lang="en-GB"/>
          </a:p>
        </p:txBody>
      </p:sp>
      <p:sp>
        <p:nvSpPr>
          <p:cNvPr id="22" name="Slide Number Placeholder 4"/>
          <p:cNvSpPr>
            <a:spLocks noGrp="1"/>
          </p:cNvSpPr>
          <p:nvPr>
            <p:ph type="sldNum" sz="quarter" idx="12"/>
          </p:nvPr>
        </p:nvSpPr>
        <p:spPr/>
        <p:txBody>
          <a:bodyPr/>
          <a:lstStyle/>
          <a:p>
            <a:fld id="{85767F34-7060-4EB0-8F64-E58371502CCD}" type="slidenum">
              <a:rPr lang="en-GB"/>
              <a:pPr/>
              <a:t>61</a:t>
            </a:fld>
            <a:endParaRPr lang="en-GB"/>
          </a:p>
        </p:txBody>
      </p:sp>
      <p:sp>
        <p:nvSpPr>
          <p:cNvPr id="1032194" name="Rectangle 2"/>
          <p:cNvSpPr>
            <a:spLocks noChangeArrowheads="1"/>
          </p:cNvSpPr>
          <p:nvPr/>
        </p:nvSpPr>
        <p:spPr bwMode="auto">
          <a:xfrm>
            <a:off x="1066801" y="1660528"/>
            <a:ext cx="6863862" cy="4587875"/>
          </a:xfrm>
          <a:prstGeom prst="rect">
            <a:avLst/>
          </a:prstGeom>
          <a:solidFill>
            <a:srgbClr val="0066FF"/>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GB">
              <a:solidFill>
                <a:srgbClr val="0066FF"/>
              </a:solidFill>
              <a:latin typeface="Lucida Bright" pitchFamily="18" charset="0"/>
            </a:endParaRPr>
          </a:p>
        </p:txBody>
      </p:sp>
      <p:sp>
        <p:nvSpPr>
          <p:cNvPr id="1032195" name="Rectangle 3"/>
          <p:cNvSpPr>
            <a:spLocks noGrp="1" noChangeArrowheads="1"/>
          </p:cNvSpPr>
          <p:nvPr>
            <p:ph type="title"/>
          </p:nvPr>
        </p:nvSpPr>
        <p:spPr>
          <a:xfrm>
            <a:off x="400052" y="381000"/>
            <a:ext cx="8420100" cy="1143000"/>
          </a:xfrm>
          <a:noFill/>
          <a:ln/>
        </p:spPr>
        <p:txBody>
          <a:bodyPr lIns="90488" tIns="44450" rIns="90488" bIns="44450" anchor="ctr"/>
          <a:lstStyle/>
          <a:p>
            <a:r>
              <a:rPr lang="en-US" sz="2400" b="1">
                <a:latin typeface="Tahoma" pitchFamily="34" charset="0"/>
                <a:cs typeface="Tahoma" pitchFamily="34" charset="0"/>
              </a:rPr>
              <a:t>CENTRAL PROCESSING UNIT </a:t>
            </a:r>
            <a:r>
              <a:rPr lang="en-US" sz="2400" b="1">
                <a:solidFill>
                  <a:srgbClr val="800080"/>
                </a:solidFill>
                <a:latin typeface="Tahoma" pitchFamily="34" charset="0"/>
                <a:cs typeface="Tahoma" pitchFamily="34" charset="0"/>
              </a:rPr>
              <a:t>(CPU)</a:t>
            </a:r>
            <a:endParaRPr lang="en-US" sz="2400" b="1">
              <a:latin typeface="Tahoma" pitchFamily="34" charset="0"/>
              <a:cs typeface="Tahoma" pitchFamily="34" charset="0"/>
            </a:endParaRPr>
          </a:p>
        </p:txBody>
      </p:sp>
      <p:grpSp>
        <p:nvGrpSpPr>
          <p:cNvPr id="2" name="Group 4"/>
          <p:cNvGrpSpPr>
            <a:grpSpLocks/>
          </p:cNvGrpSpPr>
          <p:nvPr/>
        </p:nvGrpSpPr>
        <p:grpSpPr bwMode="auto">
          <a:xfrm>
            <a:off x="1434613" y="3213103"/>
            <a:ext cx="6160477" cy="2768601"/>
            <a:chOff x="904" y="2184"/>
            <a:chExt cx="3880" cy="1744"/>
          </a:xfrm>
        </p:grpSpPr>
        <p:grpSp>
          <p:nvGrpSpPr>
            <p:cNvPr id="3" name="Group 5"/>
            <p:cNvGrpSpPr>
              <a:grpSpLocks/>
            </p:cNvGrpSpPr>
            <p:nvPr/>
          </p:nvGrpSpPr>
          <p:grpSpPr bwMode="auto">
            <a:xfrm>
              <a:off x="904" y="2184"/>
              <a:ext cx="3880" cy="1736"/>
              <a:chOff x="904" y="2184"/>
              <a:chExt cx="3880" cy="1736"/>
            </a:xfrm>
          </p:grpSpPr>
          <p:sp>
            <p:nvSpPr>
              <p:cNvPr id="1032198" name="Rectangle 6"/>
              <p:cNvSpPr>
                <a:spLocks noChangeArrowheads="1"/>
              </p:cNvSpPr>
              <p:nvPr/>
            </p:nvSpPr>
            <p:spPr bwMode="auto">
              <a:xfrm>
                <a:off x="904" y="2692"/>
                <a:ext cx="3880" cy="1228"/>
              </a:xfrm>
              <a:prstGeom prst="rect">
                <a:avLst/>
              </a:prstGeom>
              <a:gradFill rotWithShape="0">
                <a:gsLst>
                  <a:gs pos="0">
                    <a:srgbClr val="4E4F00"/>
                  </a:gs>
                  <a:gs pos="100000">
                    <a:srgbClr val="4E4F00">
                      <a:gamma/>
                      <a:tint val="80000"/>
                      <a:invGamma/>
                    </a:srgbClr>
                  </a:gs>
                </a:gsLst>
                <a:path path="rect">
                  <a:fillToRect t="100000" r="100000"/>
                </a:path>
              </a:gradFill>
              <a:ln w="12700">
                <a:solidFill>
                  <a:schemeClr val="tx1"/>
                </a:solidFill>
                <a:miter lim="800000"/>
                <a:headEnd/>
                <a:tailEnd/>
              </a:ln>
              <a:effectLst/>
            </p:spPr>
            <p:txBody>
              <a:bodyPr wrap="none" anchor="ctr"/>
              <a:lstStyle/>
              <a:p>
                <a:endParaRPr lang="en-US"/>
              </a:p>
            </p:txBody>
          </p:sp>
          <p:sp>
            <p:nvSpPr>
              <p:cNvPr id="1032199" name="Rectangle 7"/>
              <p:cNvSpPr>
                <a:spLocks noChangeArrowheads="1"/>
              </p:cNvSpPr>
              <p:nvPr/>
            </p:nvSpPr>
            <p:spPr bwMode="auto">
              <a:xfrm>
                <a:off x="3507" y="3003"/>
                <a:ext cx="546" cy="289"/>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baseline="0">
                    <a:solidFill>
                      <a:schemeClr val="bg1"/>
                    </a:solidFill>
                    <a:effectLst>
                      <a:outerShdw blurRad="38100" dist="38100" dir="2700000" algn="tl">
                        <a:srgbClr val="C0C0C0"/>
                      </a:outerShdw>
                    </a:effectLst>
                    <a:latin typeface="Arial" charset="0"/>
                  </a:rPr>
                  <a:t>RAM</a:t>
                </a:r>
              </a:p>
            </p:txBody>
          </p:sp>
          <p:sp>
            <p:nvSpPr>
              <p:cNvPr id="1032200" name="Line 8"/>
              <p:cNvSpPr>
                <a:spLocks noChangeShapeType="1"/>
              </p:cNvSpPr>
              <p:nvPr/>
            </p:nvSpPr>
            <p:spPr bwMode="auto">
              <a:xfrm flipV="1">
                <a:off x="1208" y="2184"/>
                <a:ext cx="0" cy="1120"/>
              </a:xfrm>
              <a:prstGeom prst="line">
                <a:avLst/>
              </a:prstGeom>
              <a:noFill/>
              <a:ln w="50800">
                <a:solidFill>
                  <a:srgbClr val="FAFD00"/>
                </a:solidFill>
                <a:round/>
                <a:headEnd type="triangle" w="med" len="med"/>
                <a:tailEnd type="triangle" w="med" len="med"/>
              </a:ln>
              <a:effectLst/>
            </p:spPr>
            <p:txBody>
              <a:bodyPr wrap="none" anchor="ctr"/>
              <a:lstStyle/>
              <a:p>
                <a:endParaRPr lang="en-US"/>
              </a:p>
            </p:txBody>
          </p:sp>
        </p:grpSp>
        <p:sp>
          <p:nvSpPr>
            <p:cNvPr id="1032201" name="Rectangle 9"/>
            <p:cNvSpPr>
              <a:spLocks noChangeArrowheads="1"/>
            </p:cNvSpPr>
            <p:nvPr/>
          </p:nvSpPr>
          <p:spPr bwMode="auto">
            <a:xfrm>
              <a:off x="927" y="3639"/>
              <a:ext cx="2581" cy="289"/>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baseline="0">
                  <a:solidFill>
                    <a:schemeClr val="bg1"/>
                  </a:solidFill>
                  <a:effectLst>
                    <a:outerShdw blurRad="38100" dist="38100" dir="2700000" algn="tl">
                      <a:srgbClr val="C0C0C0"/>
                    </a:outerShdw>
                  </a:effectLst>
                  <a:latin typeface="Arial" charset="0"/>
                </a:rPr>
                <a:t>PRIMARY (MAIN) MEMORY</a:t>
              </a:r>
            </a:p>
          </p:txBody>
        </p:sp>
      </p:grpSp>
      <p:sp>
        <p:nvSpPr>
          <p:cNvPr id="1032202" name="Rectangle 10"/>
          <p:cNvSpPr>
            <a:spLocks noChangeArrowheads="1"/>
          </p:cNvSpPr>
          <p:nvPr/>
        </p:nvSpPr>
        <p:spPr bwMode="auto">
          <a:xfrm>
            <a:off x="1425821" y="2000250"/>
            <a:ext cx="2501411" cy="1587500"/>
          </a:xfrm>
          <a:prstGeom prst="rect">
            <a:avLst/>
          </a:prstGeom>
          <a:gradFill rotWithShape="0">
            <a:gsLst>
              <a:gs pos="0">
                <a:srgbClr val="A2C1FE"/>
              </a:gs>
              <a:gs pos="100000">
                <a:srgbClr val="A2C1FE">
                  <a:gamma/>
                  <a:shade val="29804"/>
                  <a:invGamma/>
                </a:srgbClr>
              </a:gs>
            </a:gsLst>
            <a:path path="rect">
              <a:fillToRect t="100000" r="100000"/>
            </a:path>
          </a:gradFill>
          <a:ln w="12700">
            <a:solidFill>
              <a:schemeClr val="tx1"/>
            </a:solidFill>
            <a:miter lim="800000"/>
            <a:headEnd/>
            <a:tailEnd/>
          </a:ln>
          <a:effectLst/>
        </p:spPr>
        <p:txBody>
          <a:bodyPr wrap="none" lIns="90488" tIns="44450" rIns="90488" bIns="44450" anchor="ctr"/>
          <a:lstStyle/>
          <a:p>
            <a:pPr eaLnBrk="0" hangingPunct="0"/>
            <a:r>
              <a:rPr lang="en-US" sz="2400" baseline="0">
                <a:solidFill>
                  <a:schemeClr val="hlink"/>
                </a:solidFill>
                <a:effectLst>
                  <a:outerShdw blurRad="38100" dist="38100" dir="2700000" algn="tl">
                    <a:srgbClr val="000000"/>
                  </a:outerShdw>
                </a:effectLst>
                <a:latin typeface="Arial" charset="0"/>
              </a:rPr>
              <a:t>CONTROL UNIT</a:t>
            </a:r>
            <a:endParaRPr lang="en-US" sz="2400" baseline="0">
              <a:effectLst>
                <a:outerShdw blurRad="38100" dist="38100" dir="2700000" algn="tl">
                  <a:srgbClr val="FFFFFF"/>
                </a:outerShdw>
              </a:effectLst>
              <a:latin typeface="Arial" charset="0"/>
            </a:endParaRPr>
          </a:p>
        </p:txBody>
      </p:sp>
      <p:grpSp>
        <p:nvGrpSpPr>
          <p:cNvPr id="4" name="Group 11"/>
          <p:cNvGrpSpPr>
            <a:grpSpLocks/>
          </p:cNvGrpSpPr>
          <p:nvPr/>
        </p:nvGrpSpPr>
        <p:grpSpPr bwMode="auto">
          <a:xfrm>
            <a:off x="3758713" y="1981200"/>
            <a:ext cx="3836377" cy="1587500"/>
            <a:chOff x="2368" y="1408"/>
            <a:chExt cx="2416" cy="1000"/>
          </a:xfrm>
        </p:grpSpPr>
        <p:sp>
          <p:nvSpPr>
            <p:cNvPr id="1032204" name="Rectangle 12"/>
            <p:cNvSpPr>
              <a:spLocks noChangeArrowheads="1"/>
            </p:cNvSpPr>
            <p:nvPr/>
          </p:nvSpPr>
          <p:spPr bwMode="auto">
            <a:xfrm>
              <a:off x="2848" y="1408"/>
              <a:ext cx="1936" cy="1000"/>
            </a:xfrm>
            <a:prstGeom prst="rect">
              <a:avLst/>
            </a:prstGeom>
            <a:gradFill rotWithShape="0">
              <a:gsLst>
                <a:gs pos="0">
                  <a:srgbClr val="C1CEFF"/>
                </a:gs>
                <a:gs pos="100000">
                  <a:srgbClr val="C1CEFF">
                    <a:gamma/>
                    <a:shade val="29804"/>
                    <a:invGamma/>
                  </a:srgbClr>
                </a:gs>
              </a:gsLst>
              <a:path path="rect">
                <a:fillToRect t="100000" r="100000"/>
              </a:path>
            </a:gradFill>
            <a:ln w="12700">
              <a:solidFill>
                <a:schemeClr val="tx1"/>
              </a:solidFill>
              <a:miter lim="800000"/>
              <a:headEnd/>
              <a:tailEnd/>
            </a:ln>
            <a:effectLst/>
          </p:spPr>
          <p:txBody>
            <a:bodyPr wrap="none" lIns="90488" tIns="44450" rIns="90488" bIns="44450" anchor="ctr"/>
            <a:lstStyle/>
            <a:p>
              <a:pPr eaLnBrk="0" hangingPunct="0"/>
              <a:r>
                <a:rPr lang="en-US" sz="2400" baseline="0">
                  <a:solidFill>
                    <a:schemeClr val="hlink"/>
                  </a:solidFill>
                  <a:effectLst>
                    <a:outerShdw blurRad="38100" dist="38100" dir="2700000" algn="tl">
                      <a:srgbClr val="000000"/>
                    </a:outerShdw>
                  </a:effectLst>
                  <a:latin typeface="Arial" charset="0"/>
                </a:rPr>
                <a:t>ARITHMETIC/LOGIC</a:t>
              </a:r>
            </a:p>
            <a:p>
              <a:pPr eaLnBrk="0" hangingPunct="0"/>
              <a:r>
                <a:rPr lang="en-US" sz="2400" baseline="0">
                  <a:solidFill>
                    <a:schemeClr val="hlink"/>
                  </a:solidFill>
                  <a:effectLst>
                    <a:outerShdw blurRad="38100" dist="38100" dir="2700000" algn="tl">
                      <a:srgbClr val="000000"/>
                    </a:outerShdw>
                  </a:effectLst>
                  <a:latin typeface="Arial" charset="0"/>
                </a:rPr>
                <a:t>UNIT</a:t>
              </a:r>
            </a:p>
          </p:txBody>
        </p:sp>
        <p:sp>
          <p:nvSpPr>
            <p:cNvPr id="1032205" name="Line 13"/>
            <p:cNvSpPr>
              <a:spLocks noChangeShapeType="1"/>
            </p:cNvSpPr>
            <p:nvPr/>
          </p:nvSpPr>
          <p:spPr bwMode="auto">
            <a:xfrm>
              <a:off x="2368" y="1600"/>
              <a:ext cx="592" cy="0"/>
            </a:xfrm>
            <a:prstGeom prst="line">
              <a:avLst/>
            </a:prstGeom>
            <a:noFill/>
            <a:ln w="50800">
              <a:solidFill>
                <a:srgbClr val="FAFD00"/>
              </a:solidFill>
              <a:round/>
              <a:headEnd type="triangle" w="med" len="med"/>
              <a:tailEnd type="triangle" w="med" len="med"/>
            </a:ln>
            <a:effectLst/>
          </p:spPr>
          <p:txBody>
            <a:bodyPr wrap="none" anchor="ctr"/>
            <a:lstStyle/>
            <a:p>
              <a:endParaRPr lang="en-US"/>
            </a:p>
          </p:txBody>
        </p:sp>
      </p:grpSp>
      <p:grpSp>
        <p:nvGrpSpPr>
          <p:cNvPr id="5" name="Group 14"/>
          <p:cNvGrpSpPr>
            <a:grpSpLocks/>
          </p:cNvGrpSpPr>
          <p:nvPr/>
        </p:nvGrpSpPr>
        <p:grpSpPr bwMode="auto">
          <a:xfrm>
            <a:off x="2329963" y="3213100"/>
            <a:ext cx="1016977" cy="1708150"/>
            <a:chOff x="1468" y="2184"/>
            <a:chExt cx="640" cy="1076"/>
          </a:xfrm>
        </p:grpSpPr>
        <p:sp>
          <p:nvSpPr>
            <p:cNvPr id="1032207" name="Rectangle 15"/>
            <p:cNvSpPr>
              <a:spLocks noChangeArrowheads="1"/>
            </p:cNvSpPr>
            <p:nvPr/>
          </p:nvSpPr>
          <p:spPr bwMode="auto">
            <a:xfrm>
              <a:off x="1468" y="2740"/>
              <a:ext cx="640" cy="520"/>
            </a:xfrm>
            <a:prstGeom prst="rect">
              <a:avLst/>
            </a:prstGeom>
            <a:solidFill>
              <a:srgbClr val="4E4F00"/>
            </a:solidFill>
            <a:ln w="12700">
              <a:solidFill>
                <a:schemeClr val="tx1"/>
              </a:solidFill>
              <a:miter lim="800000"/>
              <a:headEnd/>
              <a:tailEnd/>
            </a:ln>
            <a:effectLst/>
          </p:spPr>
          <p:txBody>
            <a:bodyPr wrap="none" lIns="90488" tIns="44450" rIns="90488" bIns="44450" anchor="ctr"/>
            <a:lstStyle/>
            <a:p>
              <a:pPr eaLnBrk="0" hangingPunct="0"/>
              <a:r>
                <a:rPr lang="en-US" sz="2400" baseline="0">
                  <a:solidFill>
                    <a:schemeClr val="bg1"/>
                  </a:solidFill>
                  <a:effectLst>
                    <a:outerShdw blurRad="38100" dist="38100" dir="2700000" algn="tl">
                      <a:srgbClr val="000000"/>
                    </a:outerShdw>
                  </a:effectLst>
                  <a:latin typeface="Arial" charset="0"/>
                </a:rPr>
                <a:t>ROM</a:t>
              </a:r>
            </a:p>
          </p:txBody>
        </p:sp>
        <p:sp>
          <p:nvSpPr>
            <p:cNvPr id="1032208" name="Line 16"/>
            <p:cNvSpPr>
              <a:spLocks noChangeShapeType="1"/>
            </p:cNvSpPr>
            <p:nvPr/>
          </p:nvSpPr>
          <p:spPr bwMode="auto">
            <a:xfrm flipV="1">
              <a:off x="1768" y="2184"/>
              <a:ext cx="0" cy="656"/>
            </a:xfrm>
            <a:prstGeom prst="line">
              <a:avLst/>
            </a:prstGeom>
            <a:noFill/>
            <a:ln w="50800">
              <a:solidFill>
                <a:srgbClr val="FAFD00"/>
              </a:solidFill>
              <a:round/>
              <a:headEnd type="triangle" w="med" len="med"/>
              <a:tailEnd type="triangle" w="med" len="med"/>
            </a:ln>
            <a:effectLst/>
          </p:spPr>
          <p:txBody>
            <a:bodyPr wrap="none" anchor="ctr"/>
            <a:lstStyle/>
            <a:p>
              <a:endParaRPr lang="en-US"/>
            </a:p>
          </p:txBody>
        </p:sp>
      </p:grpSp>
      <p:grpSp>
        <p:nvGrpSpPr>
          <p:cNvPr id="6" name="Group 17"/>
          <p:cNvGrpSpPr>
            <a:grpSpLocks/>
          </p:cNvGrpSpPr>
          <p:nvPr/>
        </p:nvGrpSpPr>
        <p:grpSpPr bwMode="auto">
          <a:xfrm>
            <a:off x="3581400" y="3175000"/>
            <a:ext cx="1295400" cy="1760538"/>
            <a:chOff x="2256" y="2160"/>
            <a:chExt cx="816" cy="1109"/>
          </a:xfrm>
        </p:grpSpPr>
        <p:graphicFrame>
          <p:nvGraphicFramePr>
            <p:cNvPr id="1032210" name="Object 18">
              <a:hlinkClick r:id="" action="ppaction://ole?verb=0"/>
            </p:cNvPr>
            <p:cNvGraphicFramePr>
              <a:graphicFrameLocks/>
            </p:cNvGraphicFramePr>
            <p:nvPr/>
          </p:nvGraphicFramePr>
          <p:xfrm>
            <a:off x="2256" y="2160"/>
            <a:ext cx="814" cy="1109"/>
          </p:xfrm>
          <a:graphic>
            <a:graphicData uri="http://schemas.openxmlformats.org/presentationml/2006/ole">
              <p:oleObj spid="_x0000_s3074" name="Clip" r:id="rId3" imgW="1941480" imgH="2641320" progId="MS_ClipArt_Gallery.5">
                <p:embed/>
              </p:oleObj>
            </a:graphicData>
          </a:graphic>
        </p:graphicFrame>
        <p:sp>
          <p:nvSpPr>
            <p:cNvPr id="1032211" name="Rectangle 19"/>
            <p:cNvSpPr>
              <a:spLocks noChangeArrowheads="1"/>
            </p:cNvSpPr>
            <p:nvPr/>
          </p:nvSpPr>
          <p:spPr bwMode="auto">
            <a:xfrm>
              <a:off x="2311" y="2737"/>
              <a:ext cx="761" cy="248"/>
            </a:xfrm>
            <a:prstGeom prst="rect">
              <a:avLst/>
            </a:prstGeom>
            <a:noFill/>
            <a:ln w="12700">
              <a:noFill/>
              <a:miter lim="800000"/>
              <a:headEnd/>
              <a:tailEnd/>
            </a:ln>
            <a:effectLst/>
          </p:spPr>
          <p:txBody>
            <a:bodyPr lIns="90488" tIns="44450" rIns="90488" bIns="44450">
              <a:spAutoFit/>
            </a:bodyPr>
            <a:lstStyle/>
            <a:p>
              <a:pPr algn="l" eaLnBrk="0" hangingPunct="0"/>
              <a:r>
                <a:rPr lang="en-US" sz="2000" baseline="0">
                  <a:effectLst>
                    <a:outerShdw blurRad="38100" dist="38100" dir="2700000" algn="tl">
                      <a:srgbClr val="C0C0C0"/>
                    </a:outerShdw>
                  </a:effectLst>
                  <a:latin typeface="Arial" charset="0"/>
                </a:rPr>
                <a:t>CLOCK</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32194"/>
                                        </p:tgtEl>
                                        <p:attrNameLst>
                                          <p:attrName>style.visibility</p:attrName>
                                        </p:attrNameLst>
                                      </p:cBhvr>
                                      <p:to>
                                        <p:strVal val="visible"/>
                                      </p:to>
                                    </p:set>
                                    <p:animEffect transition="in" filter="dissolve">
                                      <p:cBhvr>
                                        <p:cTn id="7" dur="500"/>
                                        <p:tgtEl>
                                          <p:spTgt spid="103219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032202"/>
                                        </p:tgtEl>
                                        <p:attrNameLst>
                                          <p:attrName>style.visibility</p:attrName>
                                        </p:attrNameLst>
                                      </p:cBhvr>
                                      <p:to>
                                        <p:strVal val="visible"/>
                                      </p:to>
                                    </p:set>
                                    <p:anim calcmode="lin" valueType="num">
                                      <p:cBhvr additive="base">
                                        <p:cTn id="11" dur="500" fill="hold"/>
                                        <p:tgtEl>
                                          <p:spTgt spid="1032202"/>
                                        </p:tgtEl>
                                        <p:attrNameLst>
                                          <p:attrName>ppt_x</p:attrName>
                                        </p:attrNameLst>
                                      </p:cBhvr>
                                      <p:tavLst>
                                        <p:tav tm="0">
                                          <p:val>
                                            <p:strVal val="#ppt_x"/>
                                          </p:val>
                                        </p:tav>
                                        <p:tav tm="100000">
                                          <p:val>
                                            <p:strVal val="#ppt_x"/>
                                          </p:val>
                                        </p:tav>
                                      </p:tavLst>
                                    </p:anim>
                                    <p:anim calcmode="lin" valueType="num">
                                      <p:cBhvr additive="base">
                                        <p:cTn id="12" dur="500" fill="hold"/>
                                        <p:tgtEl>
                                          <p:spTgt spid="103220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9"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4" grpId="0" animBg="1" autoUpdateAnimBg="0"/>
      <p:bldP spid="1032202"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2011</a:t>
            </a:r>
            <a:endParaRPr lang="en-GB"/>
          </a:p>
        </p:txBody>
      </p:sp>
      <p:sp>
        <p:nvSpPr>
          <p:cNvPr id="8" name="Slide Number Placeholder 5"/>
          <p:cNvSpPr>
            <a:spLocks noGrp="1"/>
          </p:cNvSpPr>
          <p:nvPr>
            <p:ph type="sldNum" sz="quarter" idx="12"/>
          </p:nvPr>
        </p:nvSpPr>
        <p:spPr/>
        <p:txBody>
          <a:bodyPr/>
          <a:lstStyle/>
          <a:p>
            <a:fld id="{A73D4D21-1B6C-46CD-82D2-7D824B1E94AD}" type="slidenum">
              <a:rPr lang="en-GB"/>
              <a:pPr/>
              <a:t>62</a:t>
            </a:fld>
            <a:endParaRPr lang="en-GB"/>
          </a:p>
        </p:txBody>
      </p:sp>
      <p:graphicFrame>
        <p:nvGraphicFramePr>
          <p:cNvPr id="1035266" name="Object 2">
            <a:hlinkClick r:id="" action="ppaction://ole?verb=0"/>
          </p:cNvPr>
          <p:cNvGraphicFramePr>
            <a:graphicFrameLocks/>
          </p:cNvGraphicFramePr>
          <p:nvPr/>
        </p:nvGraphicFramePr>
        <p:xfrm>
          <a:off x="7112978" y="3"/>
          <a:ext cx="2031023" cy="2276475"/>
        </p:xfrm>
        <a:graphic>
          <a:graphicData uri="http://schemas.openxmlformats.org/presentationml/2006/ole">
            <p:oleObj spid="_x0000_s4098" name="Clip" r:id="rId3" imgW="2039760" imgH="2286000" progId="MS_ClipArt_Gallery.5">
              <p:embed/>
            </p:oleObj>
          </a:graphicData>
        </a:graphic>
      </p:graphicFrame>
      <p:sp>
        <p:nvSpPr>
          <p:cNvPr id="1035267" name="Rectangle 3"/>
          <p:cNvSpPr>
            <a:spLocks noGrp="1" noChangeArrowheads="1"/>
          </p:cNvSpPr>
          <p:nvPr>
            <p:ph type="body" idx="1"/>
          </p:nvPr>
        </p:nvSpPr>
        <p:spPr>
          <a:xfrm>
            <a:off x="716574" y="3284541"/>
            <a:ext cx="7772400" cy="2376487"/>
          </a:xfrm>
          <a:solidFill>
            <a:schemeClr val="accent1"/>
          </a:solidFill>
          <a:ln/>
        </p:spPr>
        <p:txBody>
          <a:bodyPr lIns="90488" tIns="44450" rIns="90488" bIns="44450"/>
          <a:lstStyle/>
          <a:p>
            <a:pPr>
              <a:lnSpc>
                <a:spcPct val="90000"/>
              </a:lnSpc>
            </a:pPr>
            <a:r>
              <a:rPr lang="en-US" sz="2000" b="1">
                <a:solidFill>
                  <a:srgbClr val="800080"/>
                </a:solidFill>
                <a:latin typeface="Tahoma" pitchFamily="34" charset="0"/>
                <a:cs typeface="Tahoma" pitchFamily="34" charset="0"/>
              </a:rPr>
              <a:t>WORD LENGTH:</a:t>
            </a:r>
            <a:r>
              <a:rPr lang="en-US" sz="2000" b="1">
                <a:solidFill>
                  <a:schemeClr val="bg1"/>
                </a:solidFill>
                <a:latin typeface="Tahoma" pitchFamily="34" charset="0"/>
                <a:cs typeface="Tahoma" pitchFamily="34" charset="0"/>
              </a:rPr>
              <a:t> </a:t>
            </a:r>
            <a:r>
              <a:rPr lang="en-US" sz="2000" b="1">
                <a:solidFill>
                  <a:srgbClr val="CC0000"/>
                </a:solidFill>
                <a:latin typeface="Tahoma" pitchFamily="34" charset="0"/>
                <a:cs typeface="Tahoma" pitchFamily="34" charset="0"/>
              </a:rPr>
              <a:t>Bits processed at one time</a:t>
            </a:r>
          </a:p>
          <a:p>
            <a:pPr>
              <a:lnSpc>
                <a:spcPct val="90000"/>
              </a:lnSpc>
            </a:pPr>
            <a:r>
              <a:rPr lang="en-US" sz="2000" b="1">
                <a:solidFill>
                  <a:srgbClr val="800080"/>
                </a:solidFill>
                <a:latin typeface="Tahoma" pitchFamily="34" charset="0"/>
                <a:cs typeface="Tahoma" pitchFamily="34" charset="0"/>
              </a:rPr>
              <a:t>MEGAHERTZ:</a:t>
            </a:r>
            <a:r>
              <a:rPr lang="en-US" sz="2000" b="1">
                <a:solidFill>
                  <a:schemeClr val="bg1"/>
                </a:solidFill>
                <a:latin typeface="Tahoma" pitchFamily="34" charset="0"/>
                <a:cs typeface="Tahoma" pitchFamily="34" charset="0"/>
              </a:rPr>
              <a:t> </a:t>
            </a:r>
            <a:r>
              <a:rPr lang="en-US" sz="2000" b="1">
                <a:solidFill>
                  <a:srgbClr val="CC0000"/>
                </a:solidFill>
                <a:latin typeface="Tahoma" pitchFamily="34" charset="0"/>
                <a:cs typeface="Tahoma" pitchFamily="34" charset="0"/>
              </a:rPr>
              <a:t>One million cycles per second</a:t>
            </a:r>
          </a:p>
          <a:p>
            <a:pPr>
              <a:lnSpc>
                <a:spcPct val="90000"/>
              </a:lnSpc>
            </a:pPr>
            <a:r>
              <a:rPr lang="en-US" sz="2000" b="1">
                <a:solidFill>
                  <a:srgbClr val="800080"/>
                </a:solidFill>
                <a:latin typeface="Tahoma" pitchFamily="34" charset="0"/>
                <a:cs typeface="Tahoma" pitchFamily="34" charset="0"/>
              </a:rPr>
              <a:t>DATA BUS WIDTH:</a:t>
            </a:r>
            <a:r>
              <a:rPr lang="en-US" sz="2000" b="1">
                <a:solidFill>
                  <a:schemeClr val="bg1"/>
                </a:solidFill>
                <a:latin typeface="Tahoma" pitchFamily="34" charset="0"/>
                <a:cs typeface="Tahoma" pitchFamily="34" charset="0"/>
              </a:rPr>
              <a:t> </a:t>
            </a:r>
            <a:r>
              <a:rPr lang="en-US" sz="2000" b="1">
                <a:solidFill>
                  <a:srgbClr val="CC0000"/>
                </a:solidFill>
                <a:latin typeface="Tahoma" pitchFamily="34" charset="0"/>
                <a:cs typeface="Tahoma" pitchFamily="34" charset="0"/>
              </a:rPr>
              <a:t>Bits moved between CPU &amp; other devices</a:t>
            </a:r>
          </a:p>
          <a:p>
            <a:pPr>
              <a:lnSpc>
                <a:spcPct val="90000"/>
              </a:lnSpc>
            </a:pPr>
            <a:r>
              <a:rPr lang="en-US" sz="2000" b="1">
                <a:solidFill>
                  <a:srgbClr val="800080"/>
                </a:solidFill>
                <a:latin typeface="Tahoma" pitchFamily="34" charset="0"/>
                <a:cs typeface="Tahoma" pitchFamily="34" charset="0"/>
              </a:rPr>
              <a:t>REDUCED INSTRUCTION SET COMPUTING (RISC):</a:t>
            </a:r>
            <a:r>
              <a:rPr lang="en-US" sz="2000" b="1">
                <a:solidFill>
                  <a:schemeClr val="bg1"/>
                </a:solidFill>
                <a:latin typeface="Tahoma" pitchFamily="34" charset="0"/>
                <a:cs typeface="Tahoma" pitchFamily="34" charset="0"/>
              </a:rPr>
              <a:t> </a:t>
            </a:r>
            <a:r>
              <a:rPr lang="en-US" sz="2000" b="1">
                <a:solidFill>
                  <a:srgbClr val="CC0000"/>
                </a:solidFill>
                <a:latin typeface="Tahoma" pitchFamily="34" charset="0"/>
                <a:cs typeface="Tahoma" pitchFamily="34" charset="0"/>
              </a:rPr>
              <a:t>Embeds most used instructions on chip to enhance speed</a:t>
            </a:r>
          </a:p>
          <a:p>
            <a:pPr>
              <a:lnSpc>
                <a:spcPct val="90000"/>
              </a:lnSpc>
            </a:pPr>
            <a:r>
              <a:rPr lang="en-US" sz="2000" b="1">
                <a:solidFill>
                  <a:srgbClr val="800080"/>
                </a:solidFill>
                <a:latin typeface="Tahoma" pitchFamily="34" charset="0"/>
                <a:cs typeface="Tahoma" pitchFamily="34" charset="0"/>
              </a:rPr>
              <a:t>MultiMedia eXtension (MMX):</a:t>
            </a:r>
            <a:r>
              <a:rPr lang="en-US" sz="2000" b="1">
                <a:solidFill>
                  <a:schemeClr val="bg1"/>
                </a:solidFill>
                <a:latin typeface="Tahoma" pitchFamily="34" charset="0"/>
                <a:cs typeface="Tahoma" pitchFamily="34" charset="0"/>
              </a:rPr>
              <a:t> </a:t>
            </a:r>
            <a:r>
              <a:rPr lang="en-US" sz="2000" b="1">
                <a:solidFill>
                  <a:srgbClr val="CC0000"/>
                </a:solidFill>
                <a:latin typeface="Tahoma" pitchFamily="34" charset="0"/>
                <a:cs typeface="Tahoma" pitchFamily="34" charset="0"/>
              </a:rPr>
              <a:t>Enhanced Intel chip improves multimedia applications</a:t>
            </a:r>
          </a:p>
          <a:p>
            <a:pPr algn="ctr">
              <a:lnSpc>
                <a:spcPct val="90000"/>
              </a:lnSpc>
              <a:buFontTx/>
              <a:buNone/>
            </a:pPr>
            <a:endParaRPr lang="en-US" sz="2800"/>
          </a:p>
        </p:txBody>
      </p:sp>
      <p:sp>
        <p:nvSpPr>
          <p:cNvPr id="1035268" name="Rectangle 4"/>
          <p:cNvSpPr>
            <a:spLocks noGrp="1" noChangeArrowheads="1"/>
          </p:cNvSpPr>
          <p:nvPr>
            <p:ph type="title"/>
          </p:nvPr>
        </p:nvSpPr>
        <p:spPr>
          <a:xfrm>
            <a:off x="685801" y="152400"/>
            <a:ext cx="6871189" cy="755650"/>
          </a:xfrm>
          <a:noFill/>
          <a:ln/>
        </p:spPr>
        <p:txBody>
          <a:bodyPr lIns="90488" tIns="44450" rIns="90488" bIns="44450" anchor="ctr"/>
          <a:lstStyle/>
          <a:p>
            <a:r>
              <a:rPr lang="en-US" sz="2400" b="1">
                <a:latin typeface="Tahoma" pitchFamily="34" charset="0"/>
                <a:cs typeface="Tahoma" pitchFamily="34" charset="0"/>
              </a:rPr>
              <a:t>MICROPROCESSOR</a:t>
            </a:r>
          </a:p>
        </p:txBody>
      </p:sp>
      <p:sp>
        <p:nvSpPr>
          <p:cNvPr id="1035270" name="Rectangle 6"/>
          <p:cNvSpPr>
            <a:spLocks noChangeArrowheads="1"/>
          </p:cNvSpPr>
          <p:nvPr/>
        </p:nvSpPr>
        <p:spPr bwMode="auto">
          <a:xfrm>
            <a:off x="583223" y="836615"/>
            <a:ext cx="8176846" cy="2160587"/>
          </a:xfrm>
          <a:prstGeom prst="rect">
            <a:avLst/>
          </a:prstGeom>
          <a:solidFill>
            <a:schemeClr val="accent1"/>
          </a:solidFill>
          <a:ln w="9525">
            <a:noFill/>
            <a:miter lim="800000"/>
            <a:headEnd/>
            <a:tailEnd/>
          </a:ln>
        </p:spPr>
        <p:txBody>
          <a:bodyPr/>
          <a:lstStyle/>
          <a:p>
            <a:pPr marL="342900" indent="-342900">
              <a:lnSpc>
                <a:spcPct val="80000"/>
              </a:lnSpc>
              <a:spcBef>
                <a:spcPct val="20000"/>
              </a:spcBef>
            </a:pPr>
            <a:r>
              <a:rPr lang="en-US" sz="2000" baseline="0">
                <a:latin typeface="Tahoma" pitchFamily="34" charset="0"/>
                <a:cs typeface="Tahoma" pitchFamily="34" charset="0"/>
              </a:rPr>
              <a:t>Faktorët që ndikojn në performansat</a:t>
            </a:r>
            <a:r>
              <a:rPr lang="en-US" sz="2000" baseline="0">
                <a:solidFill>
                  <a:srgbClr val="008080"/>
                </a:solidFill>
                <a:latin typeface="Tahoma" pitchFamily="34" charset="0"/>
                <a:cs typeface="Tahoma" pitchFamily="34" charset="0"/>
              </a:rPr>
              <a:t> </a:t>
            </a:r>
          </a:p>
          <a:p>
            <a:pPr marL="342900" indent="-342900" algn="l">
              <a:lnSpc>
                <a:spcPct val="80000"/>
              </a:lnSpc>
              <a:spcBef>
                <a:spcPct val="20000"/>
              </a:spcBef>
            </a:pPr>
            <a:endParaRPr lang="en-US" sz="1400" baseline="0">
              <a:solidFill>
                <a:srgbClr val="008080"/>
              </a:solidFill>
              <a:latin typeface="Tahoma" pitchFamily="34" charset="0"/>
              <a:cs typeface="Tahoma" pitchFamily="34" charset="0"/>
            </a:endParaRPr>
          </a:p>
          <a:p>
            <a:pPr marL="342900" indent="-342900" algn="l">
              <a:lnSpc>
                <a:spcPct val="80000"/>
              </a:lnSpc>
              <a:spcBef>
                <a:spcPct val="20000"/>
              </a:spcBef>
              <a:buFontTx/>
              <a:buChar char="•"/>
            </a:pPr>
            <a:r>
              <a:rPr lang="en-US" sz="1800" baseline="0">
                <a:solidFill>
                  <a:srgbClr val="6600FF"/>
                </a:solidFill>
                <a:latin typeface="Tahoma" pitchFamily="34" charset="0"/>
                <a:cs typeface="Tahoma" pitchFamily="34" charset="0"/>
              </a:rPr>
              <a:t>Frekufenca punuese</a:t>
            </a:r>
            <a:r>
              <a:rPr lang="en-US" sz="1800" baseline="0">
                <a:latin typeface="Tahoma" pitchFamily="34" charset="0"/>
                <a:cs typeface="Tahoma" pitchFamily="34" charset="0"/>
              </a:rPr>
              <a:t> (takti punues) e procesorit</a:t>
            </a:r>
          </a:p>
          <a:p>
            <a:pPr marL="342900" indent="-342900" algn="l">
              <a:lnSpc>
                <a:spcPct val="80000"/>
              </a:lnSpc>
              <a:spcBef>
                <a:spcPct val="20000"/>
              </a:spcBef>
              <a:buFontTx/>
              <a:buChar char="•"/>
            </a:pPr>
            <a:r>
              <a:rPr lang="en-US" sz="1800" baseline="0">
                <a:solidFill>
                  <a:srgbClr val="6600FF"/>
                </a:solidFill>
                <a:latin typeface="Tahoma" pitchFamily="34" charset="0"/>
                <a:cs typeface="Tahoma" pitchFamily="34" charset="0"/>
              </a:rPr>
              <a:t>Numri i biteve</a:t>
            </a:r>
            <a:r>
              <a:rPr lang="en-US" sz="1800" baseline="0">
                <a:latin typeface="Tahoma" pitchFamily="34" charset="0"/>
                <a:cs typeface="Tahoma" pitchFamily="34" charset="0"/>
              </a:rPr>
              <a:t> me të cilët procesori mundet njëkohësisht të manipulon</a:t>
            </a:r>
            <a:r>
              <a:rPr lang="en-US" sz="1800" baseline="0">
                <a:solidFill>
                  <a:srgbClr val="CC0000"/>
                </a:solidFill>
                <a:latin typeface="Tahoma" pitchFamily="34" charset="0"/>
                <a:cs typeface="Tahoma" pitchFamily="34" charset="0"/>
              </a:rPr>
              <a:t> – </a:t>
            </a:r>
            <a:r>
              <a:rPr lang="en-US" sz="1800" baseline="0">
                <a:solidFill>
                  <a:srgbClr val="6600FF"/>
                </a:solidFill>
                <a:latin typeface="Tahoma" pitchFamily="34" charset="0"/>
                <a:cs typeface="Tahoma" pitchFamily="34" charset="0"/>
              </a:rPr>
              <a:t>gjatësia e fjalës</a:t>
            </a:r>
            <a:r>
              <a:rPr lang="en-US" sz="1800" baseline="0">
                <a:solidFill>
                  <a:srgbClr val="CC0000"/>
                </a:solidFill>
                <a:latin typeface="Tahoma" pitchFamily="34" charset="0"/>
                <a:cs typeface="Tahoma" pitchFamily="34" charset="0"/>
              </a:rPr>
              <a:t> (word length;32,64)</a:t>
            </a:r>
          </a:p>
          <a:p>
            <a:pPr marL="342900" indent="-342900" algn="l">
              <a:lnSpc>
                <a:spcPct val="80000"/>
              </a:lnSpc>
              <a:spcBef>
                <a:spcPct val="20000"/>
              </a:spcBef>
              <a:buFontTx/>
              <a:buChar char="•"/>
            </a:pPr>
            <a:r>
              <a:rPr lang="en-US" sz="1800" baseline="0">
                <a:solidFill>
                  <a:srgbClr val="6600FF"/>
                </a:solidFill>
                <a:latin typeface="Tahoma" pitchFamily="34" charset="0"/>
                <a:cs typeface="Tahoma" pitchFamily="34" charset="0"/>
              </a:rPr>
              <a:t>Gjërësia e magjistralës</a:t>
            </a:r>
            <a:r>
              <a:rPr lang="en-US" sz="1800" baseline="0">
                <a:solidFill>
                  <a:srgbClr val="CC0000"/>
                </a:solidFill>
                <a:latin typeface="Tahoma" pitchFamily="34" charset="0"/>
                <a:cs typeface="Tahoma" pitchFamily="34" charset="0"/>
              </a:rPr>
              <a:t> </a:t>
            </a:r>
            <a:r>
              <a:rPr lang="en-US" sz="1800" baseline="0">
                <a:latin typeface="Tahoma" pitchFamily="34" charset="0"/>
                <a:cs typeface="Tahoma" pitchFamily="34" charset="0"/>
              </a:rPr>
              <a:t>e cila i lidhë procesorin dhe memorjen (bus width)</a:t>
            </a:r>
          </a:p>
          <a:p>
            <a:pPr marL="342900" indent="-342900" algn="l">
              <a:lnSpc>
                <a:spcPct val="80000"/>
              </a:lnSpc>
              <a:spcBef>
                <a:spcPct val="20000"/>
              </a:spcBef>
              <a:buFontTx/>
              <a:buChar char="•"/>
            </a:pPr>
            <a:r>
              <a:rPr lang="en-US" sz="1800" baseline="0">
                <a:solidFill>
                  <a:srgbClr val="6600FF"/>
                </a:solidFill>
                <a:latin typeface="Tahoma" pitchFamily="34" charset="0"/>
                <a:cs typeface="Tahoma" pitchFamily="34" charset="0"/>
              </a:rPr>
              <a:t>Largësia mes tranzistorëve në Çip</a:t>
            </a:r>
            <a:r>
              <a:rPr lang="en-US" sz="1800" baseline="0">
                <a:latin typeface="Tahoma" pitchFamily="34" charset="0"/>
                <a:cs typeface="Tahoma" pitchFamily="34" charset="0"/>
              </a:rPr>
              <a:t> (line width;0.18,0.13 mikron)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35266"/>
                                        </p:tgtEl>
                                        <p:attrNameLst>
                                          <p:attrName>style.visibility</p:attrName>
                                        </p:attrNameLst>
                                      </p:cBhvr>
                                      <p:to>
                                        <p:strVal val="visible"/>
                                      </p:to>
                                    </p:set>
                                    <p:animEffect transition="in" filter="dissolve">
                                      <p:cBhvr>
                                        <p:cTn id="7" dur="500"/>
                                        <p:tgtEl>
                                          <p:spTgt spid="1035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Date Placeholder 2"/>
          <p:cNvSpPr>
            <a:spLocks noGrp="1"/>
          </p:cNvSpPr>
          <p:nvPr>
            <p:ph type="dt" sz="half" idx="10"/>
          </p:nvPr>
        </p:nvSpPr>
        <p:spPr/>
        <p:txBody>
          <a:bodyPr/>
          <a:lstStyle/>
          <a:p>
            <a:r>
              <a:rPr lang="en-US"/>
              <a:t>2011</a:t>
            </a:r>
            <a:endParaRPr lang="en-GB"/>
          </a:p>
        </p:txBody>
      </p:sp>
      <p:sp>
        <p:nvSpPr>
          <p:cNvPr id="60" name="Slide Number Placeholder 4"/>
          <p:cNvSpPr>
            <a:spLocks noGrp="1"/>
          </p:cNvSpPr>
          <p:nvPr>
            <p:ph type="sldNum" sz="quarter" idx="12"/>
          </p:nvPr>
        </p:nvSpPr>
        <p:spPr/>
        <p:txBody>
          <a:bodyPr/>
          <a:lstStyle/>
          <a:p>
            <a:fld id="{9FB14F4A-20F6-4E9C-95D3-ACD6FD0E458C}" type="slidenum">
              <a:rPr lang="en-GB"/>
              <a:pPr/>
              <a:t>63</a:t>
            </a:fld>
            <a:endParaRPr lang="en-GB"/>
          </a:p>
        </p:txBody>
      </p:sp>
      <p:sp>
        <p:nvSpPr>
          <p:cNvPr id="1040386" name="Rectangle 2"/>
          <p:cNvSpPr>
            <a:spLocks noGrp="1" noChangeArrowheads="1"/>
          </p:cNvSpPr>
          <p:nvPr>
            <p:ph type="title"/>
          </p:nvPr>
        </p:nvSpPr>
        <p:spPr>
          <a:xfrm>
            <a:off x="400050" y="0"/>
            <a:ext cx="8305800" cy="1143000"/>
          </a:xfrm>
          <a:noFill/>
          <a:ln/>
        </p:spPr>
        <p:txBody>
          <a:bodyPr lIns="90488" tIns="44450" rIns="90488" bIns="44450" anchor="ctr"/>
          <a:lstStyle/>
          <a:p>
            <a:r>
              <a:rPr lang="en-US" sz="2400" b="1">
                <a:latin typeface="Tahoma" pitchFamily="34" charset="0"/>
                <a:cs typeface="Tahoma" pitchFamily="34" charset="0"/>
              </a:rPr>
              <a:t>SEQUENTIAL &amp; PARALLEL PROCESSING</a:t>
            </a:r>
          </a:p>
        </p:txBody>
      </p:sp>
      <p:sp>
        <p:nvSpPr>
          <p:cNvPr id="1040387" name="Rectangle 3"/>
          <p:cNvSpPr>
            <a:spLocks noChangeArrowheads="1"/>
          </p:cNvSpPr>
          <p:nvPr/>
        </p:nvSpPr>
        <p:spPr bwMode="auto">
          <a:xfrm>
            <a:off x="915867" y="992189"/>
            <a:ext cx="7083669" cy="459100"/>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2400" baseline="0">
                <a:solidFill>
                  <a:srgbClr val="800080"/>
                </a:solidFill>
                <a:effectLst>
                  <a:outerShdw blurRad="38100" dist="38100" dir="2700000" algn="tl">
                    <a:srgbClr val="C0C0C0"/>
                  </a:outerShdw>
                </a:effectLst>
                <a:latin typeface="Arial" charset="0"/>
              </a:rPr>
              <a:t>SEQUENTIAL                                      PARALLEL</a:t>
            </a:r>
            <a:endParaRPr lang="en-US" sz="2400" baseline="0">
              <a:effectLst>
                <a:outerShdw blurRad="38100" dist="38100" dir="2700000" algn="tl">
                  <a:srgbClr val="C0C0C0"/>
                </a:outerShdw>
              </a:effectLst>
              <a:latin typeface="Arial" charset="0"/>
            </a:endParaRPr>
          </a:p>
        </p:txBody>
      </p:sp>
      <p:grpSp>
        <p:nvGrpSpPr>
          <p:cNvPr id="2" name="Group 4"/>
          <p:cNvGrpSpPr>
            <a:grpSpLocks/>
          </p:cNvGrpSpPr>
          <p:nvPr/>
        </p:nvGrpSpPr>
        <p:grpSpPr bwMode="auto">
          <a:xfrm>
            <a:off x="1041889" y="1612900"/>
            <a:ext cx="3109546" cy="4914900"/>
            <a:chOff x="656" y="1016"/>
            <a:chExt cx="1959" cy="3096"/>
          </a:xfrm>
        </p:grpSpPr>
        <p:grpSp>
          <p:nvGrpSpPr>
            <p:cNvPr id="3" name="Group 5"/>
            <p:cNvGrpSpPr>
              <a:grpSpLocks/>
            </p:cNvGrpSpPr>
            <p:nvPr/>
          </p:nvGrpSpPr>
          <p:grpSpPr bwMode="auto">
            <a:xfrm>
              <a:off x="1609" y="1489"/>
              <a:ext cx="1006" cy="2523"/>
              <a:chOff x="1609" y="1489"/>
              <a:chExt cx="1006" cy="2523"/>
            </a:xfrm>
          </p:grpSpPr>
          <p:sp>
            <p:nvSpPr>
              <p:cNvPr id="1040390" name="Rectangle 6"/>
              <p:cNvSpPr>
                <a:spLocks noChangeArrowheads="1"/>
              </p:cNvSpPr>
              <p:nvPr/>
            </p:nvSpPr>
            <p:spPr bwMode="auto">
              <a:xfrm>
                <a:off x="1609" y="1489"/>
                <a:ext cx="1006" cy="987"/>
              </a:xfrm>
              <a:prstGeom prst="rect">
                <a:avLst/>
              </a:prstGeom>
              <a:solidFill>
                <a:srgbClr val="FFF489"/>
              </a:solidFill>
              <a:ln w="12700">
                <a:noFill/>
                <a:miter lim="800000"/>
                <a:headEnd/>
                <a:tailEnd/>
              </a:ln>
              <a:effectLst/>
            </p:spPr>
            <p:txBody>
              <a:bodyPr lIns="90488" tIns="44450" rIns="90488" bIns="44450">
                <a:spAutoFit/>
              </a:bodyPr>
              <a:lstStyle/>
              <a:p>
                <a:pPr eaLnBrk="0" hangingPunct="0">
                  <a:spcBef>
                    <a:spcPct val="50000"/>
                  </a:spcBef>
                </a:pPr>
                <a:r>
                  <a:rPr lang="en-US" sz="2400" baseline="0">
                    <a:solidFill>
                      <a:srgbClr val="800080"/>
                    </a:solidFill>
                    <a:latin typeface="Arial" charset="0"/>
                  </a:rPr>
                  <a:t>TASK 1</a:t>
                </a:r>
                <a:endParaRPr lang="en-US" sz="2400" b="0" baseline="0">
                  <a:solidFill>
                    <a:srgbClr val="800080"/>
                  </a:solidFill>
                  <a:latin typeface="Arial" charset="0"/>
                </a:endParaRPr>
              </a:p>
              <a:p>
                <a:pPr eaLnBrk="0" hangingPunct="0">
                  <a:spcBef>
                    <a:spcPct val="50000"/>
                  </a:spcBef>
                </a:pPr>
                <a:endParaRPr lang="en-US" sz="2400" b="0" baseline="0">
                  <a:solidFill>
                    <a:srgbClr val="800080"/>
                  </a:solidFill>
                  <a:latin typeface="Arial" charset="0"/>
                </a:endParaRPr>
              </a:p>
              <a:p>
                <a:pPr eaLnBrk="0" hangingPunct="0">
                  <a:spcBef>
                    <a:spcPct val="50000"/>
                  </a:spcBef>
                </a:pPr>
                <a:r>
                  <a:rPr lang="en-US" sz="2400" baseline="0">
                    <a:solidFill>
                      <a:srgbClr val="800080"/>
                    </a:solidFill>
                    <a:latin typeface="Arial" charset="0"/>
                  </a:rPr>
                  <a:t>RESULT</a:t>
                </a:r>
                <a:endParaRPr lang="en-US" sz="2400" b="0" baseline="0">
                  <a:solidFill>
                    <a:srgbClr val="800080"/>
                  </a:solidFill>
                  <a:latin typeface="Arial" charset="0"/>
                </a:endParaRPr>
              </a:p>
            </p:txBody>
          </p:sp>
          <p:sp>
            <p:nvSpPr>
              <p:cNvPr id="1040391" name="Rectangle 7"/>
              <p:cNvSpPr>
                <a:spLocks noChangeArrowheads="1"/>
              </p:cNvSpPr>
              <p:nvPr/>
            </p:nvSpPr>
            <p:spPr bwMode="auto">
              <a:xfrm>
                <a:off x="1609" y="3025"/>
                <a:ext cx="1006" cy="987"/>
              </a:xfrm>
              <a:prstGeom prst="rect">
                <a:avLst/>
              </a:prstGeom>
              <a:solidFill>
                <a:srgbClr val="FFF489"/>
              </a:solidFill>
              <a:ln w="12700">
                <a:noFill/>
                <a:miter lim="800000"/>
                <a:headEnd/>
                <a:tailEnd/>
              </a:ln>
              <a:effectLst/>
            </p:spPr>
            <p:txBody>
              <a:bodyPr lIns="90488" tIns="44450" rIns="90488" bIns="44450">
                <a:spAutoFit/>
              </a:bodyPr>
              <a:lstStyle/>
              <a:p>
                <a:pPr eaLnBrk="0" hangingPunct="0">
                  <a:spcBef>
                    <a:spcPct val="50000"/>
                  </a:spcBef>
                </a:pPr>
                <a:r>
                  <a:rPr lang="en-US" sz="2400" baseline="0">
                    <a:solidFill>
                      <a:srgbClr val="800080"/>
                    </a:solidFill>
                    <a:latin typeface="Arial" charset="0"/>
                  </a:rPr>
                  <a:t>TASK 2</a:t>
                </a:r>
                <a:endParaRPr lang="en-US" sz="2400" b="0" baseline="0">
                  <a:solidFill>
                    <a:srgbClr val="800080"/>
                  </a:solidFill>
                  <a:latin typeface="Arial" charset="0"/>
                </a:endParaRPr>
              </a:p>
              <a:p>
                <a:pPr eaLnBrk="0" hangingPunct="0">
                  <a:spcBef>
                    <a:spcPct val="50000"/>
                  </a:spcBef>
                </a:pPr>
                <a:endParaRPr lang="en-US" sz="2400" b="0" baseline="0">
                  <a:solidFill>
                    <a:srgbClr val="800080"/>
                  </a:solidFill>
                  <a:latin typeface="Arial" charset="0"/>
                </a:endParaRPr>
              </a:p>
              <a:p>
                <a:pPr eaLnBrk="0" hangingPunct="0">
                  <a:spcBef>
                    <a:spcPct val="50000"/>
                  </a:spcBef>
                </a:pPr>
                <a:r>
                  <a:rPr lang="en-US" sz="2400" baseline="0">
                    <a:solidFill>
                      <a:srgbClr val="800080"/>
                    </a:solidFill>
                    <a:latin typeface="Arial" charset="0"/>
                  </a:rPr>
                  <a:t>RESULT</a:t>
                </a:r>
                <a:endParaRPr lang="en-US" sz="2400" b="0" baseline="0">
                  <a:latin typeface="Arial" charset="0"/>
                </a:endParaRPr>
              </a:p>
            </p:txBody>
          </p:sp>
        </p:grpSp>
        <p:sp>
          <p:nvSpPr>
            <p:cNvPr id="1040392" name="Line 8"/>
            <p:cNvSpPr>
              <a:spLocks noChangeShapeType="1"/>
            </p:cNvSpPr>
            <p:nvPr/>
          </p:nvSpPr>
          <p:spPr bwMode="auto">
            <a:xfrm>
              <a:off x="1200" y="1168"/>
              <a:ext cx="0" cy="2944"/>
            </a:xfrm>
            <a:prstGeom prst="line">
              <a:avLst/>
            </a:prstGeom>
            <a:noFill/>
            <a:ln w="50800">
              <a:solidFill>
                <a:schemeClr val="tx1"/>
              </a:solidFill>
              <a:round/>
              <a:headEnd/>
              <a:tailEnd type="triangle" w="med" len="med"/>
            </a:ln>
            <a:effectLst/>
          </p:spPr>
          <p:txBody>
            <a:bodyPr wrap="none" anchor="ctr"/>
            <a:lstStyle/>
            <a:p>
              <a:endParaRPr lang="en-US"/>
            </a:p>
          </p:txBody>
        </p:sp>
        <p:grpSp>
          <p:nvGrpSpPr>
            <p:cNvPr id="4" name="Group 9"/>
            <p:cNvGrpSpPr>
              <a:grpSpLocks/>
            </p:cNvGrpSpPr>
            <p:nvPr/>
          </p:nvGrpSpPr>
          <p:grpSpPr bwMode="auto">
            <a:xfrm>
              <a:off x="656" y="1016"/>
              <a:ext cx="1088" cy="1232"/>
              <a:chOff x="656" y="1016"/>
              <a:chExt cx="1088" cy="1232"/>
            </a:xfrm>
          </p:grpSpPr>
          <p:grpSp>
            <p:nvGrpSpPr>
              <p:cNvPr id="5" name="Group 10"/>
              <p:cNvGrpSpPr>
                <a:grpSpLocks/>
              </p:cNvGrpSpPr>
              <p:nvPr/>
            </p:nvGrpSpPr>
            <p:grpSpPr bwMode="auto">
              <a:xfrm>
                <a:off x="656" y="1016"/>
                <a:ext cx="1088" cy="416"/>
                <a:chOff x="656" y="1016"/>
                <a:chExt cx="1088" cy="416"/>
              </a:xfrm>
            </p:grpSpPr>
            <p:sp>
              <p:nvSpPr>
                <p:cNvPr id="1040395" name="Rectangle 11"/>
                <p:cNvSpPr>
                  <a:spLocks noChangeArrowheads="1"/>
                </p:cNvSpPr>
                <p:nvPr/>
              </p:nvSpPr>
              <p:spPr bwMode="auto">
                <a:xfrm>
                  <a:off x="656" y="1016"/>
                  <a:ext cx="1088" cy="416"/>
                </a:xfrm>
                <a:prstGeom prst="rect">
                  <a:avLst/>
                </a:prstGeom>
                <a:gradFill rotWithShape="0">
                  <a:gsLst>
                    <a:gs pos="0">
                      <a:srgbClr val="618FFD"/>
                    </a:gs>
                    <a:gs pos="100000">
                      <a:srgbClr val="618FFD">
                        <a:gamma/>
                        <a:shade val="29804"/>
                        <a:invGamma/>
                      </a:srgbClr>
                    </a:gs>
                  </a:gsLst>
                  <a:path path="rect">
                    <a:fillToRect t="100000" r="100000"/>
                  </a:path>
                </a:gradFill>
                <a:ln w="25400">
                  <a:solidFill>
                    <a:schemeClr val="tx1"/>
                  </a:solidFill>
                  <a:miter lim="800000"/>
                  <a:headEnd/>
                  <a:tailEnd/>
                </a:ln>
                <a:effectLst/>
              </p:spPr>
              <p:txBody>
                <a:bodyPr wrap="none" anchor="ctr"/>
                <a:lstStyle/>
                <a:p>
                  <a:endParaRPr lang="en-US"/>
                </a:p>
              </p:txBody>
            </p:sp>
            <p:sp>
              <p:nvSpPr>
                <p:cNvPr id="1040396" name="Rectangle 12"/>
                <p:cNvSpPr>
                  <a:spLocks noChangeArrowheads="1"/>
                </p:cNvSpPr>
                <p:nvPr/>
              </p:nvSpPr>
              <p:spPr bwMode="auto">
                <a:xfrm>
                  <a:off x="745" y="1057"/>
                  <a:ext cx="910" cy="289"/>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2400" baseline="0">
                      <a:solidFill>
                        <a:schemeClr val="bg1"/>
                      </a:solidFill>
                      <a:effectLst>
                        <a:outerShdw blurRad="38100" dist="38100" dir="2700000" algn="tl">
                          <a:srgbClr val="C0C0C0"/>
                        </a:outerShdw>
                      </a:effectLst>
                      <a:latin typeface="Arial" charset="0"/>
                    </a:rPr>
                    <a:t>Program</a:t>
                  </a:r>
                </a:p>
              </p:txBody>
            </p:sp>
          </p:grpSp>
          <p:grpSp>
            <p:nvGrpSpPr>
              <p:cNvPr id="6" name="Group 13"/>
              <p:cNvGrpSpPr>
                <a:grpSpLocks/>
              </p:cNvGrpSpPr>
              <p:nvPr/>
            </p:nvGrpSpPr>
            <p:grpSpPr bwMode="auto">
              <a:xfrm>
                <a:off x="896" y="1688"/>
                <a:ext cx="591" cy="560"/>
                <a:chOff x="896" y="1688"/>
                <a:chExt cx="591" cy="560"/>
              </a:xfrm>
            </p:grpSpPr>
            <p:sp>
              <p:nvSpPr>
                <p:cNvPr id="1040398" name="Rectangle 14"/>
                <p:cNvSpPr>
                  <a:spLocks noChangeArrowheads="1"/>
                </p:cNvSpPr>
                <p:nvPr/>
              </p:nvSpPr>
              <p:spPr bwMode="auto">
                <a:xfrm>
                  <a:off x="896" y="1688"/>
                  <a:ext cx="560" cy="560"/>
                </a:xfrm>
                <a:prstGeom prst="rect">
                  <a:avLst/>
                </a:prstGeom>
                <a:gradFill rotWithShape="0">
                  <a:gsLst>
                    <a:gs pos="0">
                      <a:srgbClr val="00AE00"/>
                    </a:gs>
                    <a:gs pos="100000">
                      <a:srgbClr val="00AE00">
                        <a:gamma/>
                        <a:shade val="49804"/>
                        <a:invGamma/>
                      </a:srgbClr>
                    </a:gs>
                  </a:gsLst>
                  <a:path path="rect">
                    <a:fillToRect t="100000" r="100000"/>
                  </a:path>
                </a:gradFill>
                <a:ln w="25400">
                  <a:solidFill>
                    <a:schemeClr val="tx1"/>
                  </a:solidFill>
                  <a:miter lim="800000"/>
                  <a:headEnd/>
                  <a:tailEnd/>
                </a:ln>
                <a:effectLst/>
              </p:spPr>
              <p:txBody>
                <a:bodyPr wrap="none" anchor="ctr"/>
                <a:lstStyle/>
                <a:p>
                  <a:endParaRPr lang="en-US"/>
                </a:p>
              </p:txBody>
            </p:sp>
            <p:sp>
              <p:nvSpPr>
                <p:cNvPr id="1040399" name="Rectangle 15"/>
                <p:cNvSpPr>
                  <a:spLocks noChangeArrowheads="1"/>
                </p:cNvSpPr>
                <p:nvPr/>
              </p:nvSpPr>
              <p:spPr bwMode="auto">
                <a:xfrm>
                  <a:off x="913" y="1777"/>
                  <a:ext cx="574" cy="289"/>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2400" baseline="0">
                      <a:solidFill>
                        <a:schemeClr val="bg1"/>
                      </a:solidFill>
                      <a:effectLst>
                        <a:outerShdw blurRad="38100" dist="38100" dir="2700000" algn="tl">
                          <a:srgbClr val="C0C0C0"/>
                        </a:outerShdw>
                      </a:effectLst>
                      <a:latin typeface="Arial" charset="0"/>
                    </a:rPr>
                    <a:t>CPU</a:t>
                  </a:r>
                  <a:endParaRPr lang="en-US" sz="2400" baseline="0">
                    <a:effectLst>
                      <a:outerShdw blurRad="38100" dist="38100" dir="2700000" algn="tl">
                        <a:srgbClr val="C0C0C0"/>
                      </a:outerShdw>
                    </a:effectLst>
                    <a:latin typeface="Arial" charset="0"/>
                  </a:endParaRPr>
                </a:p>
              </p:txBody>
            </p:sp>
          </p:grpSp>
        </p:grpSp>
        <p:grpSp>
          <p:nvGrpSpPr>
            <p:cNvPr id="7" name="Group 16"/>
            <p:cNvGrpSpPr>
              <a:grpSpLocks/>
            </p:cNvGrpSpPr>
            <p:nvPr/>
          </p:nvGrpSpPr>
          <p:grpSpPr bwMode="auto">
            <a:xfrm>
              <a:off x="656" y="2552"/>
              <a:ext cx="1088" cy="1232"/>
              <a:chOff x="656" y="2552"/>
              <a:chExt cx="1088" cy="1232"/>
            </a:xfrm>
          </p:grpSpPr>
          <p:grpSp>
            <p:nvGrpSpPr>
              <p:cNvPr id="8" name="Group 17"/>
              <p:cNvGrpSpPr>
                <a:grpSpLocks/>
              </p:cNvGrpSpPr>
              <p:nvPr/>
            </p:nvGrpSpPr>
            <p:grpSpPr bwMode="auto">
              <a:xfrm>
                <a:off x="656" y="2552"/>
                <a:ext cx="1088" cy="416"/>
                <a:chOff x="656" y="2552"/>
                <a:chExt cx="1088" cy="416"/>
              </a:xfrm>
            </p:grpSpPr>
            <p:sp>
              <p:nvSpPr>
                <p:cNvPr id="1040402" name="Rectangle 18"/>
                <p:cNvSpPr>
                  <a:spLocks noChangeArrowheads="1"/>
                </p:cNvSpPr>
                <p:nvPr/>
              </p:nvSpPr>
              <p:spPr bwMode="auto">
                <a:xfrm>
                  <a:off x="656" y="2552"/>
                  <a:ext cx="1088" cy="416"/>
                </a:xfrm>
                <a:prstGeom prst="rect">
                  <a:avLst/>
                </a:prstGeom>
                <a:gradFill rotWithShape="0">
                  <a:gsLst>
                    <a:gs pos="0">
                      <a:srgbClr val="618FFD"/>
                    </a:gs>
                    <a:gs pos="100000">
                      <a:srgbClr val="618FFD">
                        <a:gamma/>
                        <a:shade val="29804"/>
                        <a:invGamma/>
                      </a:srgbClr>
                    </a:gs>
                  </a:gsLst>
                  <a:path path="rect">
                    <a:fillToRect t="100000" r="100000"/>
                  </a:path>
                </a:gradFill>
                <a:ln w="25400">
                  <a:solidFill>
                    <a:schemeClr val="tx1"/>
                  </a:solidFill>
                  <a:miter lim="800000"/>
                  <a:headEnd/>
                  <a:tailEnd/>
                </a:ln>
                <a:effectLst/>
              </p:spPr>
              <p:txBody>
                <a:bodyPr wrap="none" anchor="ctr"/>
                <a:lstStyle/>
                <a:p>
                  <a:endParaRPr lang="en-US"/>
                </a:p>
              </p:txBody>
            </p:sp>
            <p:sp>
              <p:nvSpPr>
                <p:cNvPr id="1040403" name="Rectangle 19"/>
                <p:cNvSpPr>
                  <a:spLocks noChangeArrowheads="1"/>
                </p:cNvSpPr>
                <p:nvPr/>
              </p:nvSpPr>
              <p:spPr bwMode="auto">
                <a:xfrm>
                  <a:off x="745" y="2593"/>
                  <a:ext cx="910" cy="289"/>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2400" baseline="0">
                      <a:solidFill>
                        <a:schemeClr val="bg1"/>
                      </a:solidFill>
                      <a:effectLst>
                        <a:outerShdw blurRad="38100" dist="38100" dir="2700000" algn="tl">
                          <a:srgbClr val="C0C0C0"/>
                        </a:outerShdw>
                      </a:effectLst>
                      <a:latin typeface="Arial" charset="0"/>
                    </a:rPr>
                    <a:t>Program</a:t>
                  </a:r>
                  <a:endParaRPr lang="en-US" sz="2400" baseline="0">
                    <a:effectLst>
                      <a:outerShdw blurRad="38100" dist="38100" dir="2700000" algn="tl">
                        <a:srgbClr val="C0C0C0"/>
                      </a:outerShdw>
                    </a:effectLst>
                    <a:latin typeface="Arial" charset="0"/>
                  </a:endParaRPr>
                </a:p>
              </p:txBody>
            </p:sp>
          </p:grpSp>
          <p:grpSp>
            <p:nvGrpSpPr>
              <p:cNvPr id="9" name="Group 20"/>
              <p:cNvGrpSpPr>
                <a:grpSpLocks/>
              </p:cNvGrpSpPr>
              <p:nvPr/>
            </p:nvGrpSpPr>
            <p:grpSpPr bwMode="auto">
              <a:xfrm>
                <a:off x="896" y="3224"/>
                <a:ext cx="591" cy="560"/>
                <a:chOff x="896" y="3224"/>
                <a:chExt cx="591" cy="560"/>
              </a:xfrm>
            </p:grpSpPr>
            <p:sp>
              <p:nvSpPr>
                <p:cNvPr id="1040405" name="Rectangle 21"/>
                <p:cNvSpPr>
                  <a:spLocks noChangeArrowheads="1"/>
                </p:cNvSpPr>
                <p:nvPr/>
              </p:nvSpPr>
              <p:spPr bwMode="auto">
                <a:xfrm>
                  <a:off x="896" y="3224"/>
                  <a:ext cx="560" cy="560"/>
                </a:xfrm>
                <a:prstGeom prst="rect">
                  <a:avLst/>
                </a:prstGeom>
                <a:gradFill rotWithShape="0">
                  <a:gsLst>
                    <a:gs pos="0">
                      <a:srgbClr val="00AE00"/>
                    </a:gs>
                    <a:gs pos="100000">
                      <a:srgbClr val="00AE00">
                        <a:gamma/>
                        <a:shade val="49804"/>
                        <a:invGamma/>
                      </a:srgbClr>
                    </a:gs>
                  </a:gsLst>
                  <a:path path="rect">
                    <a:fillToRect t="100000" r="100000"/>
                  </a:path>
                </a:gradFill>
                <a:ln w="25400">
                  <a:solidFill>
                    <a:schemeClr val="tx1"/>
                  </a:solidFill>
                  <a:miter lim="800000"/>
                  <a:headEnd/>
                  <a:tailEnd/>
                </a:ln>
                <a:effectLst/>
              </p:spPr>
              <p:txBody>
                <a:bodyPr wrap="none" anchor="ctr"/>
                <a:lstStyle/>
                <a:p>
                  <a:endParaRPr lang="en-US"/>
                </a:p>
              </p:txBody>
            </p:sp>
            <p:sp>
              <p:nvSpPr>
                <p:cNvPr id="1040406" name="Rectangle 22"/>
                <p:cNvSpPr>
                  <a:spLocks noChangeArrowheads="1"/>
                </p:cNvSpPr>
                <p:nvPr/>
              </p:nvSpPr>
              <p:spPr bwMode="auto">
                <a:xfrm>
                  <a:off x="913" y="3313"/>
                  <a:ext cx="574" cy="289"/>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2400" baseline="0">
                      <a:solidFill>
                        <a:schemeClr val="bg1"/>
                      </a:solidFill>
                      <a:effectLst>
                        <a:outerShdw blurRad="38100" dist="38100" dir="2700000" algn="tl">
                          <a:srgbClr val="C0C0C0"/>
                        </a:outerShdw>
                      </a:effectLst>
                      <a:latin typeface="Arial" charset="0"/>
                    </a:rPr>
                    <a:t>CPU</a:t>
                  </a:r>
                  <a:endParaRPr lang="en-US" sz="2400" baseline="0">
                    <a:effectLst>
                      <a:outerShdw blurRad="38100" dist="38100" dir="2700000" algn="tl">
                        <a:srgbClr val="C0C0C0"/>
                      </a:outerShdw>
                    </a:effectLst>
                    <a:latin typeface="Arial" charset="0"/>
                  </a:endParaRPr>
                </a:p>
              </p:txBody>
            </p:sp>
          </p:grpSp>
        </p:grpSp>
      </p:grpSp>
      <p:grpSp>
        <p:nvGrpSpPr>
          <p:cNvPr id="10" name="Group 23"/>
          <p:cNvGrpSpPr>
            <a:grpSpLocks/>
          </p:cNvGrpSpPr>
          <p:nvPr/>
        </p:nvGrpSpPr>
        <p:grpSpPr bwMode="auto">
          <a:xfrm>
            <a:off x="5080491" y="1473200"/>
            <a:ext cx="3477357" cy="2946400"/>
            <a:chOff x="3200" y="928"/>
            <a:chExt cx="2191" cy="1856"/>
          </a:xfrm>
        </p:grpSpPr>
        <p:sp>
          <p:nvSpPr>
            <p:cNvPr id="1040408" name="Line 24"/>
            <p:cNvSpPr>
              <a:spLocks noChangeShapeType="1"/>
            </p:cNvSpPr>
            <p:nvPr/>
          </p:nvSpPr>
          <p:spPr bwMode="auto">
            <a:xfrm>
              <a:off x="5088" y="1488"/>
              <a:ext cx="0" cy="992"/>
            </a:xfrm>
            <a:prstGeom prst="line">
              <a:avLst/>
            </a:prstGeom>
            <a:noFill/>
            <a:ln w="25400">
              <a:solidFill>
                <a:schemeClr val="tx1"/>
              </a:solidFill>
              <a:round/>
              <a:headEnd/>
              <a:tailEnd/>
            </a:ln>
            <a:effectLst/>
          </p:spPr>
          <p:txBody>
            <a:bodyPr wrap="none" anchor="ctr"/>
            <a:lstStyle/>
            <a:p>
              <a:endParaRPr lang="en-US"/>
            </a:p>
          </p:txBody>
        </p:sp>
        <p:sp>
          <p:nvSpPr>
            <p:cNvPr id="1040409" name="Line 25"/>
            <p:cNvSpPr>
              <a:spLocks noChangeShapeType="1"/>
            </p:cNvSpPr>
            <p:nvPr/>
          </p:nvSpPr>
          <p:spPr bwMode="auto">
            <a:xfrm>
              <a:off x="4404" y="1256"/>
              <a:ext cx="0" cy="1232"/>
            </a:xfrm>
            <a:prstGeom prst="line">
              <a:avLst/>
            </a:prstGeom>
            <a:noFill/>
            <a:ln w="25400">
              <a:solidFill>
                <a:schemeClr val="tx1"/>
              </a:solidFill>
              <a:round/>
              <a:headEnd/>
              <a:tailEnd/>
            </a:ln>
            <a:effectLst/>
          </p:spPr>
          <p:txBody>
            <a:bodyPr wrap="none" anchor="ctr"/>
            <a:lstStyle/>
            <a:p>
              <a:endParaRPr lang="en-US"/>
            </a:p>
          </p:txBody>
        </p:sp>
        <p:sp>
          <p:nvSpPr>
            <p:cNvPr id="1040410" name="Line 26"/>
            <p:cNvSpPr>
              <a:spLocks noChangeShapeType="1"/>
            </p:cNvSpPr>
            <p:nvPr/>
          </p:nvSpPr>
          <p:spPr bwMode="auto">
            <a:xfrm>
              <a:off x="3744" y="1496"/>
              <a:ext cx="0" cy="992"/>
            </a:xfrm>
            <a:prstGeom prst="line">
              <a:avLst/>
            </a:prstGeom>
            <a:noFill/>
            <a:ln w="25400">
              <a:solidFill>
                <a:schemeClr val="tx1"/>
              </a:solidFill>
              <a:round/>
              <a:headEnd/>
              <a:tailEnd/>
            </a:ln>
            <a:effectLst/>
          </p:spPr>
          <p:txBody>
            <a:bodyPr wrap="none" anchor="ctr"/>
            <a:lstStyle/>
            <a:p>
              <a:endParaRPr lang="en-US"/>
            </a:p>
          </p:txBody>
        </p:sp>
        <p:sp>
          <p:nvSpPr>
            <p:cNvPr id="1040411" name="Rectangle 27"/>
            <p:cNvSpPr>
              <a:spLocks noChangeArrowheads="1"/>
            </p:cNvSpPr>
            <p:nvPr/>
          </p:nvSpPr>
          <p:spPr bwMode="auto">
            <a:xfrm>
              <a:off x="3552" y="2064"/>
              <a:ext cx="432" cy="288"/>
            </a:xfrm>
            <a:prstGeom prst="rect">
              <a:avLst/>
            </a:prstGeom>
            <a:noFill/>
            <a:ln w="12700">
              <a:noFill/>
              <a:miter lim="800000"/>
              <a:headEnd/>
              <a:tailEnd/>
            </a:ln>
            <a:effectLst/>
          </p:spPr>
          <p:txBody>
            <a:bodyPr wrap="none" anchor="ctr"/>
            <a:lstStyle/>
            <a:p>
              <a:endParaRPr lang="en-US"/>
            </a:p>
          </p:txBody>
        </p:sp>
        <p:grpSp>
          <p:nvGrpSpPr>
            <p:cNvPr id="11" name="Group 28"/>
            <p:cNvGrpSpPr>
              <a:grpSpLocks/>
            </p:cNvGrpSpPr>
            <p:nvPr/>
          </p:nvGrpSpPr>
          <p:grpSpPr bwMode="auto">
            <a:xfrm>
              <a:off x="3200" y="928"/>
              <a:ext cx="2191" cy="1856"/>
              <a:chOff x="3200" y="928"/>
              <a:chExt cx="2191" cy="1856"/>
            </a:xfrm>
          </p:grpSpPr>
          <p:grpSp>
            <p:nvGrpSpPr>
              <p:cNvPr id="12" name="Group 29"/>
              <p:cNvGrpSpPr>
                <a:grpSpLocks/>
              </p:cNvGrpSpPr>
              <p:nvPr/>
            </p:nvGrpSpPr>
            <p:grpSpPr bwMode="auto">
              <a:xfrm>
                <a:off x="3200" y="928"/>
                <a:ext cx="2191" cy="1856"/>
                <a:chOff x="3200" y="928"/>
                <a:chExt cx="2191" cy="1856"/>
              </a:xfrm>
            </p:grpSpPr>
            <p:sp>
              <p:nvSpPr>
                <p:cNvPr id="1040414" name="Line 30"/>
                <p:cNvSpPr>
                  <a:spLocks noChangeShapeType="1"/>
                </p:cNvSpPr>
                <p:nvPr/>
              </p:nvSpPr>
              <p:spPr bwMode="auto">
                <a:xfrm flipH="1">
                  <a:off x="3200" y="2640"/>
                  <a:ext cx="368" cy="0"/>
                </a:xfrm>
                <a:prstGeom prst="line">
                  <a:avLst/>
                </a:prstGeom>
                <a:noFill/>
                <a:ln w="50800">
                  <a:solidFill>
                    <a:schemeClr val="tx1"/>
                  </a:solidFill>
                  <a:round/>
                  <a:headEnd/>
                  <a:tailEnd/>
                </a:ln>
                <a:effectLst/>
              </p:spPr>
              <p:txBody>
                <a:bodyPr wrap="none" anchor="ctr"/>
                <a:lstStyle/>
                <a:p>
                  <a:endParaRPr lang="en-US"/>
                </a:p>
              </p:txBody>
            </p:sp>
            <p:sp>
              <p:nvSpPr>
                <p:cNvPr id="1040415" name="Line 31"/>
                <p:cNvSpPr>
                  <a:spLocks noChangeShapeType="1"/>
                </p:cNvSpPr>
                <p:nvPr/>
              </p:nvSpPr>
              <p:spPr bwMode="auto">
                <a:xfrm flipV="1">
                  <a:off x="3216" y="1136"/>
                  <a:ext cx="0" cy="1520"/>
                </a:xfrm>
                <a:prstGeom prst="line">
                  <a:avLst/>
                </a:prstGeom>
                <a:noFill/>
                <a:ln w="50800">
                  <a:solidFill>
                    <a:schemeClr val="tx1"/>
                  </a:solidFill>
                  <a:round/>
                  <a:headEnd/>
                  <a:tailEnd/>
                </a:ln>
                <a:effectLst/>
              </p:spPr>
              <p:txBody>
                <a:bodyPr wrap="none" anchor="ctr"/>
                <a:lstStyle/>
                <a:p>
                  <a:endParaRPr lang="en-US"/>
                </a:p>
              </p:txBody>
            </p:sp>
            <p:sp>
              <p:nvSpPr>
                <p:cNvPr id="1040416" name="Line 32"/>
                <p:cNvSpPr>
                  <a:spLocks noChangeShapeType="1"/>
                </p:cNvSpPr>
                <p:nvPr/>
              </p:nvSpPr>
              <p:spPr bwMode="auto">
                <a:xfrm>
                  <a:off x="3232" y="1152"/>
                  <a:ext cx="640" cy="0"/>
                </a:xfrm>
                <a:prstGeom prst="line">
                  <a:avLst/>
                </a:prstGeom>
                <a:noFill/>
                <a:ln w="50800">
                  <a:solidFill>
                    <a:schemeClr val="tx1"/>
                  </a:solidFill>
                  <a:round/>
                  <a:headEnd/>
                  <a:tailEnd type="triangle" w="med" len="med"/>
                </a:ln>
                <a:effectLst/>
              </p:spPr>
              <p:txBody>
                <a:bodyPr wrap="none" anchor="ctr"/>
                <a:lstStyle/>
                <a:p>
                  <a:endParaRPr lang="en-US"/>
                </a:p>
              </p:txBody>
            </p:sp>
            <p:grpSp>
              <p:nvGrpSpPr>
                <p:cNvPr id="13" name="Group 33"/>
                <p:cNvGrpSpPr>
                  <a:grpSpLocks/>
                </p:cNvGrpSpPr>
                <p:nvPr/>
              </p:nvGrpSpPr>
              <p:grpSpPr bwMode="auto">
                <a:xfrm>
                  <a:off x="3456" y="928"/>
                  <a:ext cx="1935" cy="1856"/>
                  <a:chOff x="3456" y="928"/>
                  <a:chExt cx="1935" cy="1856"/>
                </a:xfrm>
              </p:grpSpPr>
              <p:grpSp>
                <p:nvGrpSpPr>
                  <p:cNvPr id="14" name="Group 34"/>
                  <p:cNvGrpSpPr>
                    <a:grpSpLocks/>
                  </p:cNvGrpSpPr>
                  <p:nvPr/>
                </p:nvGrpSpPr>
                <p:grpSpPr bwMode="auto">
                  <a:xfrm>
                    <a:off x="3456" y="928"/>
                    <a:ext cx="1935" cy="1232"/>
                    <a:chOff x="3440" y="968"/>
                    <a:chExt cx="1935" cy="1232"/>
                  </a:xfrm>
                </p:grpSpPr>
                <p:grpSp>
                  <p:nvGrpSpPr>
                    <p:cNvPr id="15" name="Group 35"/>
                    <p:cNvGrpSpPr>
                      <a:grpSpLocks/>
                    </p:cNvGrpSpPr>
                    <p:nvPr/>
                  </p:nvGrpSpPr>
                  <p:grpSpPr bwMode="auto">
                    <a:xfrm>
                      <a:off x="3872" y="968"/>
                      <a:ext cx="1088" cy="416"/>
                      <a:chOff x="3872" y="968"/>
                      <a:chExt cx="1088" cy="416"/>
                    </a:xfrm>
                  </p:grpSpPr>
                  <p:sp>
                    <p:nvSpPr>
                      <p:cNvPr id="1040420" name="Rectangle 36"/>
                      <p:cNvSpPr>
                        <a:spLocks noChangeArrowheads="1"/>
                      </p:cNvSpPr>
                      <p:nvPr/>
                    </p:nvSpPr>
                    <p:spPr bwMode="auto">
                      <a:xfrm>
                        <a:off x="3872" y="968"/>
                        <a:ext cx="1088" cy="416"/>
                      </a:xfrm>
                      <a:prstGeom prst="rect">
                        <a:avLst/>
                      </a:prstGeom>
                      <a:gradFill rotWithShape="0">
                        <a:gsLst>
                          <a:gs pos="0">
                            <a:srgbClr val="618FFD"/>
                          </a:gs>
                          <a:gs pos="100000">
                            <a:srgbClr val="618FFD">
                              <a:gamma/>
                              <a:shade val="29804"/>
                              <a:invGamma/>
                            </a:srgbClr>
                          </a:gs>
                        </a:gsLst>
                        <a:path path="rect">
                          <a:fillToRect t="100000" r="100000"/>
                        </a:path>
                      </a:gradFill>
                      <a:ln w="25400">
                        <a:solidFill>
                          <a:schemeClr val="tx1"/>
                        </a:solidFill>
                        <a:miter lim="800000"/>
                        <a:headEnd/>
                        <a:tailEnd/>
                      </a:ln>
                      <a:effectLst/>
                    </p:spPr>
                    <p:txBody>
                      <a:bodyPr wrap="none" anchor="ctr"/>
                      <a:lstStyle/>
                      <a:p>
                        <a:endParaRPr lang="en-US"/>
                      </a:p>
                    </p:txBody>
                  </p:sp>
                  <p:sp>
                    <p:nvSpPr>
                      <p:cNvPr id="1040421" name="Rectangle 37"/>
                      <p:cNvSpPr>
                        <a:spLocks noChangeArrowheads="1"/>
                      </p:cNvSpPr>
                      <p:nvPr/>
                    </p:nvSpPr>
                    <p:spPr bwMode="auto">
                      <a:xfrm>
                        <a:off x="3961" y="1009"/>
                        <a:ext cx="910" cy="289"/>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2400" baseline="0">
                            <a:solidFill>
                              <a:schemeClr val="bg1"/>
                            </a:solidFill>
                            <a:effectLst>
                              <a:outerShdw blurRad="38100" dist="38100" dir="2700000" algn="tl">
                                <a:srgbClr val="C0C0C0"/>
                              </a:outerShdw>
                            </a:effectLst>
                            <a:latin typeface="Arial" charset="0"/>
                          </a:rPr>
                          <a:t>Program</a:t>
                        </a:r>
                      </a:p>
                    </p:txBody>
                  </p:sp>
                </p:grpSp>
                <p:grpSp>
                  <p:nvGrpSpPr>
                    <p:cNvPr id="16" name="Group 38"/>
                    <p:cNvGrpSpPr>
                      <a:grpSpLocks/>
                    </p:cNvGrpSpPr>
                    <p:nvPr/>
                  </p:nvGrpSpPr>
                  <p:grpSpPr bwMode="auto">
                    <a:xfrm>
                      <a:off x="4112" y="1640"/>
                      <a:ext cx="591" cy="560"/>
                      <a:chOff x="4112" y="1640"/>
                      <a:chExt cx="591" cy="560"/>
                    </a:xfrm>
                  </p:grpSpPr>
                  <p:grpSp>
                    <p:nvGrpSpPr>
                      <p:cNvPr id="17" name="Group 39"/>
                      <p:cNvGrpSpPr>
                        <a:grpSpLocks/>
                      </p:cNvGrpSpPr>
                      <p:nvPr/>
                    </p:nvGrpSpPr>
                    <p:grpSpPr bwMode="auto">
                      <a:xfrm>
                        <a:off x="4112" y="1640"/>
                        <a:ext cx="591" cy="560"/>
                        <a:chOff x="4112" y="1640"/>
                        <a:chExt cx="591" cy="560"/>
                      </a:xfrm>
                    </p:grpSpPr>
                    <p:sp>
                      <p:nvSpPr>
                        <p:cNvPr id="1040424" name="Rectangle 40"/>
                        <p:cNvSpPr>
                          <a:spLocks noChangeArrowheads="1"/>
                        </p:cNvSpPr>
                        <p:nvPr/>
                      </p:nvSpPr>
                      <p:spPr bwMode="auto">
                        <a:xfrm>
                          <a:off x="4112" y="1640"/>
                          <a:ext cx="560" cy="560"/>
                        </a:xfrm>
                        <a:prstGeom prst="rect">
                          <a:avLst/>
                        </a:prstGeom>
                        <a:gradFill rotWithShape="0">
                          <a:gsLst>
                            <a:gs pos="0">
                              <a:srgbClr val="00AE00"/>
                            </a:gs>
                            <a:gs pos="100000">
                              <a:srgbClr val="00AE00">
                                <a:gamma/>
                                <a:shade val="49804"/>
                                <a:invGamma/>
                              </a:srgbClr>
                            </a:gs>
                          </a:gsLst>
                          <a:path path="rect">
                            <a:fillToRect t="100000" r="100000"/>
                          </a:path>
                        </a:gradFill>
                        <a:ln w="25400">
                          <a:solidFill>
                            <a:schemeClr val="tx1"/>
                          </a:solidFill>
                          <a:miter lim="800000"/>
                          <a:headEnd/>
                          <a:tailEnd/>
                        </a:ln>
                        <a:effectLst/>
                      </p:spPr>
                      <p:txBody>
                        <a:bodyPr wrap="none" anchor="ctr"/>
                        <a:lstStyle/>
                        <a:p>
                          <a:endParaRPr lang="en-US"/>
                        </a:p>
                      </p:txBody>
                    </p:sp>
                    <p:sp>
                      <p:nvSpPr>
                        <p:cNvPr id="1040425" name="Rectangle 41"/>
                        <p:cNvSpPr>
                          <a:spLocks noChangeArrowheads="1"/>
                        </p:cNvSpPr>
                        <p:nvPr/>
                      </p:nvSpPr>
                      <p:spPr bwMode="auto">
                        <a:xfrm>
                          <a:off x="4129" y="1729"/>
                          <a:ext cx="574" cy="289"/>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2400" baseline="0">
                              <a:solidFill>
                                <a:schemeClr val="bg1"/>
                              </a:solidFill>
                              <a:effectLst>
                                <a:outerShdw blurRad="38100" dist="38100" dir="2700000" algn="tl">
                                  <a:srgbClr val="C0C0C0"/>
                                </a:outerShdw>
                              </a:effectLst>
                              <a:latin typeface="Arial" charset="0"/>
                            </a:rPr>
                            <a:t>CPU</a:t>
                          </a:r>
                        </a:p>
                      </p:txBody>
                    </p:sp>
                  </p:grpSp>
                  <p:sp>
                    <p:nvSpPr>
                      <p:cNvPr id="1040426" name="Rectangle 42"/>
                      <p:cNvSpPr>
                        <a:spLocks noChangeArrowheads="1"/>
                      </p:cNvSpPr>
                      <p:nvPr/>
                    </p:nvSpPr>
                    <p:spPr bwMode="auto">
                      <a:xfrm>
                        <a:off x="4129" y="1969"/>
                        <a:ext cx="526" cy="192"/>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1400" b="0" baseline="0">
                            <a:solidFill>
                              <a:schemeClr val="bg1"/>
                            </a:solidFill>
                            <a:effectLst>
                              <a:outerShdw blurRad="38100" dist="38100" dir="2700000" algn="tl">
                                <a:srgbClr val="C0C0C0"/>
                              </a:outerShdw>
                            </a:effectLst>
                            <a:latin typeface="Arial" charset="0"/>
                          </a:rPr>
                          <a:t>TASK 2</a:t>
                        </a:r>
                      </a:p>
                    </p:txBody>
                  </p:sp>
                </p:grpSp>
                <p:grpSp>
                  <p:nvGrpSpPr>
                    <p:cNvPr id="18" name="Group 43"/>
                    <p:cNvGrpSpPr>
                      <a:grpSpLocks/>
                    </p:cNvGrpSpPr>
                    <p:nvPr/>
                  </p:nvGrpSpPr>
                  <p:grpSpPr bwMode="auto">
                    <a:xfrm>
                      <a:off x="4784" y="1640"/>
                      <a:ext cx="591" cy="560"/>
                      <a:chOff x="4784" y="1640"/>
                      <a:chExt cx="591" cy="560"/>
                    </a:xfrm>
                  </p:grpSpPr>
                  <p:grpSp>
                    <p:nvGrpSpPr>
                      <p:cNvPr id="19" name="Group 44"/>
                      <p:cNvGrpSpPr>
                        <a:grpSpLocks/>
                      </p:cNvGrpSpPr>
                      <p:nvPr/>
                    </p:nvGrpSpPr>
                    <p:grpSpPr bwMode="auto">
                      <a:xfrm>
                        <a:off x="4784" y="1640"/>
                        <a:ext cx="591" cy="560"/>
                        <a:chOff x="4784" y="1640"/>
                        <a:chExt cx="591" cy="560"/>
                      </a:xfrm>
                    </p:grpSpPr>
                    <p:sp>
                      <p:nvSpPr>
                        <p:cNvPr id="1040429" name="Rectangle 45"/>
                        <p:cNvSpPr>
                          <a:spLocks noChangeArrowheads="1"/>
                        </p:cNvSpPr>
                        <p:nvPr/>
                      </p:nvSpPr>
                      <p:spPr bwMode="auto">
                        <a:xfrm>
                          <a:off x="4784" y="1640"/>
                          <a:ext cx="560" cy="560"/>
                        </a:xfrm>
                        <a:prstGeom prst="rect">
                          <a:avLst/>
                        </a:prstGeom>
                        <a:gradFill rotWithShape="0">
                          <a:gsLst>
                            <a:gs pos="0">
                              <a:srgbClr val="00AE00"/>
                            </a:gs>
                            <a:gs pos="100000">
                              <a:srgbClr val="00AE00">
                                <a:gamma/>
                                <a:shade val="49804"/>
                                <a:invGamma/>
                              </a:srgbClr>
                            </a:gs>
                          </a:gsLst>
                          <a:path path="rect">
                            <a:fillToRect t="100000" r="100000"/>
                          </a:path>
                        </a:gradFill>
                        <a:ln w="25400">
                          <a:solidFill>
                            <a:schemeClr val="tx1"/>
                          </a:solidFill>
                          <a:miter lim="800000"/>
                          <a:headEnd/>
                          <a:tailEnd/>
                        </a:ln>
                        <a:effectLst/>
                      </p:spPr>
                      <p:txBody>
                        <a:bodyPr wrap="none" anchor="ctr"/>
                        <a:lstStyle/>
                        <a:p>
                          <a:endParaRPr lang="en-US"/>
                        </a:p>
                      </p:txBody>
                    </p:sp>
                    <p:sp>
                      <p:nvSpPr>
                        <p:cNvPr id="1040430" name="Rectangle 46"/>
                        <p:cNvSpPr>
                          <a:spLocks noChangeArrowheads="1"/>
                        </p:cNvSpPr>
                        <p:nvPr/>
                      </p:nvSpPr>
                      <p:spPr bwMode="auto">
                        <a:xfrm>
                          <a:off x="4801" y="1729"/>
                          <a:ext cx="574" cy="289"/>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2400" baseline="0">
                              <a:solidFill>
                                <a:schemeClr val="bg1"/>
                              </a:solidFill>
                              <a:effectLst>
                                <a:outerShdw blurRad="38100" dist="38100" dir="2700000" algn="tl">
                                  <a:srgbClr val="C0C0C0"/>
                                </a:outerShdw>
                              </a:effectLst>
                              <a:latin typeface="Arial" charset="0"/>
                            </a:rPr>
                            <a:t>CPU</a:t>
                          </a:r>
                        </a:p>
                      </p:txBody>
                    </p:sp>
                  </p:grpSp>
                  <p:sp>
                    <p:nvSpPr>
                      <p:cNvPr id="1040431" name="Rectangle 47"/>
                      <p:cNvSpPr>
                        <a:spLocks noChangeArrowheads="1"/>
                      </p:cNvSpPr>
                      <p:nvPr/>
                    </p:nvSpPr>
                    <p:spPr bwMode="auto">
                      <a:xfrm>
                        <a:off x="4801" y="1969"/>
                        <a:ext cx="526" cy="192"/>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1400" b="0" baseline="0">
                            <a:solidFill>
                              <a:schemeClr val="bg1"/>
                            </a:solidFill>
                            <a:effectLst>
                              <a:outerShdw blurRad="38100" dist="38100" dir="2700000" algn="tl">
                                <a:srgbClr val="C0C0C0"/>
                              </a:outerShdw>
                            </a:effectLst>
                            <a:latin typeface="Arial" charset="0"/>
                          </a:rPr>
                          <a:t>TASK 3</a:t>
                        </a:r>
                      </a:p>
                    </p:txBody>
                  </p:sp>
                </p:grpSp>
                <p:grpSp>
                  <p:nvGrpSpPr>
                    <p:cNvPr id="20" name="Group 48"/>
                    <p:cNvGrpSpPr>
                      <a:grpSpLocks/>
                    </p:cNvGrpSpPr>
                    <p:nvPr/>
                  </p:nvGrpSpPr>
                  <p:grpSpPr bwMode="auto">
                    <a:xfrm>
                      <a:off x="3440" y="1640"/>
                      <a:ext cx="591" cy="560"/>
                      <a:chOff x="3440" y="1640"/>
                      <a:chExt cx="591" cy="560"/>
                    </a:xfrm>
                  </p:grpSpPr>
                  <p:grpSp>
                    <p:nvGrpSpPr>
                      <p:cNvPr id="21" name="Group 49"/>
                      <p:cNvGrpSpPr>
                        <a:grpSpLocks/>
                      </p:cNvGrpSpPr>
                      <p:nvPr/>
                    </p:nvGrpSpPr>
                    <p:grpSpPr bwMode="auto">
                      <a:xfrm>
                        <a:off x="3440" y="1640"/>
                        <a:ext cx="591" cy="560"/>
                        <a:chOff x="3440" y="1640"/>
                        <a:chExt cx="591" cy="560"/>
                      </a:xfrm>
                    </p:grpSpPr>
                    <p:sp>
                      <p:nvSpPr>
                        <p:cNvPr id="1040434" name="Rectangle 50"/>
                        <p:cNvSpPr>
                          <a:spLocks noChangeArrowheads="1"/>
                        </p:cNvSpPr>
                        <p:nvPr/>
                      </p:nvSpPr>
                      <p:spPr bwMode="auto">
                        <a:xfrm>
                          <a:off x="3440" y="1640"/>
                          <a:ext cx="560" cy="560"/>
                        </a:xfrm>
                        <a:prstGeom prst="rect">
                          <a:avLst/>
                        </a:prstGeom>
                        <a:gradFill rotWithShape="0">
                          <a:gsLst>
                            <a:gs pos="0">
                              <a:srgbClr val="00AE00"/>
                            </a:gs>
                            <a:gs pos="100000">
                              <a:srgbClr val="00AE00">
                                <a:gamma/>
                                <a:shade val="49804"/>
                                <a:invGamma/>
                              </a:srgbClr>
                            </a:gs>
                          </a:gsLst>
                          <a:path path="rect">
                            <a:fillToRect t="100000" r="100000"/>
                          </a:path>
                        </a:gradFill>
                        <a:ln w="25400">
                          <a:solidFill>
                            <a:schemeClr val="tx1"/>
                          </a:solidFill>
                          <a:miter lim="800000"/>
                          <a:headEnd/>
                          <a:tailEnd/>
                        </a:ln>
                        <a:effectLst/>
                      </p:spPr>
                      <p:txBody>
                        <a:bodyPr wrap="none" anchor="ctr"/>
                        <a:lstStyle/>
                        <a:p>
                          <a:endParaRPr lang="en-US"/>
                        </a:p>
                      </p:txBody>
                    </p:sp>
                    <p:sp>
                      <p:nvSpPr>
                        <p:cNvPr id="1040435" name="Rectangle 51"/>
                        <p:cNvSpPr>
                          <a:spLocks noChangeArrowheads="1"/>
                        </p:cNvSpPr>
                        <p:nvPr/>
                      </p:nvSpPr>
                      <p:spPr bwMode="auto">
                        <a:xfrm>
                          <a:off x="3457" y="1729"/>
                          <a:ext cx="574" cy="289"/>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2400" baseline="0">
                              <a:solidFill>
                                <a:schemeClr val="bg1"/>
                              </a:solidFill>
                              <a:effectLst>
                                <a:outerShdw blurRad="38100" dist="38100" dir="2700000" algn="tl">
                                  <a:srgbClr val="C0C0C0"/>
                                </a:outerShdw>
                              </a:effectLst>
                              <a:latin typeface="Arial" charset="0"/>
                            </a:rPr>
                            <a:t>CPU</a:t>
                          </a:r>
                        </a:p>
                      </p:txBody>
                    </p:sp>
                  </p:grpSp>
                  <p:sp>
                    <p:nvSpPr>
                      <p:cNvPr id="1040436" name="Rectangle 52"/>
                      <p:cNvSpPr>
                        <a:spLocks noChangeArrowheads="1"/>
                      </p:cNvSpPr>
                      <p:nvPr/>
                    </p:nvSpPr>
                    <p:spPr bwMode="auto">
                      <a:xfrm>
                        <a:off x="3457" y="1969"/>
                        <a:ext cx="526" cy="192"/>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1400" b="0" baseline="0">
                            <a:solidFill>
                              <a:schemeClr val="bg1"/>
                            </a:solidFill>
                            <a:effectLst>
                              <a:outerShdw blurRad="38100" dist="38100" dir="2700000" algn="tl">
                                <a:srgbClr val="C0C0C0"/>
                              </a:outerShdw>
                            </a:effectLst>
                            <a:latin typeface="Arial" charset="0"/>
                          </a:rPr>
                          <a:t>TASK 1</a:t>
                        </a:r>
                      </a:p>
                    </p:txBody>
                  </p:sp>
                </p:grpSp>
              </p:grpSp>
              <p:grpSp>
                <p:nvGrpSpPr>
                  <p:cNvPr id="22" name="Group 53"/>
                  <p:cNvGrpSpPr>
                    <a:grpSpLocks/>
                  </p:cNvGrpSpPr>
                  <p:nvPr/>
                </p:nvGrpSpPr>
                <p:grpSpPr bwMode="auto">
                  <a:xfrm>
                    <a:off x="3476" y="2416"/>
                    <a:ext cx="1856" cy="368"/>
                    <a:chOff x="3476" y="2456"/>
                    <a:chExt cx="1856" cy="368"/>
                  </a:xfrm>
                </p:grpSpPr>
                <p:sp>
                  <p:nvSpPr>
                    <p:cNvPr id="1040438" name="Rectangle 54"/>
                    <p:cNvSpPr>
                      <a:spLocks noChangeArrowheads="1"/>
                    </p:cNvSpPr>
                    <p:nvPr/>
                  </p:nvSpPr>
                  <p:spPr bwMode="auto">
                    <a:xfrm>
                      <a:off x="3476" y="2456"/>
                      <a:ext cx="1856" cy="368"/>
                    </a:xfrm>
                    <a:prstGeom prst="rect">
                      <a:avLst/>
                    </a:prstGeom>
                    <a:gradFill rotWithShape="0">
                      <a:gsLst>
                        <a:gs pos="0">
                          <a:srgbClr val="FC0128"/>
                        </a:gs>
                        <a:gs pos="100000">
                          <a:srgbClr val="FC0128">
                            <a:gamma/>
                            <a:shade val="69804"/>
                            <a:invGamma/>
                          </a:srgbClr>
                        </a:gs>
                      </a:gsLst>
                      <a:path path="rect">
                        <a:fillToRect t="100000" r="100000"/>
                      </a:path>
                    </a:gradFill>
                    <a:ln w="25400">
                      <a:solidFill>
                        <a:schemeClr val="tx1"/>
                      </a:solidFill>
                      <a:miter lim="800000"/>
                      <a:headEnd/>
                      <a:tailEnd/>
                    </a:ln>
                    <a:effectLst/>
                  </p:spPr>
                  <p:txBody>
                    <a:bodyPr wrap="none" anchor="ctr"/>
                    <a:lstStyle/>
                    <a:p>
                      <a:endParaRPr lang="en-US"/>
                    </a:p>
                  </p:txBody>
                </p:sp>
                <p:sp>
                  <p:nvSpPr>
                    <p:cNvPr id="1040439" name="Rectangle 55"/>
                    <p:cNvSpPr>
                      <a:spLocks noChangeArrowheads="1"/>
                    </p:cNvSpPr>
                    <p:nvPr/>
                  </p:nvSpPr>
                  <p:spPr bwMode="auto">
                    <a:xfrm>
                      <a:off x="3949" y="2497"/>
                      <a:ext cx="898" cy="289"/>
                    </a:xfrm>
                    <a:prstGeom prst="rect">
                      <a:avLst/>
                    </a:prstGeom>
                    <a:noFill/>
                    <a:ln w="12700">
                      <a:noFill/>
                      <a:miter lim="800000"/>
                      <a:headEnd/>
                      <a:tailEnd/>
                    </a:ln>
                    <a:effectLst/>
                  </p:spPr>
                  <p:txBody>
                    <a:bodyPr lIns="90488" tIns="44450" rIns="90488" bIns="44450">
                      <a:spAutoFit/>
                    </a:bodyPr>
                    <a:lstStyle/>
                    <a:p>
                      <a:pPr algn="l" eaLnBrk="0" hangingPunct="0">
                        <a:spcBef>
                          <a:spcPct val="50000"/>
                        </a:spcBef>
                      </a:pPr>
                      <a:r>
                        <a:rPr lang="en-US" sz="2400" baseline="0">
                          <a:solidFill>
                            <a:schemeClr val="bg1"/>
                          </a:solidFill>
                          <a:effectLst>
                            <a:outerShdw blurRad="38100" dist="38100" dir="2700000" algn="tl">
                              <a:srgbClr val="C0C0C0"/>
                            </a:outerShdw>
                          </a:effectLst>
                          <a:latin typeface="Arial" charset="0"/>
                        </a:rPr>
                        <a:t>RESULT</a:t>
                      </a:r>
                    </a:p>
                  </p:txBody>
                </p:sp>
              </p:grpSp>
            </p:grpSp>
          </p:grpSp>
          <p:sp>
            <p:nvSpPr>
              <p:cNvPr id="1040440" name="Line 56"/>
              <p:cNvSpPr>
                <a:spLocks noChangeShapeType="1"/>
              </p:cNvSpPr>
              <p:nvPr/>
            </p:nvSpPr>
            <p:spPr bwMode="auto">
              <a:xfrm>
                <a:off x="3740" y="1488"/>
                <a:ext cx="1328" cy="0"/>
              </a:xfrm>
              <a:prstGeom prst="line">
                <a:avLst/>
              </a:prstGeom>
              <a:noFill/>
              <a:ln w="25400">
                <a:solidFill>
                  <a:schemeClr val="tx1"/>
                </a:solidFill>
                <a:round/>
                <a:headEnd/>
                <a:tailEnd/>
              </a:ln>
              <a:effectLst/>
            </p:spPr>
            <p:txBody>
              <a:bodyPr wrap="none" anchor="ctr"/>
              <a:lstStyle/>
              <a:p>
                <a:endParaRPr lang="en-US"/>
              </a:p>
            </p:txBody>
          </p:sp>
        </p:grpSp>
      </p:grpSp>
      <p:sp>
        <p:nvSpPr>
          <p:cNvPr id="1040441" name="Text Box 57"/>
          <p:cNvSpPr txBox="1">
            <a:spLocks noChangeArrowheads="1"/>
          </p:cNvSpPr>
          <p:nvPr/>
        </p:nvSpPr>
        <p:spPr bwMode="auto">
          <a:xfrm>
            <a:off x="4972050" y="4629153"/>
            <a:ext cx="4019550" cy="1631216"/>
          </a:xfrm>
          <a:prstGeom prst="rect">
            <a:avLst/>
          </a:prstGeom>
          <a:solidFill>
            <a:srgbClr val="FFF489"/>
          </a:solidFill>
          <a:ln w="12700">
            <a:noFill/>
            <a:miter lim="800000"/>
            <a:headEnd/>
            <a:tailEnd/>
          </a:ln>
          <a:effectLst/>
        </p:spPr>
        <p:txBody>
          <a:bodyPr>
            <a:spAutoFit/>
          </a:bodyPr>
          <a:lstStyle/>
          <a:p>
            <a:pPr algn="l" eaLnBrk="0" hangingPunct="0">
              <a:spcBef>
                <a:spcPct val="50000"/>
              </a:spcBef>
            </a:pPr>
            <a:r>
              <a:rPr lang="en-US" sz="2000" baseline="0">
                <a:solidFill>
                  <a:srgbClr val="800080"/>
                </a:solidFill>
                <a:effectLst>
                  <a:outerShdw blurRad="38100" dist="38100" dir="2700000" algn="tl">
                    <a:srgbClr val="000000"/>
                  </a:outerShdw>
                </a:effectLst>
                <a:latin typeface="Arial" charset="0"/>
              </a:rPr>
              <a:t>MASSIVE PARALLEL COMPUTERS CAN HAVE THOUSANDS OF CPUs TO ATTACK LARGE COMPUTING PROBLEMS</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40387"/>
                                        </p:tgtEl>
                                        <p:attrNameLst>
                                          <p:attrName>style.visibility</p:attrName>
                                        </p:attrNameLst>
                                      </p:cBhvr>
                                      <p:to>
                                        <p:strVal val="visible"/>
                                      </p:to>
                                    </p:set>
                                    <p:anim calcmode="lin" valueType="num">
                                      <p:cBhvr additive="base">
                                        <p:cTn id="7" dur="500" fill="hold"/>
                                        <p:tgtEl>
                                          <p:spTgt spid="1040387"/>
                                        </p:tgtEl>
                                        <p:attrNameLst>
                                          <p:attrName>ppt_x</p:attrName>
                                        </p:attrNameLst>
                                      </p:cBhvr>
                                      <p:tavLst>
                                        <p:tav tm="0">
                                          <p:val>
                                            <p:strVal val="#ppt_x"/>
                                          </p:val>
                                        </p:tav>
                                        <p:tav tm="100000">
                                          <p:val>
                                            <p:strVal val="#ppt_x"/>
                                          </p:val>
                                        </p:tav>
                                      </p:tavLst>
                                    </p:anim>
                                    <p:anim calcmode="lin" valueType="num">
                                      <p:cBhvr additive="base">
                                        <p:cTn id="8" dur="500" fill="hold"/>
                                        <p:tgtEl>
                                          <p:spTgt spid="104038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40441"/>
                                        </p:tgtEl>
                                        <p:attrNameLst>
                                          <p:attrName>style.visibility</p:attrName>
                                        </p:attrNameLst>
                                      </p:cBhvr>
                                      <p:to>
                                        <p:strVal val="visible"/>
                                      </p:to>
                                    </p:set>
                                    <p:anim calcmode="lin" valueType="num">
                                      <p:cBhvr additive="base">
                                        <p:cTn id="22" dur="500" fill="hold"/>
                                        <p:tgtEl>
                                          <p:spTgt spid="1040441"/>
                                        </p:tgtEl>
                                        <p:attrNameLst>
                                          <p:attrName>ppt_x</p:attrName>
                                        </p:attrNameLst>
                                      </p:cBhvr>
                                      <p:tavLst>
                                        <p:tav tm="0">
                                          <p:val>
                                            <p:strVal val="#ppt_x"/>
                                          </p:val>
                                        </p:tav>
                                        <p:tav tm="100000">
                                          <p:val>
                                            <p:strVal val="#ppt_x"/>
                                          </p:val>
                                        </p:tav>
                                      </p:tavLst>
                                    </p:anim>
                                    <p:anim calcmode="lin" valueType="num">
                                      <p:cBhvr additive="base">
                                        <p:cTn id="23" dur="500" fill="hold"/>
                                        <p:tgtEl>
                                          <p:spTgt spid="10404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387" grpId="0" autoUpdateAnimBg="0"/>
      <p:bldP spid="1040441"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59B2F358-8CA8-45B4-BD0F-CCDA3887C09A}" type="slidenum">
              <a:rPr lang="en-GB"/>
              <a:pPr/>
              <a:t>64</a:t>
            </a:fld>
            <a:endParaRPr lang="en-GB"/>
          </a:p>
        </p:txBody>
      </p:sp>
      <p:pic>
        <p:nvPicPr>
          <p:cNvPr id="1317892" name="Picture 4" descr="bach processing"/>
          <p:cNvPicPr>
            <a:picLocks noChangeAspect="1" noChangeArrowheads="1"/>
          </p:cNvPicPr>
          <p:nvPr/>
        </p:nvPicPr>
        <p:blipFill>
          <a:blip r:embed="rId2"/>
          <a:srcRect/>
          <a:stretch>
            <a:fillRect/>
          </a:stretch>
        </p:blipFill>
        <p:spPr bwMode="auto">
          <a:xfrm>
            <a:off x="82062" y="0"/>
            <a:ext cx="3185746" cy="6858000"/>
          </a:xfrm>
          <a:prstGeom prst="rect">
            <a:avLst/>
          </a:prstGeom>
          <a:noFill/>
        </p:spPr>
      </p:pic>
      <p:sp>
        <p:nvSpPr>
          <p:cNvPr id="1317894" name="Rectangle 6"/>
          <p:cNvSpPr>
            <a:spLocks noGrp="1" noChangeArrowheads="1"/>
          </p:cNvSpPr>
          <p:nvPr>
            <p:ph type="title"/>
          </p:nvPr>
        </p:nvSpPr>
        <p:spPr>
          <a:xfrm>
            <a:off x="3376246" y="3"/>
            <a:ext cx="5767754" cy="836613"/>
          </a:xfrm>
          <a:solidFill>
            <a:srgbClr val="CCFFCC"/>
          </a:solidFill>
          <a:ln/>
        </p:spPr>
        <p:txBody>
          <a:bodyPr lIns="90488" tIns="44450" rIns="90488" bIns="44450" anchor="ctr"/>
          <a:lstStyle/>
          <a:p>
            <a:r>
              <a:rPr lang="en-US" sz="2200" b="1">
                <a:solidFill>
                  <a:srgbClr val="96004B"/>
                </a:solidFill>
                <a:effectLst>
                  <a:outerShdw blurRad="38100" dist="38100" dir="2700000" algn="tl">
                    <a:srgbClr val="000000"/>
                  </a:outerShdw>
                </a:effectLst>
                <a:latin typeface="Arial" charset="0"/>
                <a:cs typeface="Arial" charset="0"/>
              </a:rPr>
              <a:t>Transaction Processing &amp; Bach Processing</a:t>
            </a:r>
          </a:p>
        </p:txBody>
      </p:sp>
      <p:sp>
        <p:nvSpPr>
          <p:cNvPr id="1317895" name="Rectangle 7"/>
          <p:cNvSpPr>
            <a:spLocks noChangeArrowheads="1"/>
          </p:cNvSpPr>
          <p:nvPr/>
        </p:nvSpPr>
        <p:spPr bwMode="auto">
          <a:xfrm>
            <a:off x="3442190" y="941391"/>
            <a:ext cx="5449765" cy="5578475"/>
          </a:xfrm>
          <a:prstGeom prst="rect">
            <a:avLst/>
          </a:prstGeom>
          <a:solidFill>
            <a:srgbClr val="FFFFCC"/>
          </a:solidFill>
          <a:ln w="9525">
            <a:noFill/>
            <a:miter lim="800000"/>
            <a:headEnd/>
            <a:tailEnd/>
          </a:ln>
          <a:effectLst/>
        </p:spPr>
        <p:txBody>
          <a:bodyPr anchor="ctr">
            <a:spAutoFit/>
          </a:bodyPr>
          <a:lstStyle/>
          <a:p>
            <a:pPr algn="l">
              <a:buFontTx/>
              <a:buChar char="•"/>
            </a:pPr>
            <a:r>
              <a:rPr lang="en-US" sz="1500" baseline="0">
                <a:latin typeface="Arial" charset="0"/>
                <a:cs typeface="Arial" charset="0"/>
              </a:rPr>
              <a:t>Sistemet e Informacionit janë të dizajnuara si një kombinim të  nënsitemit të transaksionit (transaction prosessing subsystem) dhe të nënsistemit për pëprpunim paketor (Batch processing subsystem) </a:t>
            </a:r>
          </a:p>
          <a:p>
            <a:pPr algn="l"/>
            <a:endParaRPr lang="en-GB" sz="1500" baseline="0">
              <a:latin typeface="Arial" charset="0"/>
              <a:cs typeface="Arial" charset="0"/>
            </a:endParaRPr>
          </a:p>
          <a:p>
            <a:pPr algn="l">
              <a:buFontTx/>
              <a:buChar char="•"/>
            </a:pPr>
            <a:r>
              <a:rPr lang="en-US" sz="1500" baseline="0">
                <a:latin typeface="Arial" charset="0"/>
                <a:cs typeface="Arial" charset="0"/>
              </a:rPr>
              <a:t> </a:t>
            </a:r>
            <a:r>
              <a:rPr lang="it-IT" sz="1500" baseline="0">
                <a:latin typeface="Arial" charset="0"/>
                <a:cs typeface="Arial" charset="0"/>
              </a:rPr>
              <a:t>Përpunimi i Transaksioneve paraqet punën ditore.</a:t>
            </a:r>
          </a:p>
          <a:p>
            <a:pPr algn="l"/>
            <a:r>
              <a:rPr lang="it-IT" sz="1500" baseline="0">
                <a:latin typeface="Arial" charset="0"/>
                <a:cs typeface="Arial" charset="0"/>
              </a:rPr>
              <a:t> I quajtur ndryshe  edhe Online përpunim i transaksioneve (OLTP), kjo do të thotë se baza e të dhënave është azhurnuar (updated) menjëher pas kryerjes së transakcionit.</a:t>
            </a:r>
          </a:p>
          <a:p>
            <a:pPr algn="l"/>
            <a:endParaRPr lang="en-GB" sz="1500" baseline="0">
              <a:latin typeface="Arial" charset="0"/>
              <a:cs typeface="Arial" charset="0"/>
            </a:endParaRPr>
          </a:p>
          <a:p>
            <a:pPr algn="l">
              <a:buFontTx/>
              <a:buChar char="•"/>
            </a:pPr>
            <a:r>
              <a:rPr lang="it-IT" sz="1500" baseline="0">
                <a:latin typeface="Arial" charset="0"/>
                <a:cs typeface="Arial" charset="0"/>
              </a:rPr>
              <a:t>Përpunimi transaksioneve mban të dhënat e biznesit të azhurnuar</a:t>
            </a:r>
            <a:r>
              <a:rPr lang="en-US" sz="1500" baseline="0">
                <a:latin typeface="Arial" charset="0"/>
                <a:cs typeface="Arial" charset="0"/>
              </a:rPr>
              <a:t>a (up-to-date). Nga momenti i kryerjes së transaksionit ai (transakcioni) futet ose bartet në sistem.</a:t>
            </a:r>
          </a:p>
          <a:p>
            <a:pPr algn="l"/>
            <a:r>
              <a:rPr lang="en-US" sz="1500" baseline="0">
                <a:latin typeface="Arial" charset="0"/>
                <a:cs typeface="Arial" charset="0"/>
              </a:rPr>
              <a:t> </a:t>
            </a:r>
            <a:endParaRPr lang="en-GB" sz="1500" baseline="0">
              <a:latin typeface="Arial" charset="0"/>
              <a:cs typeface="Arial" charset="0"/>
            </a:endParaRPr>
          </a:p>
          <a:p>
            <a:pPr algn="l">
              <a:buFontTx/>
              <a:buChar char="•"/>
            </a:pPr>
            <a:r>
              <a:rPr lang="it-IT" sz="1500" baseline="0">
                <a:latin typeface="Arial" charset="0"/>
                <a:cs typeface="Arial" charset="0"/>
              </a:rPr>
              <a:t>Përpunimi paketor (Batch processing) paraqet fundin e ciklit. Një  raport mujor paraqet përpunim paketor siç është shtypja e listave të pagave. </a:t>
            </a:r>
          </a:p>
          <a:p>
            <a:pPr algn="l"/>
            <a:endParaRPr lang="it-IT" sz="1500" baseline="0">
              <a:latin typeface="Arial" charset="0"/>
              <a:cs typeface="Arial" charset="0"/>
            </a:endParaRPr>
          </a:p>
          <a:p>
            <a:pPr algn="l">
              <a:buFontTx/>
              <a:buChar char="•"/>
            </a:pPr>
            <a:r>
              <a:rPr lang="it-IT" sz="1500" baseline="0">
                <a:latin typeface="Arial" charset="0"/>
                <a:cs typeface="Arial" charset="0"/>
              </a:rPr>
              <a:t>Ka shumë punë që është më ekonomike të përpunohen në fund të ciklit.</a:t>
            </a:r>
            <a:endParaRPr lang="en-GB" sz="1500" baseline="0">
              <a:latin typeface="Arial" charset="0"/>
              <a:cs typeface="Arial" charset="0"/>
            </a:endParaRPr>
          </a:p>
          <a:p>
            <a:pPr algn="l"/>
            <a:r>
              <a:rPr lang="it-IT" sz="1500" baseline="0">
                <a:latin typeface="Arial" charset="0"/>
                <a:cs typeface="Arial" charset="0"/>
              </a:rPr>
              <a:t>Për shembull, transactiona elektronike për thirrjet telefonike janë të ruajtura në kompjuter gjer në fund të muajit, kur ata  krahasohen me tabelat e  konsumatorëve me qëllim azhurnimi me të gjitha transaksionet e tjera telefonike. </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1F186734-57CF-4608-A015-D985A85599D3}" type="slidenum">
              <a:rPr lang="en-GB"/>
              <a:pPr/>
              <a:t>65</a:t>
            </a:fld>
            <a:endParaRPr lang="en-GB"/>
          </a:p>
        </p:txBody>
      </p:sp>
      <p:sp>
        <p:nvSpPr>
          <p:cNvPr id="330755" name="Rectangle 3"/>
          <p:cNvSpPr>
            <a:spLocks noGrp="1" noChangeArrowheads="1"/>
          </p:cNvSpPr>
          <p:nvPr>
            <p:ph type="body" idx="1"/>
          </p:nvPr>
        </p:nvSpPr>
        <p:spPr>
          <a:xfrm>
            <a:off x="716574" y="1700213"/>
            <a:ext cx="7696200" cy="4121150"/>
          </a:xfrm>
          <a:solidFill>
            <a:schemeClr val="accent1"/>
          </a:solidFill>
        </p:spPr>
        <p:txBody>
          <a:bodyPr/>
          <a:lstStyle/>
          <a:p>
            <a:pPr>
              <a:lnSpc>
                <a:spcPct val="80000"/>
              </a:lnSpc>
              <a:buFontTx/>
              <a:buNone/>
            </a:pPr>
            <a:endParaRPr lang="en-US" sz="2000">
              <a:latin typeface="Tahoma" pitchFamily="34" charset="0"/>
              <a:cs typeface="Tahoma" pitchFamily="34" charset="0"/>
            </a:endParaRPr>
          </a:p>
          <a:p>
            <a:pPr>
              <a:lnSpc>
                <a:spcPct val="80000"/>
              </a:lnSpc>
              <a:buFontTx/>
              <a:buNone/>
            </a:pPr>
            <a:endParaRPr lang="en-US" sz="2000">
              <a:latin typeface="Tahoma" pitchFamily="34" charset="0"/>
              <a:cs typeface="Tahoma" pitchFamily="34" charset="0"/>
            </a:endParaRPr>
          </a:p>
          <a:p>
            <a:pPr algn="ctr">
              <a:lnSpc>
                <a:spcPct val="80000"/>
              </a:lnSpc>
              <a:buFontTx/>
              <a:buNone/>
            </a:pPr>
            <a:r>
              <a:rPr lang="en-US" sz="2000" b="1">
                <a:latin typeface="Tahoma" pitchFamily="34" charset="0"/>
                <a:cs typeface="Tahoma" pitchFamily="34" charset="0"/>
              </a:rPr>
              <a:t>Faktorët që ndikojnë në zhvillim të shpejt</a:t>
            </a:r>
          </a:p>
          <a:p>
            <a:pPr algn="ctr">
              <a:lnSpc>
                <a:spcPct val="80000"/>
              </a:lnSpc>
              <a:buFontTx/>
              <a:buNone/>
            </a:pPr>
            <a:endParaRPr lang="en-US" sz="2000">
              <a:latin typeface="Tahoma" pitchFamily="34" charset="0"/>
              <a:cs typeface="Tahoma" pitchFamily="34" charset="0"/>
            </a:endParaRPr>
          </a:p>
          <a:p>
            <a:pPr>
              <a:lnSpc>
                <a:spcPct val="80000"/>
              </a:lnSpc>
              <a:buFontTx/>
              <a:buNone/>
            </a:pPr>
            <a:r>
              <a:rPr lang="en-US" sz="1800" b="1" i="1">
                <a:latin typeface="Tahoma" pitchFamily="34" charset="0"/>
                <a:cs typeface="Tahoma" pitchFamily="34" charset="0"/>
              </a:rPr>
              <a:t>Procesorët zhvillohen shpejt duke ju falemnderuar:</a:t>
            </a:r>
          </a:p>
          <a:p>
            <a:pPr lvl="1">
              <a:lnSpc>
                <a:spcPct val="80000"/>
              </a:lnSpc>
            </a:pPr>
            <a:r>
              <a:rPr lang="en-US" sz="1800" b="1">
                <a:solidFill>
                  <a:srgbClr val="0066FF"/>
                </a:solidFill>
                <a:latin typeface="Tahoma" pitchFamily="34" charset="0"/>
                <a:cs typeface="Tahoma" pitchFamily="34" charset="0"/>
              </a:rPr>
              <a:t>Minijaturizimit të transiztorëve</a:t>
            </a:r>
            <a:r>
              <a:rPr lang="en-US" sz="1800">
                <a:latin typeface="Tahoma" pitchFamily="34" charset="0"/>
                <a:cs typeface="Tahoma" pitchFamily="34" charset="0"/>
              </a:rPr>
              <a:t> si dhe </a:t>
            </a:r>
            <a:r>
              <a:rPr lang="en-US" sz="1800" b="1">
                <a:solidFill>
                  <a:srgbClr val="0066FF"/>
                </a:solidFill>
                <a:latin typeface="Tahoma" pitchFamily="34" charset="0"/>
                <a:cs typeface="Tahoma" pitchFamily="34" charset="0"/>
              </a:rPr>
              <a:t>zvogëlimit të distancës</a:t>
            </a:r>
            <a:r>
              <a:rPr lang="en-US" sz="1800">
                <a:solidFill>
                  <a:srgbClr val="008080"/>
                </a:solidFill>
                <a:latin typeface="Tahoma" pitchFamily="34" charset="0"/>
                <a:cs typeface="Tahoma" pitchFamily="34" charset="0"/>
              </a:rPr>
              <a:t> </a:t>
            </a:r>
            <a:r>
              <a:rPr lang="en-US" sz="1800">
                <a:latin typeface="Tahoma" pitchFamily="34" charset="0"/>
                <a:cs typeface="Tahoma" pitchFamily="34" charset="0"/>
              </a:rPr>
              <a:t>ndërmjet tranzistorëve të Çipt (në Çip) </a:t>
            </a:r>
          </a:p>
          <a:p>
            <a:pPr lvl="1">
              <a:lnSpc>
                <a:spcPct val="80000"/>
              </a:lnSpc>
            </a:pPr>
            <a:r>
              <a:rPr lang="en-US" sz="1800" b="1">
                <a:solidFill>
                  <a:srgbClr val="0066FF"/>
                </a:solidFill>
                <a:latin typeface="Tahoma" pitchFamily="34" charset="0"/>
                <a:cs typeface="Tahoma" pitchFamily="34" charset="0"/>
              </a:rPr>
              <a:t>Shfrytëzimin e materjaleve të reja</a:t>
            </a:r>
            <a:r>
              <a:rPr lang="en-US" sz="1800">
                <a:latin typeface="Tahoma" pitchFamily="34" charset="0"/>
                <a:cs typeface="Tahoma" pitchFamily="34" charset="0"/>
              </a:rPr>
              <a:t> të cilët e përmirësojnë/avansojnë përçueshmërinë elektrike (GaAs)</a:t>
            </a:r>
          </a:p>
          <a:p>
            <a:pPr lvl="1">
              <a:lnSpc>
                <a:spcPct val="80000"/>
              </a:lnSpc>
            </a:pPr>
            <a:r>
              <a:rPr lang="en-US" sz="1800" b="1">
                <a:solidFill>
                  <a:srgbClr val="0066FF"/>
                </a:solidFill>
                <a:latin typeface="Tahoma" pitchFamily="34" charset="0"/>
                <a:cs typeface="Tahoma" pitchFamily="34" charset="0"/>
              </a:rPr>
              <a:t>Inovacionet në arkitekturë</a:t>
            </a:r>
          </a:p>
          <a:p>
            <a:pPr lvl="1">
              <a:lnSpc>
                <a:spcPct val="80000"/>
              </a:lnSpc>
              <a:buFontTx/>
              <a:buNone/>
            </a:pPr>
            <a:r>
              <a:rPr lang="en-US" sz="1800">
                <a:latin typeface="Tahoma" pitchFamily="34" charset="0"/>
                <a:cs typeface="Tahoma" pitchFamily="34" charset="0"/>
              </a:rPr>
              <a:t>                     </a:t>
            </a:r>
            <a:r>
              <a:rPr lang="en-US" sz="1800" u="sng">
                <a:latin typeface="Tahoma" pitchFamily="34" charset="0"/>
                <a:cs typeface="Tahoma" pitchFamily="34" charset="0"/>
              </a:rPr>
              <a:t>1970-1979</a:t>
            </a:r>
            <a:r>
              <a:rPr lang="en-US" sz="1800">
                <a:latin typeface="Tahoma" pitchFamily="34" charset="0"/>
                <a:cs typeface="Tahoma" pitchFamily="34" charset="0"/>
              </a:rPr>
              <a:t>     </a:t>
            </a:r>
            <a:r>
              <a:rPr lang="en-US" sz="1800" u="sng">
                <a:latin typeface="Tahoma" pitchFamily="34" charset="0"/>
                <a:cs typeface="Tahoma" pitchFamily="34" charset="0"/>
              </a:rPr>
              <a:t>1980-1989</a:t>
            </a:r>
            <a:r>
              <a:rPr lang="en-US" sz="1800">
                <a:latin typeface="Tahoma" pitchFamily="34" charset="0"/>
                <a:cs typeface="Tahoma" pitchFamily="34" charset="0"/>
              </a:rPr>
              <a:t>     </a:t>
            </a:r>
            <a:r>
              <a:rPr lang="en-US" sz="1800" u="sng">
                <a:latin typeface="Tahoma" pitchFamily="34" charset="0"/>
                <a:cs typeface="Tahoma" pitchFamily="34" charset="0"/>
              </a:rPr>
              <a:t>1990-1999</a:t>
            </a:r>
            <a:r>
              <a:rPr lang="en-US" sz="1800">
                <a:latin typeface="Tahoma" pitchFamily="34" charset="0"/>
                <a:cs typeface="Tahoma" pitchFamily="34" charset="0"/>
              </a:rPr>
              <a:t>       </a:t>
            </a:r>
            <a:r>
              <a:rPr lang="en-US" sz="1800" u="sng">
                <a:latin typeface="Tahoma" pitchFamily="34" charset="0"/>
                <a:cs typeface="Tahoma" pitchFamily="34" charset="0"/>
              </a:rPr>
              <a:t>2000+…</a:t>
            </a:r>
          </a:p>
          <a:p>
            <a:pPr lvl="1">
              <a:lnSpc>
                <a:spcPct val="80000"/>
              </a:lnSpc>
              <a:buFontTx/>
              <a:buNone/>
            </a:pPr>
            <a:r>
              <a:rPr lang="en-US" sz="1800" b="1">
                <a:solidFill>
                  <a:srgbClr val="660066"/>
                </a:solidFill>
                <a:latin typeface="Tahoma" pitchFamily="34" charset="0"/>
                <a:cs typeface="Tahoma" pitchFamily="34" charset="0"/>
              </a:rPr>
              <a:t>Transiztori</a:t>
            </a:r>
            <a:r>
              <a:rPr lang="en-US" sz="1800">
                <a:latin typeface="Tahoma" pitchFamily="34" charset="0"/>
                <a:cs typeface="Tahoma" pitchFamily="34" charset="0"/>
              </a:rPr>
              <a:t>   10k-100k      100k-1M      1M-30M        100M</a:t>
            </a:r>
          </a:p>
          <a:p>
            <a:pPr lvl="1">
              <a:lnSpc>
                <a:spcPct val="80000"/>
              </a:lnSpc>
              <a:buFontTx/>
              <a:buNone/>
            </a:pPr>
            <a:r>
              <a:rPr lang="en-US" sz="1800" b="1">
                <a:solidFill>
                  <a:srgbClr val="0066FF"/>
                </a:solidFill>
                <a:latin typeface="Tahoma" pitchFamily="34" charset="0"/>
                <a:cs typeface="Tahoma" pitchFamily="34" charset="0"/>
              </a:rPr>
              <a:t>Frekuenca</a:t>
            </a:r>
            <a:r>
              <a:rPr lang="en-US" sz="1800">
                <a:latin typeface="Tahoma" pitchFamily="34" charset="0"/>
                <a:cs typeface="Tahoma" pitchFamily="34" charset="0"/>
              </a:rPr>
              <a:t>     0.2-2MHz    2-20MHz     20-500MHz  1GHz</a:t>
            </a:r>
            <a:r>
              <a:rPr lang="en-US" sz="1800">
                <a:cs typeface="Tahoma" pitchFamily="34" charset="0"/>
              </a:rPr>
              <a:t>  </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2011</a:t>
            </a:r>
            <a:endParaRPr lang="en-GB"/>
          </a:p>
        </p:txBody>
      </p:sp>
      <p:sp>
        <p:nvSpPr>
          <p:cNvPr id="8" name="Slide Number Placeholder 5"/>
          <p:cNvSpPr>
            <a:spLocks noGrp="1"/>
          </p:cNvSpPr>
          <p:nvPr>
            <p:ph type="sldNum" sz="quarter" idx="12"/>
          </p:nvPr>
        </p:nvSpPr>
        <p:spPr/>
        <p:txBody>
          <a:bodyPr/>
          <a:lstStyle/>
          <a:p>
            <a:fld id="{9CDC10D9-01AC-4960-B7E5-473F24D91300}" type="slidenum">
              <a:rPr lang="en-GB"/>
              <a:pPr/>
              <a:t>66</a:t>
            </a:fld>
            <a:endParaRPr lang="en-GB"/>
          </a:p>
        </p:txBody>
      </p:sp>
      <p:sp>
        <p:nvSpPr>
          <p:cNvPr id="317442" name="Rectangle 2"/>
          <p:cNvSpPr>
            <a:spLocks noGrp="1" noChangeArrowheads="1"/>
          </p:cNvSpPr>
          <p:nvPr>
            <p:ph type="title"/>
          </p:nvPr>
        </p:nvSpPr>
        <p:spPr>
          <a:xfrm>
            <a:off x="685801" y="152400"/>
            <a:ext cx="6871189" cy="755650"/>
          </a:xfrm>
        </p:spPr>
        <p:txBody>
          <a:bodyPr/>
          <a:lstStyle/>
          <a:p>
            <a:r>
              <a:rPr lang="en-US" sz="2400" b="1">
                <a:solidFill>
                  <a:srgbClr val="660066"/>
                </a:solidFill>
                <a:latin typeface="Tahoma" pitchFamily="34" charset="0"/>
                <a:cs typeface="Tahoma" pitchFamily="34" charset="0"/>
              </a:rPr>
              <a:t>Transistorët dhe qarqet e integruara</a:t>
            </a:r>
          </a:p>
        </p:txBody>
      </p:sp>
      <p:sp>
        <p:nvSpPr>
          <p:cNvPr id="317443" name="Rectangle 3"/>
          <p:cNvSpPr>
            <a:spLocks noGrp="1" noChangeArrowheads="1"/>
          </p:cNvSpPr>
          <p:nvPr>
            <p:ph type="body" idx="1"/>
          </p:nvPr>
        </p:nvSpPr>
        <p:spPr>
          <a:xfrm>
            <a:off x="685800" y="981075"/>
            <a:ext cx="7696200" cy="3816350"/>
          </a:xfrm>
          <a:solidFill>
            <a:srgbClr val="FFF489"/>
          </a:solidFill>
        </p:spPr>
        <p:txBody>
          <a:bodyPr/>
          <a:lstStyle/>
          <a:p>
            <a:pPr>
              <a:buFontTx/>
              <a:buNone/>
            </a:pPr>
            <a:r>
              <a:rPr lang="en-US">
                <a:latin typeface="Lucida Bright" pitchFamily="18" charset="0"/>
              </a:rPr>
              <a:t> </a:t>
            </a:r>
            <a:r>
              <a:rPr lang="en-US" sz="1800" b="1">
                <a:solidFill>
                  <a:srgbClr val="660066"/>
                </a:solidFill>
                <a:latin typeface="Tahoma" pitchFamily="34" charset="0"/>
                <a:cs typeface="Tahoma" pitchFamily="34" charset="0"/>
              </a:rPr>
              <a:t>Тransistori</a:t>
            </a:r>
            <a:r>
              <a:rPr lang="en-US" sz="1800" b="1">
                <a:latin typeface="Tahoma" pitchFamily="34" charset="0"/>
                <a:cs typeface="Tahoma" pitchFamily="34" charset="0"/>
              </a:rPr>
              <a:t> </a:t>
            </a:r>
            <a:r>
              <a:rPr lang="en-US" sz="1800">
                <a:latin typeface="Tahoma" pitchFamily="34" charset="0"/>
                <a:cs typeface="Tahoma" pitchFamily="34" charset="0"/>
              </a:rPr>
              <a:t>është element gjysmëpërçues i cili shfrytëzohet për të përforcuar apo për të kyçur dhe çkyçur sinjale.</a:t>
            </a:r>
          </a:p>
          <a:p>
            <a:pPr>
              <a:buFontTx/>
              <a:buNone/>
            </a:pPr>
            <a:r>
              <a:rPr lang="en-US" sz="1800" b="1">
                <a:solidFill>
                  <a:srgbClr val="660066"/>
                </a:solidFill>
                <a:latin typeface="Tahoma" pitchFamily="34" charset="0"/>
                <a:cs typeface="Tahoma" pitchFamily="34" charset="0"/>
              </a:rPr>
              <a:t>Vetia e transistorit</a:t>
            </a:r>
            <a:r>
              <a:rPr lang="en-US" sz="1800">
                <a:latin typeface="Tahoma" pitchFamily="34" charset="0"/>
                <a:cs typeface="Tahoma" pitchFamily="34" charset="0"/>
              </a:rPr>
              <a:t> është se ai funksionon </a:t>
            </a:r>
            <a:r>
              <a:rPr lang="en-US" sz="1800" b="1">
                <a:solidFill>
                  <a:srgbClr val="660066"/>
                </a:solidFill>
                <a:latin typeface="Tahoma" pitchFamily="34" charset="0"/>
                <a:cs typeface="Tahoma" pitchFamily="34" charset="0"/>
              </a:rPr>
              <a:t>si ndërprerës</a:t>
            </a:r>
            <a:r>
              <a:rPr lang="en-US" sz="1800">
                <a:solidFill>
                  <a:srgbClr val="660066"/>
                </a:solidFill>
                <a:latin typeface="Tahoma" pitchFamily="34" charset="0"/>
                <a:cs typeface="Tahoma" pitchFamily="34" charset="0"/>
              </a:rPr>
              <a:t> </a:t>
            </a:r>
            <a:r>
              <a:rPr lang="en-US" sz="1800" b="1">
                <a:solidFill>
                  <a:srgbClr val="660066"/>
                </a:solidFill>
                <a:latin typeface="Tahoma" pitchFamily="34" charset="0"/>
                <a:cs typeface="Tahoma" pitchFamily="34" charset="0"/>
              </a:rPr>
              <a:t>elektronik</a:t>
            </a:r>
            <a:r>
              <a:rPr lang="en-US" sz="1800">
                <a:latin typeface="Tahoma" pitchFamily="34" charset="0"/>
                <a:cs typeface="Tahoma" pitchFamily="34" charset="0"/>
              </a:rPr>
              <a:t>. Kjo mundëson përdorimin e transistorëve në qarqet logjike digjitale, në qarqet aritmetike të procesorëve të kompjutorëve, në memoriet e kompjuterëve dhe në shumë zbatime të tjera. </a:t>
            </a:r>
          </a:p>
          <a:p>
            <a:pPr>
              <a:buFontTx/>
              <a:buNone/>
            </a:pPr>
            <a:r>
              <a:rPr lang="en-US" sz="1800" b="1">
                <a:solidFill>
                  <a:srgbClr val="0066FF"/>
                </a:solidFill>
                <a:latin typeface="Tahoma" pitchFamily="34" charset="0"/>
                <a:cs typeface="Tahoma" pitchFamily="34" charset="0"/>
              </a:rPr>
              <a:t>Transistori</a:t>
            </a:r>
            <a:r>
              <a:rPr lang="en-US" sz="1800">
                <a:latin typeface="Tahoma" pitchFamily="34" charset="0"/>
                <a:cs typeface="Tahoma" pitchFamily="34" charset="0"/>
              </a:rPr>
              <a:t> është </a:t>
            </a:r>
            <a:r>
              <a:rPr lang="en-US" sz="1800" b="1">
                <a:solidFill>
                  <a:srgbClr val="0066FF"/>
                </a:solidFill>
                <a:latin typeface="Tahoma" pitchFamily="34" charset="0"/>
                <a:cs typeface="Tahoma" pitchFamily="34" charset="0"/>
              </a:rPr>
              <a:t>njësia themelore</a:t>
            </a:r>
            <a:r>
              <a:rPr lang="en-US" sz="1800">
                <a:latin typeface="Tahoma" pitchFamily="34" charset="0"/>
                <a:cs typeface="Tahoma" pitchFamily="34" charset="0"/>
              </a:rPr>
              <a:t> nga të cilat </a:t>
            </a:r>
            <a:r>
              <a:rPr lang="en-US" sz="1800" b="1">
                <a:solidFill>
                  <a:srgbClr val="660066"/>
                </a:solidFill>
                <a:latin typeface="Tahoma" pitchFamily="34" charset="0"/>
                <a:cs typeface="Tahoma" pitchFamily="34" charset="0"/>
              </a:rPr>
              <a:t>përbëhen</a:t>
            </a:r>
            <a:r>
              <a:rPr lang="en-US" sz="1800">
                <a:solidFill>
                  <a:srgbClr val="660066"/>
                </a:solidFill>
                <a:latin typeface="Tahoma" pitchFamily="34" charset="0"/>
                <a:cs typeface="Tahoma" pitchFamily="34" charset="0"/>
              </a:rPr>
              <a:t> kompjutorët</a:t>
            </a:r>
            <a:r>
              <a:rPr lang="en-US" sz="1800">
                <a:latin typeface="Tahoma" pitchFamily="34" charset="0"/>
                <a:cs typeface="Tahoma" pitchFamily="34" charset="0"/>
              </a:rPr>
              <a:t> dhe </a:t>
            </a:r>
            <a:r>
              <a:rPr lang="en-US" sz="1800" b="1">
                <a:solidFill>
                  <a:srgbClr val="660066"/>
                </a:solidFill>
                <a:latin typeface="Tahoma" pitchFamily="34" charset="0"/>
                <a:cs typeface="Tahoma" pitchFamily="34" charset="0"/>
              </a:rPr>
              <a:t>elementet e tjera elektronike  moderne</a:t>
            </a:r>
            <a:r>
              <a:rPr lang="en-US" sz="1800">
                <a:latin typeface="Tahoma" pitchFamily="34" charset="0"/>
                <a:cs typeface="Tahoma" pitchFamily="34" charset="0"/>
              </a:rPr>
              <a:t> , kurse më së shpeshti  ndërlidhen (</a:t>
            </a:r>
            <a:r>
              <a:rPr lang="en-US" sz="1800" b="1">
                <a:solidFill>
                  <a:srgbClr val="0066FF"/>
                </a:solidFill>
                <a:latin typeface="Tahoma" pitchFamily="34" charset="0"/>
                <a:cs typeface="Tahoma" pitchFamily="34" charset="0"/>
              </a:rPr>
              <a:t>më shumë transistorë</a:t>
            </a:r>
            <a:r>
              <a:rPr lang="en-US" sz="1800">
                <a:latin typeface="Tahoma" pitchFamily="34" charset="0"/>
                <a:cs typeface="Tahoma" pitchFamily="34" charset="0"/>
              </a:rPr>
              <a:t>) në një </a:t>
            </a:r>
            <a:r>
              <a:rPr lang="en-US" sz="1800" b="1">
                <a:solidFill>
                  <a:srgbClr val="0066FF"/>
                </a:solidFill>
                <a:latin typeface="Tahoma" pitchFamily="34" charset="0"/>
                <a:cs typeface="Tahoma" pitchFamily="34" charset="0"/>
              </a:rPr>
              <a:t>Qark të Integruar</a:t>
            </a:r>
          </a:p>
          <a:p>
            <a:pPr>
              <a:buFontTx/>
              <a:buNone/>
            </a:pPr>
            <a:r>
              <a:rPr lang="en-US" sz="1800">
                <a:latin typeface="Tahoma" pitchFamily="34" charset="0"/>
                <a:cs typeface="Tahoma" pitchFamily="34" charset="0"/>
              </a:rPr>
              <a:t>Emri</a:t>
            </a:r>
            <a:r>
              <a:rPr lang="en-US" sz="1800">
                <a:solidFill>
                  <a:srgbClr val="009999"/>
                </a:solidFill>
                <a:latin typeface="Tahoma" pitchFamily="34" charset="0"/>
                <a:cs typeface="Tahoma" pitchFamily="34" charset="0"/>
              </a:rPr>
              <a:t> </a:t>
            </a:r>
            <a:r>
              <a:rPr lang="en-US" sz="1800" b="1">
                <a:solidFill>
                  <a:schemeClr val="tx2"/>
                </a:solidFill>
                <a:latin typeface="Tahoma" pitchFamily="34" charset="0"/>
                <a:cs typeface="Tahoma" pitchFamily="34" charset="0"/>
              </a:rPr>
              <a:t>Transistor</a:t>
            </a:r>
            <a:r>
              <a:rPr lang="en-US" sz="1800">
                <a:latin typeface="Tahoma" pitchFamily="34" charset="0"/>
                <a:cs typeface="Tahoma" pitchFamily="34" charset="0"/>
              </a:rPr>
              <a:t> rrjedh nga fjalët (</a:t>
            </a:r>
            <a:r>
              <a:rPr lang="en-US" sz="1800" b="1">
                <a:solidFill>
                  <a:schemeClr val="tx2"/>
                </a:solidFill>
                <a:latin typeface="Tahoma" pitchFamily="34" charset="0"/>
                <a:cs typeface="Tahoma" pitchFamily="34" charset="0"/>
              </a:rPr>
              <a:t>trans</a:t>
            </a:r>
            <a:r>
              <a:rPr lang="en-US" sz="1800">
                <a:solidFill>
                  <a:srgbClr val="660066"/>
                </a:solidFill>
                <a:latin typeface="Tahoma" pitchFamily="34" charset="0"/>
                <a:cs typeface="Tahoma" pitchFamily="34" charset="0"/>
              </a:rPr>
              <a:t>-</a:t>
            </a:r>
            <a:r>
              <a:rPr lang="en-US" sz="1800">
                <a:latin typeface="Tahoma" pitchFamily="34" charset="0"/>
                <a:cs typeface="Tahoma" pitchFamily="34" charset="0"/>
              </a:rPr>
              <a:t>i ndryshueshëm, dhe  </a:t>
            </a:r>
            <a:r>
              <a:rPr lang="en-US" sz="1800" b="1">
                <a:solidFill>
                  <a:schemeClr val="tx2"/>
                </a:solidFill>
                <a:latin typeface="Tahoma" pitchFamily="34" charset="0"/>
                <a:cs typeface="Tahoma" pitchFamily="34" charset="0"/>
              </a:rPr>
              <a:t>resistor</a:t>
            </a:r>
            <a:r>
              <a:rPr lang="en-US" sz="1800">
                <a:latin typeface="Tahoma" pitchFamily="34" charset="0"/>
                <a:cs typeface="Tahoma" pitchFamily="34" charset="0"/>
              </a:rPr>
              <a:t>-rezistencë).</a:t>
            </a:r>
          </a:p>
          <a:p>
            <a:pPr>
              <a:buFontTx/>
              <a:buNone/>
            </a:pPr>
            <a:endParaRPr lang="en-US" sz="3600"/>
          </a:p>
        </p:txBody>
      </p:sp>
      <p:pic>
        <p:nvPicPr>
          <p:cNvPr id="317449" name="Picture 9" descr="Lloje të ndryshme të transistorëve">
            <a:hlinkClick r:id="rId3" tooltip="Lloje të ndryshme të transistorëve"/>
          </p:cNvPr>
          <p:cNvPicPr>
            <a:picLocks noChangeAspect="1" noChangeArrowheads="1"/>
          </p:cNvPicPr>
          <p:nvPr/>
        </p:nvPicPr>
        <p:blipFill>
          <a:blip r:embed="rId4"/>
          <a:srcRect/>
          <a:stretch>
            <a:fillRect/>
          </a:stretch>
        </p:blipFill>
        <p:spPr bwMode="auto">
          <a:xfrm>
            <a:off x="6301155" y="4724403"/>
            <a:ext cx="2520462" cy="1833563"/>
          </a:xfrm>
          <a:prstGeom prst="rect">
            <a:avLst/>
          </a:prstGeom>
          <a:noFill/>
        </p:spPr>
      </p:pic>
      <p:pic>
        <p:nvPicPr>
          <p:cNvPr id="317451" name="Picture 11" descr="transistor1">
            <a:hlinkClick r:id="rId5"/>
          </p:cNvPr>
          <p:cNvPicPr>
            <a:picLocks noChangeAspect="1" noChangeArrowheads="1"/>
          </p:cNvPicPr>
          <p:nvPr/>
        </p:nvPicPr>
        <p:blipFill>
          <a:blip r:embed="rId6"/>
          <a:srcRect/>
          <a:stretch>
            <a:fillRect/>
          </a:stretch>
        </p:blipFill>
        <p:spPr bwMode="auto">
          <a:xfrm>
            <a:off x="3708889" y="4581525"/>
            <a:ext cx="2076450" cy="2076450"/>
          </a:xfrm>
          <a:prstGeom prst="rect">
            <a:avLst/>
          </a:prstGeom>
          <a:noFill/>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4F961306-6C5C-4A1E-8527-181314605100}" type="slidenum">
              <a:rPr lang="en-GB"/>
              <a:pPr/>
              <a:t>67</a:t>
            </a:fld>
            <a:endParaRPr lang="en-GB"/>
          </a:p>
        </p:txBody>
      </p:sp>
      <p:sp>
        <p:nvSpPr>
          <p:cNvPr id="321538" name="Rectangle 2"/>
          <p:cNvSpPr>
            <a:spLocks noGrp="1" noChangeArrowheads="1"/>
          </p:cNvSpPr>
          <p:nvPr>
            <p:ph type="title"/>
          </p:nvPr>
        </p:nvSpPr>
        <p:spPr>
          <a:xfrm>
            <a:off x="685801" y="152400"/>
            <a:ext cx="6871189" cy="755650"/>
          </a:xfrm>
        </p:spPr>
        <p:txBody>
          <a:bodyPr/>
          <a:lstStyle/>
          <a:p>
            <a:r>
              <a:rPr lang="en-US" sz="2400" b="1">
                <a:solidFill>
                  <a:srgbClr val="660066"/>
                </a:solidFill>
                <a:latin typeface="Tahoma" pitchFamily="34" charset="0"/>
                <a:cs typeface="Tahoma" pitchFamily="34" charset="0"/>
              </a:rPr>
              <a:t>Qarqet e inetgruara - chip</a:t>
            </a:r>
            <a:endParaRPr lang="en-US" sz="2400">
              <a:solidFill>
                <a:srgbClr val="660066"/>
              </a:solidFill>
              <a:latin typeface="Tahoma" pitchFamily="34" charset="0"/>
              <a:cs typeface="Tahoma" pitchFamily="34" charset="0"/>
            </a:endParaRPr>
          </a:p>
        </p:txBody>
      </p:sp>
      <p:sp>
        <p:nvSpPr>
          <p:cNvPr id="321539" name="Rectangle 3"/>
          <p:cNvSpPr>
            <a:spLocks noGrp="1" noChangeArrowheads="1"/>
          </p:cNvSpPr>
          <p:nvPr>
            <p:ph type="body" idx="1"/>
          </p:nvPr>
        </p:nvSpPr>
        <p:spPr>
          <a:xfrm>
            <a:off x="716574" y="981078"/>
            <a:ext cx="7199434" cy="3960813"/>
          </a:xfrm>
          <a:solidFill>
            <a:schemeClr val="accent1"/>
          </a:solidFill>
        </p:spPr>
        <p:txBody>
          <a:bodyPr/>
          <a:lstStyle/>
          <a:p>
            <a:pPr>
              <a:buFontTx/>
              <a:buNone/>
            </a:pPr>
            <a:endParaRPr lang="en-US"/>
          </a:p>
          <a:p>
            <a:r>
              <a:rPr lang="en-US" sz="1800" b="1">
                <a:solidFill>
                  <a:schemeClr val="tx2"/>
                </a:solidFill>
                <a:latin typeface="Tahoma" pitchFamily="34" charset="0"/>
                <a:cs typeface="Tahoma" pitchFamily="34" charset="0"/>
              </a:rPr>
              <a:t>Qarqet e inetgruara</a:t>
            </a:r>
            <a:r>
              <a:rPr lang="en-US" sz="1800">
                <a:latin typeface="Tahoma" pitchFamily="34" charset="0"/>
                <a:cs typeface="Tahoma" pitchFamily="34" charset="0"/>
              </a:rPr>
              <a:t> (shkurtimisht: QI ose Çip) (anglisht:</a:t>
            </a:r>
            <a:r>
              <a:rPr lang="en-US" sz="1800">
                <a:solidFill>
                  <a:srgbClr val="CC9900"/>
                </a:solidFill>
                <a:latin typeface="Tahoma" pitchFamily="34" charset="0"/>
                <a:cs typeface="Tahoma" pitchFamily="34" charset="0"/>
              </a:rPr>
              <a:t> </a:t>
            </a:r>
            <a:r>
              <a:rPr lang="en-US" sz="1800">
                <a:latin typeface="Tahoma" pitchFamily="34" charset="0"/>
                <a:cs typeface="Tahoma" pitchFamily="34" charset="0"/>
              </a:rPr>
              <a:t>Integrated Circuits- IC ose chip) është element mikroelektronik i  cili përbëhet nga </a:t>
            </a:r>
            <a:r>
              <a:rPr lang="en-US" sz="1800" b="1" i="1">
                <a:solidFill>
                  <a:srgbClr val="0066FF"/>
                </a:solidFill>
                <a:latin typeface="Tahoma" pitchFamily="34" charset="0"/>
                <a:cs typeface="Tahoma" pitchFamily="34" charset="0"/>
              </a:rPr>
              <a:t>transistorë</a:t>
            </a:r>
            <a:r>
              <a:rPr lang="en-US" sz="1800" b="1">
                <a:latin typeface="Tahoma" pitchFamily="34" charset="0"/>
                <a:cs typeface="Tahoma" pitchFamily="34" charset="0"/>
              </a:rPr>
              <a:t> </a:t>
            </a:r>
            <a:r>
              <a:rPr lang="en-US" sz="1800">
                <a:latin typeface="Tahoma" pitchFamily="34" charset="0"/>
                <a:cs typeface="Tahoma" pitchFamily="34" charset="0"/>
              </a:rPr>
              <a:t>të ndërlidhur mes veti si dhe komponenteve tjera të ndryshme</a:t>
            </a:r>
          </a:p>
          <a:p>
            <a:r>
              <a:rPr lang="en-US" sz="1800" b="1">
                <a:solidFill>
                  <a:schemeClr val="tx2"/>
                </a:solidFill>
                <a:latin typeface="Tahoma" pitchFamily="34" charset="0"/>
                <a:cs typeface="Tahoma" pitchFamily="34" charset="0"/>
              </a:rPr>
              <a:t>Qarqet e inetgruara</a:t>
            </a:r>
            <a:r>
              <a:rPr lang="en-US" sz="1800">
                <a:latin typeface="Tahoma" pitchFamily="34" charset="0"/>
                <a:cs typeface="Tahoma" pitchFamily="34" charset="0"/>
              </a:rPr>
              <a:t> - përbëhen prej një numri komponentësh elektronike </a:t>
            </a:r>
            <a:r>
              <a:rPr lang="en-US" sz="1800" b="1" i="1">
                <a:latin typeface="Tahoma" pitchFamily="34" charset="0"/>
                <a:cs typeface="Tahoma" pitchFamily="34" charset="0"/>
              </a:rPr>
              <a:t>(</a:t>
            </a:r>
            <a:r>
              <a:rPr lang="en-US" sz="1800" b="1" i="1">
                <a:solidFill>
                  <a:srgbClr val="0066FF"/>
                </a:solidFill>
                <a:latin typeface="Tahoma" pitchFamily="34" charset="0"/>
                <a:cs typeface="Tahoma" pitchFamily="34" charset="0"/>
              </a:rPr>
              <a:t>transistorë e tj.)</a:t>
            </a:r>
            <a:r>
              <a:rPr lang="en-US" sz="1800">
                <a:latin typeface="Tahoma" pitchFamily="34" charset="0"/>
                <a:cs typeface="Tahoma" pitchFamily="34" charset="0"/>
              </a:rPr>
              <a:t> që së</a:t>
            </a:r>
            <a:r>
              <a:rPr lang="en-US" sz="1800" b="1">
                <a:solidFill>
                  <a:srgbClr val="660066"/>
                </a:solidFill>
                <a:latin typeface="Tahoma" pitchFamily="34" charset="0"/>
                <a:cs typeface="Tahoma" pitchFamily="34" charset="0"/>
              </a:rPr>
              <a:t> </a:t>
            </a:r>
            <a:r>
              <a:rPr lang="en-US" sz="1800" b="1" i="1">
                <a:solidFill>
                  <a:srgbClr val="0066FF"/>
                </a:solidFill>
                <a:latin typeface="Tahoma" pitchFamily="34" charset="0"/>
                <a:cs typeface="Tahoma" pitchFamily="34" charset="0"/>
              </a:rPr>
              <a:t>bashku</a:t>
            </a:r>
            <a:r>
              <a:rPr lang="en-US" sz="1800">
                <a:solidFill>
                  <a:srgbClr val="0066FF"/>
                </a:solidFill>
                <a:latin typeface="Tahoma" pitchFamily="34" charset="0"/>
                <a:cs typeface="Tahoma" pitchFamily="34" charset="0"/>
              </a:rPr>
              <a:t> </a:t>
            </a:r>
            <a:r>
              <a:rPr lang="en-US" sz="1800" b="1" i="1">
                <a:solidFill>
                  <a:srgbClr val="0066FF"/>
                </a:solidFill>
                <a:latin typeface="Tahoma" pitchFamily="34" charset="0"/>
                <a:cs typeface="Tahoma" pitchFamily="34" charset="0"/>
              </a:rPr>
              <a:t>e kryejnë një funksion të caktuar</a:t>
            </a:r>
            <a:r>
              <a:rPr lang="en-US" sz="1800">
                <a:solidFill>
                  <a:srgbClr val="0066FF"/>
                </a:solidFill>
                <a:latin typeface="Tahoma" pitchFamily="34" charset="0"/>
                <a:cs typeface="Tahoma" pitchFamily="34" charset="0"/>
              </a:rPr>
              <a:t>. </a:t>
            </a:r>
          </a:p>
          <a:p>
            <a:r>
              <a:rPr lang="en-US" sz="1800">
                <a:latin typeface="Tahoma" pitchFamily="34" charset="0"/>
                <a:cs typeface="Tahoma" pitchFamily="34" charset="0"/>
              </a:rPr>
              <a:t>Këto mund të jenë QI të thjeshta, që si rregull përbëhen nga një numër i vogël elementesh (deri në qindra), ndërsa qarqet më komplekse të integruara, si p.sh </a:t>
            </a:r>
            <a:r>
              <a:rPr lang="en-US" sz="1800" b="1" i="1">
                <a:solidFill>
                  <a:srgbClr val="0066FF"/>
                </a:solidFill>
                <a:latin typeface="Tahoma" pitchFamily="34" charset="0"/>
                <a:cs typeface="Tahoma" pitchFamily="34" charset="0"/>
              </a:rPr>
              <a:t>procesori</a:t>
            </a:r>
            <a:r>
              <a:rPr lang="en-US" sz="1800">
                <a:solidFill>
                  <a:srgbClr val="0066FF"/>
                </a:solidFill>
                <a:latin typeface="Tahoma" pitchFamily="34" charset="0"/>
                <a:cs typeface="Tahoma" pitchFamily="34" charset="0"/>
              </a:rPr>
              <a:t> i</a:t>
            </a:r>
            <a:r>
              <a:rPr lang="en-US" sz="1800">
                <a:latin typeface="Tahoma" pitchFamily="34" charset="0"/>
                <a:cs typeface="Tahoma" pitchFamily="34" charset="0"/>
              </a:rPr>
              <a:t> </a:t>
            </a:r>
            <a:r>
              <a:rPr lang="en-US" sz="1800" b="1" i="1">
                <a:solidFill>
                  <a:srgbClr val="0066FF"/>
                </a:solidFill>
                <a:latin typeface="Tahoma" pitchFamily="34" charset="0"/>
                <a:cs typeface="Tahoma" pitchFamily="34" charset="0"/>
              </a:rPr>
              <a:t>kompjuterit personal</a:t>
            </a:r>
            <a:r>
              <a:rPr lang="en-US" sz="1800">
                <a:latin typeface="Tahoma" pitchFamily="34" charset="0"/>
                <a:cs typeface="Tahoma" pitchFamily="34" charset="0"/>
              </a:rPr>
              <a:t> që përmban </a:t>
            </a:r>
            <a:r>
              <a:rPr lang="en-US" sz="1800" i="1">
                <a:latin typeface="Tahoma" pitchFamily="34" charset="0"/>
                <a:cs typeface="Tahoma" pitchFamily="34" charset="0"/>
              </a:rPr>
              <a:t>me dhjeta miliona elemente</a:t>
            </a:r>
          </a:p>
          <a:p>
            <a:endParaRPr lang="en-US" sz="1800" i="1">
              <a:latin typeface="Tahoma" pitchFamily="34" charset="0"/>
              <a:cs typeface="Tahoma" pitchFamily="34" charset="0"/>
            </a:endParaRPr>
          </a:p>
          <a:p>
            <a:endParaRPr lang="en-US">
              <a:cs typeface="Tahoma" pitchFamily="34" charset="0"/>
            </a:endParaRPr>
          </a:p>
        </p:txBody>
      </p:sp>
      <p:pic>
        <p:nvPicPr>
          <p:cNvPr id="321542" name="Picture 6"/>
          <p:cNvPicPr>
            <a:picLocks noChangeAspect="1" noChangeArrowheads="1"/>
          </p:cNvPicPr>
          <p:nvPr/>
        </p:nvPicPr>
        <p:blipFill>
          <a:blip r:embed="rId3"/>
          <a:srcRect/>
          <a:stretch>
            <a:fillRect/>
          </a:stretch>
        </p:blipFill>
        <p:spPr bwMode="auto">
          <a:xfrm>
            <a:off x="4284784" y="4446591"/>
            <a:ext cx="3383574" cy="1984375"/>
          </a:xfrm>
          <a:prstGeom prst="rect">
            <a:avLst/>
          </a:prstGeom>
          <a:noFill/>
          <a:ln w="9525">
            <a:noFill/>
            <a:miter lim="800000"/>
            <a:headEnd/>
            <a:tailEnd/>
          </a:ln>
          <a:effec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E19CFDFB-7D0B-4318-A481-17E05B72D02B}" type="slidenum">
              <a:rPr lang="en-GB"/>
              <a:pPr/>
              <a:t>68</a:t>
            </a:fld>
            <a:endParaRPr lang="en-GB"/>
          </a:p>
        </p:txBody>
      </p:sp>
      <p:sp>
        <p:nvSpPr>
          <p:cNvPr id="314370" name="Rectangle 2"/>
          <p:cNvSpPr>
            <a:spLocks noGrp="1" noChangeArrowheads="1"/>
          </p:cNvSpPr>
          <p:nvPr>
            <p:ph type="title"/>
          </p:nvPr>
        </p:nvSpPr>
        <p:spPr>
          <a:xfrm>
            <a:off x="650632" y="188913"/>
            <a:ext cx="6871189" cy="431800"/>
          </a:xfrm>
        </p:spPr>
        <p:txBody>
          <a:bodyPr/>
          <a:lstStyle/>
          <a:p>
            <a:r>
              <a:rPr lang="en-US" sz="2200" b="1">
                <a:solidFill>
                  <a:srgbClr val="660066"/>
                </a:solidFill>
                <a:latin typeface="Tahoma" pitchFamily="34" charset="0"/>
                <a:cs typeface="Tahoma" pitchFamily="34" charset="0"/>
              </a:rPr>
              <a:t>Memorjet-klasifikimi dhe kierarkia</a:t>
            </a:r>
            <a:endParaRPr lang="en-GB" sz="2200" b="1">
              <a:solidFill>
                <a:srgbClr val="660066"/>
              </a:solidFill>
              <a:latin typeface="Tahoma" pitchFamily="34" charset="0"/>
              <a:cs typeface="Tahoma" pitchFamily="34" charset="0"/>
            </a:endParaRPr>
          </a:p>
        </p:txBody>
      </p:sp>
      <p:sp>
        <p:nvSpPr>
          <p:cNvPr id="314371" name="Rectangle 3"/>
          <p:cNvSpPr>
            <a:spLocks noGrp="1" noChangeArrowheads="1"/>
          </p:cNvSpPr>
          <p:nvPr>
            <p:ph type="body" idx="1"/>
          </p:nvPr>
        </p:nvSpPr>
        <p:spPr>
          <a:xfrm>
            <a:off x="583225" y="765175"/>
            <a:ext cx="7829550" cy="2592388"/>
          </a:xfrm>
          <a:solidFill>
            <a:schemeClr val="accent1"/>
          </a:solidFill>
        </p:spPr>
        <p:txBody>
          <a:bodyPr/>
          <a:lstStyle/>
          <a:p>
            <a:pPr>
              <a:lnSpc>
                <a:spcPct val="90000"/>
              </a:lnSpc>
            </a:pPr>
            <a:r>
              <a:rPr lang="en-US" sz="1800">
                <a:latin typeface="Tahoma" pitchFamily="34" charset="0"/>
                <a:cs typeface="Tahoma" pitchFamily="34" charset="0"/>
              </a:rPr>
              <a:t>Sasia dhe lloji i memorjes që e shfrytëzon kompjuturi, në saisi të madhe mvaret nga dedikimi i tijë</a:t>
            </a:r>
          </a:p>
          <a:p>
            <a:pPr>
              <a:lnSpc>
                <a:spcPct val="90000"/>
              </a:lnSpc>
            </a:pPr>
            <a:r>
              <a:rPr lang="en-US" sz="1800" b="1">
                <a:latin typeface="Tahoma" pitchFamily="34" charset="0"/>
                <a:cs typeface="Tahoma" pitchFamily="34" charset="0"/>
              </a:rPr>
              <a:t>Dy kategori kryesore të memorjeve:</a:t>
            </a:r>
          </a:p>
          <a:p>
            <a:pPr>
              <a:lnSpc>
                <a:spcPct val="90000"/>
              </a:lnSpc>
              <a:buFontTx/>
              <a:buNone/>
            </a:pPr>
            <a:r>
              <a:rPr lang="en-US" sz="1800">
                <a:latin typeface="Tahoma" pitchFamily="34" charset="0"/>
                <a:cs typeface="Tahoma" pitchFamily="34" charset="0"/>
              </a:rPr>
              <a:t>     </a:t>
            </a:r>
            <a:r>
              <a:rPr lang="en-US" sz="1800" b="1">
                <a:solidFill>
                  <a:srgbClr val="008080"/>
                </a:solidFill>
                <a:latin typeface="Tahoma" pitchFamily="34" charset="0"/>
                <a:cs typeface="Tahoma" pitchFamily="34" charset="0"/>
              </a:rPr>
              <a:t>a</a:t>
            </a:r>
            <a:r>
              <a:rPr lang="en-US" sz="1800">
                <a:solidFill>
                  <a:srgbClr val="660066"/>
                </a:solidFill>
                <a:latin typeface="Tahoma" pitchFamily="34" charset="0"/>
                <a:cs typeface="Tahoma" pitchFamily="34" charset="0"/>
              </a:rPr>
              <a:t>) </a:t>
            </a:r>
            <a:r>
              <a:rPr lang="en-US" sz="1800" b="1">
                <a:solidFill>
                  <a:srgbClr val="660066"/>
                </a:solidFill>
                <a:latin typeface="Tahoma" pitchFamily="34" charset="0"/>
                <a:cs typeface="Tahoma" pitchFamily="34" charset="0"/>
              </a:rPr>
              <a:t>memorja primare</a:t>
            </a:r>
            <a:r>
              <a:rPr lang="en-US" sz="1800">
                <a:latin typeface="Tahoma" pitchFamily="34" charset="0"/>
                <a:cs typeface="Tahoma" pitchFamily="34" charset="0"/>
              </a:rPr>
              <a:t> - shërben për ruajtjen enjë numri relativisht të vogël të të dhënave të cilat i shfrytëzon procesori</a:t>
            </a:r>
          </a:p>
          <a:p>
            <a:pPr>
              <a:lnSpc>
                <a:spcPct val="90000"/>
              </a:lnSpc>
              <a:buFontTx/>
              <a:buNone/>
            </a:pPr>
            <a:r>
              <a:rPr lang="en-US" sz="1800">
                <a:latin typeface="Tahoma" pitchFamily="34" charset="0"/>
                <a:cs typeface="Tahoma" pitchFamily="34" charset="0"/>
              </a:rPr>
              <a:t>     - e përfshirë në më shumë Çipe, fizikisht të vendosura sa më afer Procesorit </a:t>
            </a:r>
          </a:p>
          <a:p>
            <a:pPr>
              <a:lnSpc>
                <a:spcPct val="90000"/>
              </a:lnSpc>
              <a:buFontTx/>
              <a:buNone/>
            </a:pPr>
            <a:r>
              <a:rPr lang="en-US" sz="1800">
                <a:latin typeface="Tahoma" pitchFamily="34" charset="0"/>
                <a:cs typeface="Tahoma" pitchFamily="34" charset="0"/>
              </a:rPr>
              <a:t>    </a:t>
            </a:r>
            <a:r>
              <a:rPr lang="en-US" sz="1800" b="1">
                <a:solidFill>
                  <a:srgbClr val="008080"/>
                </a:solidFill>
                <a:latin typeface="Tahoma" pitchFamily="34" charset="0"/>
                <a:cs typeface="Tahoma" pitchFamily="34" charset="0"/>
              </a:rPr>
              <a:t>b</a:t>
            </a:r>
            <a:r>
              <a:rPr lang="en-US" sz="1800">
                <a:latin typeface="Tahoma" pitchFamily="34" charset="0"/>
                <a:cs typeface="Tahoma" pitchFamily="34" charset="0"/>
              </a:rPr>
              <a:t>) </a:t>
            </a:r>
            <a:r>
              <a:rPr lang="en-US" sz="1800" b="1">
                <a:solidFill>
                  <a:srgbClr val="660066"/>
                </a:solidFill>
                <a:latin typeface="Tahoma" pitchFamily="34" charset="0"/>
                <a:cs typeface="Tahoma" pitchFamily="34" charset="0"/>
              </a:rPr>
              <a:t>memorja sekundare</a:t>
            </a:r>
            <a:r>
              <a:rPr lang="en-US" sz="1800">
                <a:latin typeface="Tahoma" pitchFamily="34" charset="0"/>
                <a:cs typeface="Tahoma" pitchFamily="34" charset="0"/>
              </a:rPr>
              <a:t> – shërben për ruajtjenë e sasive më të mëdha të të dhënave dhe informatave në periudhë më të  gjatë kohore</a:t>
            </a:r>
            <a:endParaRPr lang="en-GB" sz="1800">
              <a:latin typeface="Tahoma" pitchFamily="34" charset="0"/>
              <a:cs typeface="Tahoma" pitchFamily="34" charset="0"/>
            </a:endParaRPr>
          </a:p>
        </p:txBody>
      </p:sp>
      <p:pic>
        <p:nvPicPr>
          <p:cNvPr id="314377" name="Picture 9"/>
          <p:cNvPicPr>
            <a:picLocks noChangeAspect="1" noChangeArrowheads="1"/>
          </p:cNvPicPr>
          <p:nvPr/>
        </p:nvPicPr>
        <p:blipFill>
          <a:blip r:embed="rId3"/>
          <a:srcRect/>
          <a:stretch>
            <a:fillRect/>
          </a:stretch>
        </p:blipFill>
        <p:spPr bwMode="auto">
          <a:xfrm>
            <a:off x="1248509" y="3284538"/>
            <a:ext cx="6581043" cy="3365500"/>
          </a:xfrm>
          <a:prstGeom prst="rect">
            <a:avLst/>
          </a:prstGeom>
          <a:solidFill>
            <a:srgbClr val="FFF489"/>
          </a:solidFill>
          <a:ln w="9525">
            <a:noFill/>
            <a:miter lim="800000"/>
            <a:headEnd/>
            <a:tailEnd/>
          </a:ln>
          <a:effectLst/>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819BB9A4-A081-436A-B105-A0C092C7AD0F}" type="slidenum">
              <a:rPr lang="en-GB"/>
              <a:pPr/>
              <a:t>69</a:t>
            </a:fld>
            <a:endParaRPr lang="en-GB"/>
          </a:p>
        </p:txBody>
      </p:sp>
      <p:sp>
        <p:nvSpPr>
          <p:cNvPr id="334850" name="Rectangle 2"/>
          <p:cNvSpPr>
            <a:spLocks noGrp="1" noChangeArrowheads="1"/>
          </p:cNvSpPr>
          <p:nvPr>
            <p:ph type="title"/>
          </p:nvPr>
        </p:nvSpPr>
        <p:spPr>
          <a:xfrm>
            <a:off x="650632" y="260350"/>
            <a:ext cx="6871189" cy="1295400"/>
          </a:xfrm>
          <a:solidFill>
            <a:srgbClr val="CCFFFF"/>
          </a:solidFill>
        </p:spPr>
        <p:txBody>
          <a:bodyPr/>
          <a:lstStyle/>
          <a:p>
            <a:r>
              <a:rPr lang="en-US" sz="2800" b="1">
                <a:solidFill>
                  <a:srgbClr val="660066"/>
                </a:solidFill>
                <a:latin typeface="Lucida Bright" pitchFamily="18" charset="0"/>
              </a:rPr>
              <a:t>Memorja primare</a:t>
            </a:r>
            <a:r>
              <a:rPr lang="en-US" sz="2800">
                <a:solidFill>
                  <a:srgbClr val="008080"/>
                </a:solidFill>
                <a:latin typeface="Lucida Bright" pitchFamily="18" charset="0"/>
              </a:rPr>
              <a:t/>
            </a:r>
            <a:br>
              <a:rPr lang="en-US" sz="2800">
                <a:solidFill>
                  <a:srgbClr val="008080"/>
                </a:solidFill>
                <a:latin typeface="Lucida Bright" pitchFamily="18" charset="0"/>
              </a:rPr>
            </a:br>
            <a:endParaRPr lang="en-US" sz="2800">
              <a:solidFill>
                <a:srgbClr val="008080"/>
              </a:solidFill>
              <a:latin typeface="Lucida Bright" pitchFamily="18" charset="0"/>
            </a:endParaRPr>
          </a:p>
        </p:txBody>
      </p:sp>
      <p:sp>
        <p:nvSpPr>
          <p:cNvPr id="334851" name="Rectangle 3"/>
          <p:cNvSpPr>
            <a:spLocks noGrp="1" noChangeArrowheads="1"/>
          </p:cNvSpPr>
          <p:nvPr>
            <p:ph type="body" idx="1"/>
          </p:nvPr>
        </p:nvSpPr>
        <p:spPr>
          <a:xfrm>
            <a:off x="517281" y="1341438"/>
            <a:ext cx="7895492" cy="4032250"/>
          </a:xfrm>
          <a:solidFill>
            <a:srgbClr val="FFF489"/>
          </a:solidFill>
        </p:spPr>
        <p:txBody>
          <a:bodyPr/>
          <a:lstStyle/>
          <a:p>
            <a:pPr>
              <a:lnSpc>
                <a:spcPct val="80000"/>
              </a:lnSpc>
              <a:buFontTx/>
              <a:buNone/>
            </a:pPr>
            <a:r>
              <a:rPr lang="en-US" sz="1800" b="1">
                <a:solidFill>
                  <a:srgbClr val="660066"/>
                </a:solidFill>
                <a:latin typeface="Tahoma" pitchFamily="34" charset="0"/>
                <a:cs typeface="Tahoma" pitchFamily="34" charset="0"/>
              </a:rPr>
              <a:t>Lloje të memorjes Primare:</a:t>
            </a:r>
          </a:p>
          <a:p>
            <a:pPr>
              <a:lnSpc>
                <a:spcPct val="80000"/>
              </a:lnSpc>
              <a:buFontTx/>
              <a:buNone/>
            </a:pPr>
            <a:endParaRPr lang="en-US" sz="800" b="1">
              <a:solidFill>
                <a:srgbClr val="660066"/>
              </a:solidFill>
              <a:latin typeface="Tahoma" pitchFamily="34" charset="0"/>
              <a:cs typeface="Tahoma" pitchFamily="34" charset="0"/>
            </a:endParaRPr>
          </a:p>
          <a:p>
            <a:pPr>
              <a:lnSpc>
                <a:spcPct val="80000"/>
              </a:lnSpc>
            </a:pPr>
            <a:r>
              <a:rPr lang="en-US" sz="1800" b="1">
                <a:latin typeface="Tahoma" pitchFamily="34" charset="0"/>
                <a:cs typeface="Tahoma" pitchFamily="34" charset="0"/>
              </a:rPr>
              <a:t>Regjistrat</a:t>
            </a:r>
            <a:r>
              <a:rPr lang="en-US" sz="1800">
                <a:solidFill>
                  <a:srgbClr val="CC9900"/>
                </a:solidFill>
                <a:latin typeface="Tahoma" pitchFamily="34" charset="0"/>
                <a:cs typeface="Tahoma" pitchFamily="34" charset="0"/>
              </a:rPr>
              <a:t> </a:t>
            </a:r>
            <a:r>
              <a:rPr lang="en-US" sz="1800">
                <a:latin typeface="Tahoma" pitchFamily="34" charset="0"/>
                <a:cs typeface="Tahoma" pitchFamily="34" charset="0"/>
              </a:rPr>
              <a:t>– pjes të procesorit; posedojnë kapacitetmë të vogël dhe shërbejnë për ruajtjen e një sasie shumë të kufizuar  të instrukcioneve dhe të dhënave, dhe atë vetëm direkt (aty për aty) para dhe pas përpunimit.</a:t>
            </a:r>
          </a:p>
          <a:p>
            <a:pPr>
              <a:lnSpc>
                <a:spcPct val="80000"/>
              </a:lnSpc>
            </a:pPr>
            <a:r>
              <a:rPr lang="en-US" sz="1800" b="1">
                <a:latin typeface="Tahoma" pitchFamily="34" charset="0"/>
                <a:cs typeface="Tahoma" pitchFamily="34" charset="0"/>
              </a:rPr>
              <a:t>Memorja me qasje të drejpërdrejtë</a:t>
            </a:r>
            <a:r>
              <a:rPr lang="en-US" sz="1800">
                <a:latin typeface="Tahoma" pitchFamily="34" charset="0"/>
                <a:cs typeface="Tahoma" pitchFamily="34" charset="0"/>
              </a:rPr>
              <a:t> </a:t>
            </a:r>
            <a:r>
              <a:rPr lang="en-US" sz="1600" b="1" i="1">
                <a:solidFill>
                  <a:srgbClr val="660066"/>
                </a:solidFill>
                <a:latin typeface="Tahoma" pitchFamily="34" charset="0"/>
                <a:cs typeface="Tahoma" pitchFamily="34" charset="0"/>
              </a:rPr>
              <a:t>(</a:t>
            </a:r>
            <a:r>
              <a:rPr lang="en-US" sz="1700" b="1" i="1">
                <a:solidFill>
                  <a:srgbClr val="660066"/>
                </a:solidFill>
                <a:latin typeface="Tahoma" pitchFamily="34" charset="0"/>
                <a:cs typeface="Tahoma" pitchFamily="34" charset="0"/>
              </a:rPr>
              <a:t>random access memory – RAM)</a:t>
            </a:r>
          </a:p>
          <a:p>
            <a:pPr>
              <a:lnSpc>
                <a:spcPct val="80000"/>
              </a:lnSpc>
            </a:pPr>
            <a:r>
              <a:rPr lang="en-US" sz="1800" b="1">
                <a:latin typeface="Tahoma" pitchFamily="34" charset="0"/>
                <a:cs typeface="Tahoma" pitchFamily="34" charset="0"/>
              </a:rPr>
              <a:t>Kesh-memorja</a:t>
            </a:r>
            <a:r>
              <a:rPr lang="en-US" sz="1800">
                <a:latin typeface="Tahoma" pitchFamily="34" charset="0"/>
                <a:cs typeface="Tahoma" pitchFamily="34" charset="0"/>
              </a:rPr>
              <a:t> </a:t>
            </a:r>
            <a:r>
              <a:rPr lang="en-US" sz="1800" b="1" i="1">
                <a:solidFill>
                  <a:srgbClr val="660066"/>
                </a:solidFill>
                <a:latin typeface="Tahoma" pitchFamily="34" charset="0"/>
                <a:cs typeface="Tahoma" pitchFamily="34" charset="0"/>
              </a:rPr>
              <a:t>(cache memory</a:t>
            </a:r>
            <a:r>
              <a:rPr lang="en-US" sz="1800" b="1" i="1">
                <a:latin typeface="Tahoma" pitchFamily="34" charset="0"/>
                <a:cs typeface="Tahoma" pitchFamily="34" charset="0"/>
              </a:rPr>
              <a:t>)</a:t>
            </a:r>
            <a:r>
              <a:rPr lang="en-US" sz="1800">
                <a:latin typeface="Tahoma" pitchFamily="34" charset="0"/>
                <a:cs typeface="Tahoma" pitchFamily="34" charset="0"/>
              </a:rPr>
              <a:t> </a:t>
            </a:r>
          </a:p>
          <a:p>
            <a:pPr>
              <a:lnSpc>
                <a:spcPct val="80000"/>
              </a:lnSpc>
              <a:buFontTx/>
              <a:buNone/>
            </a:pPr>
            <a:r>
              <a:rPr lang="en-US" sz="1800">
                <a:latin typeface="Tahoma" pitchFamily="34" charset="0"/>
                <a:cs typeface="Tahoma" pitchFamily="34" charset="0"/>
              </a:rPr>
              <a:t>    A cache (CASH) is a place to store something temporarily</a:t>
            </a:r>
          </a:p>
          <a:p>
            <a:pPr>
              <a:lnSpc>
                <a:spcPct val="80000"/>
              </a:lnSpc>
              <a:buFontTx/>
              <a:buNone/>
            </a:pPr>
            <a:r>
              <a:rPr lang="en-US" sz="1800" b="1">
                <a:latin typeface="Tahoma" pitchFamily="34" charset="0"/>
                <a:cs typeface="Tahoma" pitchFamily="34" charset="0"/>
              </a:rPr>
              <a:t>Memorja nga e cila vetëm mundet të lexohet</a:t>
            </a:r>
            <a:r>
              <a:rPr lang="en-US" sz="1800">
                <a:latin typeface="Tahoma" pitchFamily="34" charset="0"/>
                <a:cs typeface="Tahoma" pitchFamily="34" charset="0"/>
              </a:rPr>
              <a:t> </a:t>
            </a:r>
            <a:r>
              <a:rPr lang="en-US" sz="1800" b="1" i="1">
                <a:solidFill>
                  <a:srgbClr val="660066"/>
                </a:solidFill>
                <a:latin typeface="Tahoma" pitchFamily="34" charset="0"/>
                <a:cs typeface="Tahoma" pitchFamily="34" charset="0"/>
              </a:rPr>
              <a:t>(read only memory – ROM)</a:t>
            </a:r>
          </a:p>
          <a:p>
            <a:pPr>
              <a:lnSpc>
                <a:spcPct val="80000"/>
              </a:lnSpc>
              <a:buFontTx/>
              <a:buNone/>
            </a:pPr>
            <a:endParaRPr lang="en-US" sz="1800">
              <a:solidFill>
                <a:srgbClr val="008080"/>
              </a:solidFill>
              <a:latin typeface="Tahoma" pitchFamily="34" charset="0"/>
              <a:cs typeface="Tahoma" pitchFamily="34" charset="0"/>
            </a:endParaRPr>
          </a:p>
          <a:p>
            <a:pPr>
              <a:lnSpc>
                <a:spcPct val="80000"/>
              </a:lnSpc>
              <a:buFontTx/>
              <a:buNone/>
            </a:pPr>
            <a:endParaRPr lang="en-US" sz="1800">
              <a:solidFill>
                <a:srgbClr val="008080"/>
              </a:solidFill>
              <a:latin typeface="Tahoma" pitchFamily="34" charset="0"/>
              <a:cs typeface="Tahoma" pitchFamily="34" charset="0"/>
            </a:endParaRPr>
          </a:p>
        </p:txBody>
      </p:sp>
      <p:sp>
        <p:nvSpPr>
          <p:cNvPr id="334852" name="Rectangle 4"/>
          <p:cNvSpPr>
            <a:spLocks noChangeArrowheads="1"/>
          </p:cNvSpPr>
          <p:nvPr/>
        </p:nvSpPr>
        <p:spPr bwMode="auto">
          <a:xfrm>
            <a:off x="1846385" y="3644903"/>
            <a:ext cx="5848350" cy="2206625"/>
          </a:xfrm>
          <a:prstGeom prst="rect">
            <a:avLst/>
          </a:prstGeom>
          <a:solidFill>
            <a:srgbClr val="FFF489"/>
          </a:solidFill>
          <a:ln w="9525">
            <a:noFill/>
            <a:miter lim="800000"/>
            <a:headEnd/>
            <a:tailEnd/>
          </a:ln>
          <a:effectLst/>
        </p:spPr>
        <p:txBody>
          <a:bodyPr>
            <a:spAutoFit/>
          </a:bodyPr>
          <a:lstStyle/>
          <a:p>
            <a:pPr algn="l"/>
            <a:r>
              <a:rPr lang="en-US" u="sng">
                <a:solidFill>
                  <a:srgbClr val="800080"/>
                </a:solidFill>
                <a:effectLst>
                  <a:outerShdw blurRad="38100" dist="38100" dir="2700000" algn="tl">
                    <a:srgbClr val="000000"/>
                  </a:outerShdw>
                </a:effectLst>
                <a:latin typeface="Lucida Bright" pitchFamily="18" charset="0"/>
              </a:rPr>
              <a:t>RAM:</a:t>
            </a:r>
            <a:r>
              <a:rPr lang="en-US" u="sng">
                <a:solidFill>
                  <a:schemeClr val="bg1"/>
                </a:solidFill>
                <a:effectLst>
                  <a:outerShdw blurRad="38100" dist="38100" dir="2700000" algn="tl">
                    <a:srgbClr val="000000"/>
                  </a:outerShdw>
                </a:effectLst>
                <a:latin typeface="Lucida Bright" pitchFamily="18" charset="0"/>
              </a:rPr>
              <a:t> </a:t>
            </a:r>
            <a:r>
              <a:rPr lang="en-US" u="sng">
                <a:solidFill>
                  <a:schemeClr val="hlink"/>
                </a:solidFill>
                <a:effectLst>
                  <a:outerShdw blurRad="38100" dist="38100" dir="2700000" algn="tl">
                    <a:srgbClr val="000000"/>
                  </a:outerShdw>
                </a:effectLst>
                <a:latin typeface="Lucida Bright" pitchFamily="18" charset="0"/>
              </a:rPr>
              <a:t>Random Access Memory</a:t>
            </a:r>
            <a:endParaRPr lang="en-US" u="sng">
              <a:solidFill>
                <a:srgbClr val="FEFF72"/>
              </a:solidFill>
              <a:effectLst>
                <a:outerShdw blurRad="38100" dist="38100" dir="2700000" algn="tl">
                  <a:srgbClr val="000000"/>
                </a:outerShdw>
              </a:effectLst>
              <a:latin typeface="Lucida Bright" pitchFamily="18" charset="0"/>
            </a:endParaRPr>
          </a:p>
          <a:p>
            <a:pPr lvl="1" algn="l"/>
            <a:r>
              <a:rPr lang="en-US" b="0">
                <a:solidFill>
                  <a:srgbClr val="800080"/>
                </a:solidFill>
                <a:effectLst>
                  <a:outerShdw blurRad="38100" dist="38100" dir="2700000" algn="tl">
                    <a:srgbClr val="000000"/>
                  </a:outerShdw>
                </a:effectLst>
                <a:latin typeface="Lucida Bright" pitchFamily="18" charset="0"/>
              </a:rPr>
              <a:t>Dynamic: </a:t>
            </a:r>
            <a:r>
              <a:rPr lang="en-US" b="0">
                <a:solidFill>
                  <a:schemeClr val="hlink"/>
                </a:solidFill>
                <a:effectLst>
                  <a:outerShdw blurRad="38100" dist="38100" dir="2700000" algn="tl">
                    <a:srgbClr val="000000"/>
                  </a:outerShdw>
                </a:effectLst>
                <a:latin typeface="Lucida Bright" pitchFamily="18" charset="0"/>
              </a:rPr>
              <a:t>Changes thru processing</a:t>
            </a:r>
            <a:endParaRPr lang="en-US" b="0">
              <a:solidFill>
                <a:srgbClr val="800080"/>
              </a:solidFill>
              <a:effectLst>
                <a:outerShdw blurRad="38100" dist="38100" dir="2700000" algn="tl">
                  <a:srgbClr val="000000"/>
                </a:outerShdw>
              </a:effectLst>
              <a:latin typeface="Lucida Bright" pitchFamily="18" charset="0"/>
            </a:endParaRPr>
          </a:p>
          <a:p>
            <a:pPr lvl="1" algn="l"/>
            <a:r>
              <a:rPr lang="en-US" b="0">
                <a:solidFill>
                  <a:srgbClr val="800080"/>
                </a:solidFill>
                <a:effectLst>
                  <a:outerShdw blurRad="38100" dist="38100" dir="2700000" algn="tl">
                    <a:srgbClr val="000000"/>
                  </a:outerShdw>
                </a:effectLst>
                <a:latin typeface="Lucida Bright" pitchFamily="18" charset="0"/>
              </a:rPr>
              <a:t>Static: </a:t>
            </a:r>
            <a:r>
              <a:rPr lang="en-US" b="0">
                <a:solidFill>
                  <a:schemeClr val="hlink"/>
                </a:solidFill>
                <a:effectLst>
                  <a:outerShdw blurRad="38100" dist="38100" dir="2700000" algn="tl">
                    <a:srgbClr val="000000"/>
                  </a:outerShdw>
                </a:effectLst>
                <a:latin typeface="Lucida Bright" pitchFamily="18" charset="0"/>
              </a:rPr>
              <a:t>Remains constant (power on)</a:t>
            </a:r>
          </a:p>
          <a:p>
            <a:pPr lvl="1" algn="l"/>
            <a:endParaRPr lang="en-US" sz="900" b="0">
              <a:solidFill>
                <a:schemeClr val="hlink"/>
              </a:solidFill>
              <a:effectLst>
                <a:outerShdw blurRad="38100" dist="38100" dir="2700000" algn="tl">
                  <a:srgbClr val="000000"/>
                </a:outerShdw>
              </a:effectLst>
              <a:latin typeface="Lucida Bright" pitchFamily="18" charset="0"/>
            </a:endParaRPr>
          </a:p>
          <a:p>
            <a:pPr algn="l"/>
            <a:r>
              <a:rPr lang="en-US" u="sng">
                <a:solidFill>
                  <a:srgbClr val="800080"/>
                </a:solidFill>
                <a:effectLst>
                  <a:outerShdw blurRad="38100" dist="38100" dir="2700000" algn="tl">
                    <a:srgbClr val="000000"/>
                  </a:outerShdw>
                </a:effectLst>
                <a:latin typeface="Lucida Bright" pitchFamily="18" charset="0"/>
              </a:rPr>
              <a:t>ROM:</a:t>
            </a:r>
            <a:r>
              <a:rPr lang="en-US" u="sng">
                <a:solidFill>
                  <a:schemeClr val="bg1"/>
                </a:solidFill>
                <a:effectLst>
                  <a:outerShdw blurRad="38100" dist="38100" dir="2700000" algn="tl">
                    <a:srgbClr val="000000"/>
                  </a:outerShdw>
                </a:effectLst>
                <a:latin typeface="Lucida Bright" pitchFamily="18" charset="0"/>
              </a:rPr>
              <a:t> </a:t>
            </a:r>
            <a:r>
              <a:rPr lang="en-US" u="sng">
                <a:solidFill>
                  <a:schemeClr val="hlink"/>
                </a:solidFill>
                <a:effectLst>
                  <a:outerShdw blurRad="38100" dist="38100" dir="2700000" algn="tl">
                    <a:srgbClr val="000000"/>
                  </a:outerShdw>
                </a:effectLst>
                <a:latin typeface="Lucida Bright" pitchFamily="18" charset="0"/>
              </a:rPr>
              <a:t>Read Only Memory (preprogrammed)</a:t>
            </a:r>
            <a:endParaRPr lang="en-US" u="sng">
              <a:solidFill>
                <a:srgbClr val="669900"/>
              </a:solidFill>
              <a:effectLst>
                <a:outerShdw blurRad="38100" dist="38100" dir="2700000" algn="tl">
                  <a:srgbClr val="000000"/>
                </a:outerShdw>
              </a:effectLst>
              <a:latin typeface="Lucida Bright" pitchFamily="18" charset="0"/>
            </a:endParaRPr>
          </a:p>
          <a:p>
            <a:pPr lvl="1" algn="l"/>
            <a:r>
              <a:rPr lang="en-US" b="0">
                <a:solidFill>
                  <a:srgbClr val="800080"/>
                </a:solidFill>
                <a:effectLst>
                  <a:outerShdw blurRad="38100" dist="38100" dir="2700000" algn="tl">
                    <a:srgbClr val="000000"/>
                  </a:outerShdw>
                </a:effectLst>
                <a:latin typeface="Lucida Bright" pitchFamily="18" charset="0"/>
              </a:rPr>
              <a:t>PROM: </a:t>
            </a:r>
            <a:r>
              <a:rPr lang="en-US" b="0">
                <a:solidFill>
                  <a:schemeClr val="hlink"/>
                </a:solidFill>
                <a:effectLst>
                  <a:outerShdw blurRad="38100" dist="38100" dir="2700000" algn="tl">
                    <a:srgbClr val="000000"/>
                  </a:outerShdw>
                </a:effectLst>
                <a:latin typeface="Lucida Bright" pitchFamily="18" charset="0"/>
              </a:rPr>
              <a:t>Program can be changed once</a:t>
            </a:r>
          </a:p>
          <a:p>
            <a:pPr lvl="1" algn="l"/>
            <a:r>
              <a:rPr lang="en-US" b="0">
                <a:solidFill>
                  <a:srgbClr val="800080"/>
                </a:solidFill>
                <a:effectLst>
                  <a:outerShdw blurRad="38100" dist="38100" dir="2700000" algn="tl">
                    <a:srgbClr val="000000"/>
                  </a:outerShdw>
                </a:effectLst>
                <a:latin typeface="Lucida Bright" pitchFamily="18" charset="0"/>
              </a:rPr>
              <a:t>EPROM: </a:t>
            </a:r>
            <a:r>
              <a:rPr lang="en-US" b="0">
                <a:solidFill>
                  <a:schemeClr val="hlink"/>
                </a:solidFill>
                <a:effectLst>
                  <a:outerShdw blurRad="38100" dist="38100" dir="2700000" algn="tl">
                    <a:srgbClr val="000000"/>
                  </a:outerShdw>
                </a:effectLst>
                <a:latin typeface="Lucida Bright" pitchFamily="18" charset="0"/>
              </a:rPr>
              <a:t>Erasable thru ultraviolet light</a:t>
            </a:r>
            <a:endParaRPr lang="en-US" b="0">
              <a:solidFill>
                <a:srgbClr val="800080"/>
              </a:solidFill>
              <a:effectLst>
                <a:outerShdw blurRad="38100" dist="38100" dir="2700000" algn="tl">
                  <a:srgbClr val="000000"/>
                </a:outerShdw>
              </a:effectLst>
              <a:latin typeface="Lucida Bright" pitchFamily="18" charset="0"/>
            </a:endParaRPr>
          </a:p>
          <a:p>
            <a:pPr lvl="1" algn="l"/>
            <a:r>
              <a:rPr lang="en-US" b="0">
                <a:solidFill>
                  <a:srgbClr val="800080"/>
                </a:solidFill>
                <a:effectLst>
                  <a:outerShdw blurRad="38100" dist="38100" dir="2700000" algn="tl">
                    <a:srgbClr val="000000"/>
                  </a:outerShdw>
                </a:effectLst>
                <a:latin typeface="Lucida Bright" pitchFamily="18" charset="0"/>
              </a:rPr>
              <a:t>EEPROM: </a:t>
            </a:r>
            <a:r>
              <a:rPr lang="en-US" b="0">
                <a:solidFill>
                  <a:schemeClr val="hlink"/>
                </a:solidFill>
                <a:effectLst>
                  <a:outerShdw blurRad="38100" dist="38100" dir="2700000" algn="tl">
                    <a:srgbClr val="000000"/>
                  </a:outerShdw>
                </a:effectLst>
                <a:latin typeface="Lucida Bright" pitchFamily="18" charset="0"/>
              </a:rPr>
              <a:t>Electrically erasable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9B438E11-E122-4913-9225-E80531911319}" type="slidenum">
              <a:rPr lang="en-GB"/>
              <a:pPr/>
              <a:t>7</a:t>
            </a:fld>
            <a:endParaRPr lang="en-GB"/>
          </a:p>
        </p:txBody>
      </p:sp>
      <p:sp>
        <p:nvSpPr>
          <p:cNvPr id="808962" name="Rectangle 2"/>
          <p:cNvSpPr>
            <a:spLocks noGrp="1" noChangeArrowheads="1"/>
          </p:cNvSpPr>
          <p:nvPr>
            <p:ph type="body" idx="1"/>
          </p:nvPr>
        </p:nvSpPr>
        <p:spPr>
          <a:xfrm>
            <a:off x="252046" y="333375"/>
            <a:ext cx="8374674" cy="5975350"/>
          </a:xfrm>
          <a:solidFill>
            <a:srgbClr val="FFFF99"/>
          </a:solidFill>
        </p:spPr>
        <p:txBody>
          <a:bodyPr/>
          <a:lstStyle/>
          <a:p>
            <a:pPr>
              <a:lnSpc>
                <a:spcPct val="80000"/>
              </a:lnSpc>
              <a:buFontTx/>
              <a:buNone/>
            </a:pPr>
            <a:r>
              <a:rPr lang="en-US" sz="2600" b="1">
                <a:solidFill>
                  <a:srgbClr val="008080"/>
                </a:solidFill>
                <a:latin typeface="Tahoma" pitchFamily="34" charset="0"/>
                <a:cs typeface="Tahoma" pitchFamily="34" charset="0"/>
              </a:rPr>
              <a:t>     </a:t>
            </a:r>
            <a:r>
              <a:rPr lang="en-US" sz="2400" b="1">
                <a:solidFill>
                  <a:srgbClr val="990033"/>
                </a:solidFill>
                <a:latin typeface="Tahoma" pitchFamily="34" charset="0"/>
                <a:cs typeface="Tahoma" pitchFamily="34" charset="0"/>
              </a:rPr>
              <a:t>Information and Communication technologies-ICT</a:t>
            </a:r>
          </a:p>
          <a:p>
            <a:pPr>
              <a:lnSpc>
                <a:spcPct val="80000"/>
              </a:lnSpc>
              <a:buFontTx/>
              <a:buNone/>
            </a:pPr>
            <a:endParaRPr lang="en-US" sz="1600" b="1">
              <a:solidFill>
                <a:srgbClr val="990033"/>
              </a:solidFill>
              <a:latin typeface="Tahoma" pitchFamily="34" charset="0"/>
              <a:cs typeface="Tahoma" pitchFamily="34" charset="0"/>
            </a:endParaRPr>
          </a:p>
          <a:p>
            <a:pPr>
              <a:lnSpc>
                <a:spcPct val="80000"/>
              </a:lnSpc>
              <a:buFontTx/>
              <a:buNone/>
            </a:pPr>
            <a:r>
              <a:rPr lang="en-US" sz="2000">
                <a:latin typeface="Tahoma" pitchFamily="34" charset="0"/>
                <a:cs typeface="Tahoma" pitchFamily="34" charset="0"/>
              </a:rPr>
              <a:t>Paraqet  term gjenerik (të pergjithshëm) i cili përfshin të gjitha mjetet teknike për përpunimin e informacionit dhe komunikimit.</a:t>
            </a:r>
          </a:p>
          <a:p>
            <a:pPr>
              <a:lnSpc>
                <a:spcPct val="80000"/>
              </a:lnSpc>
            </a:pPr>
            <a:r>
              <a:rPr lang="en-US" sz="2000">
                <a:latin typeface="Tahoma" pitchFamily="34" charset="0"/>
                <a:cs typeface="Tahoma" pitchFamily="34" charset="0"/>
              </a:rPr>
              <a:t>Termi ka fituar popullaritet pjesërisht për shkak të konvergjencës së teknologjisë së informacionit (IT) dhe teknologjive të telekomunikacionit.</a:t>
            </a:r>
          </a:p>
          <a:p>
            <a:pPr>
              <a:lnSpc>
                <a:spcPct val="80000"/>
              </a:lnSpc>
            </a:pPr>
            <a:r>
              <a:rPr lang="en-US" sz="2000">
                <a:latin typeface="Tahoma" pitchFamily="34" charset="0"/>
                <a:cs typeface="Tahoma" pitchFamily="34" charset="0"/>
              </a:rPr>
              <a:t>ICT përcakton një gamë të gjerë të teknologjive, duke përfshirë metodat për komunikim (protokollet e komunikimit, teknikat  të transmetimit, pajisjet e komunikimit, mediat (komunikim)), si dhe teknikat për memorim dhe përpunimin e informacionit</a:t>
            </a:r>
            <a:r>
              <a:rPr lang="en-US" sz="2400">
                <a:latin typeface="Tahoma" pitchFamily="34" charset="0"/>
                <a:cs typeface="Tahoma" pitchFamily="34" charset="0"/>
              </a:rPr>
              <a:t>.</a:t>
            </a:r>
          </a:p>
          <a:p>
            <a:pPr>
              <a:lnSpc>
                <a:spcPct val="80000"/>
              </a:lnSpc>
              <a:buFontTx/>
              <a:buNone/>
            </a:pPr>
            <a:endParaRPr lang="de-DE" sz="2000">
              <a:latin typeface="Tahoma" pitchFamily="34" charset="0"/>
              <a:cs typeface="Tahoma" pitchFamily="34" charset="0"/>
            </a:endParaRPr>
          </a:p>
          <a:p>
            <a:pPr>
              <a:lnSpc>
                <a:spcPct val="80000"/>
              </a:lnSpc>
            </a:pPr>
            <a:r>
              <a:rPr lang="de-DE" sz="1800">
                <a:latin typeface="Tahoma" pitchFamily="34" charset="0"/>
                <a:cs typeface="Tahoma" pitchFamily="34" charset="0"/>
              </a:rPr>
              <a:t>Termi </a:t>
            </a:r>
            <a:r>
              <a:rPr lang="de-DE" sz="1800" b="1">
                <a:effectLst>
                  <a:outerShdw blurRad="38100" dist="38100" dir="2700000" algn="tl">
                    <a:srgbClr val="FFFFFF"/>
                  </a:outerShdw>
                </a:effectLst>
                <a:latin typeface="Tahoma" pitchFamily="34" charset="0"/>
                <a:cs typeface="Tahoma" pitchFamily="34" charset="0"/>
              </a:rPr>
              <a:t>Teknologji</a:t>
            </a:r>
            <a:r>
              <a:rPr lang="de-DE" sz="1800">
                <a:latin typeface="Tahoma" pitchFamily="34" charset="0"/>
                <a:cs typeface="Tahoma" pitchFamily="34" charset="0"/>
              </a:rPr>
              <a:t> ( nga greqishtja = </a:t>
            </a:r>
            <a:r>
              <a:rPr lang="en-US" sz="1800" b="1">
                <a:effectLst>
                  <a:outerShdw blurRad="38100" dist="38100" dir="2700000" algn="tl">
                    <a:srgbClr val="FFFFFF"/>
                  </a:outerShdw>
                </a:effectLst>
                <a:latin typeface="Tahoma" pitchFamily="34" charset="0"/>
                <a:cs typeface="Tahoma" pitchFamily="34" charset="0"/>
              </a:rPr>
              <a:t>τεχνολογία</a:t>
            </a:r>
            <a:r>
              <a:rPr lang="en-US" sz="1800" b="1">
                <a:latin typeface="Tahoma" pitchFamily="34" charset="0"/>
                <a:cs typeface="Tahoma" pitchFamily="34" charset="0"/>
              </a:rPr>
              <a:t>)</a:t>
            </a:r>
            <a:r>
              <a:rPr lang="de-DE" sz="1800" b="1">
                <a:latin typeface="Tahoma" pitchFamily="34" charset="0"/>
                <a:cs typeface="Tahoma" pitchFamily="34" charset="0"/>
              </a:rPr>
              <a:t> </a:t>
            </a:r>
            <a:r>
              <a:rPr lang="de-DE" sz="1800">
                <a:latin typeface="Tahoma" pitchFamily="34" charset="0"/>
                <a:cs typeface="Tahoma" pitchFamily="34" charset="0"/>
              </a:rPr>
              <a:t>- Dituria që ka të bëjë me prodhimin ose/dhe përpunimin e që fillimisht nënkuptonte diturinë apo  shkencën e nji teknike.</a:t>
            </a:r>
          </a:p>
          <a:p>
            <a:pPr>
              <a:lnSpc>
                <a:spcPct val="80000"/>
              </a:lnSpc>
            </a:pPr>
            <a:r>
              <a:rPr lang="de-DE" sz="1800">
                <a:latin typeface="Tahoma" pitchFamily="34" charset="0"/>
                <a:cs typeface="Tahoma" pitchFamily="34" charset="0"/>
              </a:rPr>
              <a:t> Në përdorim bashkëkohore, termi -</a:t>
            </a:r>
            <a:r>
              <a:rPr lang="de-DE" sz="1800" b="1">
                <a:effectLst>
                  <a:outerShdw blurRad="38100" dist="38100" dir="2700000" algn="tl">
                    <a:srgbClr val="FFFFFF"/>
                  </a:outerShdw>
                </a:effectLst>
                <a:latin typeface="Tahoma" pitchFamily="34" charset="0"/>
                <a:cs typeface="Tahoma" pitchFamily="34" charset="0"/>
              </a:rPr>
              <a:t>Teknologji</a:t>
            </a:r>
            <a:r>
              <a:rPr lang="de-DE" sz="1800">
                <a:latin typeface="Tahoma" pitchFamily="34" charset="0"/>
                <a:cs typeface="Tahoma" pitchFamily="34" charset="0"/>
              </a:rPr>
              <a:t> shpesh përdoret si sinonim për </a:t>
            </a:r>
            <a:r>
              <a:rPr lang="de-DE" sz="1800" b="1">
                <a:solidFill>
                  <a:srgbClr val="990033"/>
                </a:solidFill>
                <a:effectLst>
                  <a:outerShdw blurRad="38100" dist="38100" dir="2700000" algn="tl">
                    <a:srgbClr val="000000"/>
                  </a:outerShdw>
                </a:effectLst>
                <a:latin typeface="Tahoma" pitchFamily="34" charset="0"/>
                <a:cs typeface="Tahoma" pitchFamily="34" charset="0"/>
              </a:rPr>
              <a:t>Teknikë</a:t>
            </a:r>
            <a:r>
              <a:rPr lang="de-DE" sz="1800">
                <a:solidFill>
                  <a:srgbClr val="006600"/>
                </a:solidFill>
                <a:effectLst>
                  <a:outerShdw blurRad="38100" dist="38100" dir="2700000" algn="tl">
                    <a:srgbClr val="000000"/>
                  </a:outerShdw>
                </a:effectLst>
                <a:latin typeface="Tahoma" pitchFamily="34" charset="0"/>
                <a:cs typeface="Tahoma" pitchFamily="34" charset="0"/>
              </a:rPr>
              <a:t>.</a:t>
            </a:r>
          </a:p>
          <a:p>
            <a:pPr>
              <a:lnSpc>
                <a:spcPct val="80000"/>
              </a:lnSpc>
            </a:pPr>
            <a:r>
              <a:rPr lang="de-DE" sz="1800">
                <a:latin typeface="Tahoma" pitchFamily="34" charset="0"/>
                <a:cs typeface="Tahoma" pitchFamily="34" charset="0"/>
              </a:rPr>
              <a:t> Termi </a:t>
            </a:r>
            <a:r>
              <a:rPr lang="de-DE" sz="1800" b="1">
                <a:solidFill>
                  <a:srgbClr val="990033"/>
                </a:solidFill>
                <a:effectLst>
                  <a:outerShdw blurRad="38100" dist="38100" dir="2700000" algn="tl">
                    <a:srgbClr val="000000"/>
                  </a:outerShdw>
                </a:effectLst>
                <a:latin typeface="Tahoma" pitchFamily="34" charset="0"/>
                <a:cs typeface="Tahoma" pitchFamily="34" charset="0"/>
              </a:rPr>
              <a:t>Teknikë</a:t>
            </a:r>
            <a:r>
              <a:rPr lang="de-DE" sz="1800">
                <a:latin typeface="Tahoma" pitchFamily="34" charset="0"/>
                <a:cs typeface="Tahoma" pitchFamily="34" charset="0"/>
              </a:rPr>
              <a:t> paraqet  një metodë apo mënurë që do të përdorët për të arritur një rezultat të veçantë.</a:t>
            </a:r>
          </a:p>
          <a:p>
            <a:pPr>
              <a:lnSpc>
                <a:spcPct val="80000"/>
              </a:lnSpc>
            </a:pPr>
            <a:r>
              <a:rPr lang="de-DE" sz="1800">
                <a:latin typeface="Tahoma" pitchFamily="34" charset="0"/>
                <a:cs typeface="Tahoma" pitchFamily="34" charset="0"/>
              </a:rPr>
              <a:t>Termi </a:t>
            </a:r>
            <a:r>
              <a:rPr lang="de-DE" sz="1800" b="1">
                <a:effectLst>
                  <a:outerShdw blurRad="38100" dist="38100" dir="2700000" algn="tl">
                    <a:srgbClr val="FFFFFF"/>
                  </a:outerShdw>
                </a:effectLst>
                <a:latin typeface="Tahoma" pitchFamily="34" charset="0"/>
                <a:cs typeface="Tahoma" pitchFamily="34" charset="0"/>
              </a:rPr>
              <a:t>Teknologji</a:t>
            </a:r>
            <a:r>
              <a:rPr lang="de-DE" sz="1800">
                <a:latin typeface="Tahoma" pitchFamily="34" charset="0"/>
                <a:cs typeface="Tahoma" pitchFamily="34" charset="0"/>
              </a:rPr>
              <a:t>  paraqet  njohjen e ksaj </a:t>
            </a:r>
            <a:r>
              <a:rPr lang="de-DE" sz="1800" b="1">
                <a:solidFill>
                  <a:srgbClr val="990033"/>
                </a:solidFill>
                <a:effectLst>
                  <a:outerShdw blurRad="38100" dist="38100" dir="2700000" algn="tl">
                    <a:srgbClr val="000000"/>
                  </a:outerShdw>
                </a:effectLst>
                <a:latin typeface="Tahoma" pitchFamily="34" charset="0"/>
                <a:cs typeface="Tahoma" pitchFamily="34" charset="0"/>
              </a:rPr>
              <a:t>Teknike</a:t>
            </a:r>
            <a:r>
              <a:rPr lang="de-DE" sz="1800" b="1">
                <a:solidFill>
                  <a:srgbClr val="008080"/>
                </a:solidFill>
                <a:latin typeface="Tahoma" pitchFamily="34" charset="0"/>
                <a:cs typeface="Tahoma" pitchFamily="34" charset="0"/>
              </a:rPr>
              <a:t> </a:t>
            </a:r>
          </a:p>
          <a:p>
            <a:pPr>
              <a:lnSpc>
                <a:spcPct val="80000"/>
              </a:lnSpc>
              <a:buFontTx/>
              <a:buNone/>
            </a:pPr>
            <a:r>
              <a:rPr lang="de-DE" sz="1800">
                <a:latin typeface="Tahoma" pitchFamily="34" charset="0"/>
                <a:cs typeface="Tahoma" pitchFamily="34" charset="0"/>
              </a:rPr>
              <a:t>(Si funksionon ajo? Cilat jan  përvojat, rreziqet dhe mundësitë  që i ofron ajo").</a:t>
            </a:r>
            <a:r>
              <a:rPr lang="de-DE" sz="2400">
                <a:latin typeface="Tahoma" pitchFamily="34" charset="0"/>
                <a:cs typeface="Tahoma" pitchFamily="34" charset="0"/>
              </a:rPr>
              <a:t> </a:t>
            </a:r>
            <a:endParaRPr lang="en-US" sz="2400">
              <a:latin typeface="Tahoma" pitchFamily="34" charset="0"/>
              <a:cs typeface="Tahoma" pitchFamily="34"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p:txBody>
          <a:bodyPr/>
          <a:lstStyle/>
          <a:p>
            <a:r>
              <a:rPr lang="en-US"/>
              <a:t>2011</a:t>
            </a:r>
            <a:endParaRPr lang="en-GB"/>
          </a:p>
        </p:txBody>
      </p:sp>
      <p:sp>
        <p:nvSpPr>
          <p:cNvPr id="10" name="Slide Number Placeholder 4"/>
          <p:cNvSpPr>
            <a:spLocks noGrp="1"/>
          </p:cNvSpPr>
          <p:nvPr>
            <p:ph type="sldNum" sz="quarter" idx="12"/>
          </p:nvPr>
        </p:nvSpPr>
        <p:spPr/>
        <p:txBody>
          <a:bodyPr/>
          <a:lstStyle/>
          <a:p>
            <a:fld id="{B48627AD-50F1-4939-993C-591706B9974A}" type="slidenum">
              <a:rPr lang="en-GB"/>
              <a:pPr/>
              <a:t>70</a:t>
            </a:fld>
            <a:endParaRPr lang="en-GB"/>
          </a:p>
        </p:txBody>
      </p:sp>
      <p:sp>
        <p:nvSpPr>
          <p:cNvPr id="335876" name="Rectangle 4"/>
          <p:cNvSpPr>
            <a:spLocks noGrp="1" noChangeArrowheads="1"/>
          </p:cNvSpPr>
          <p:nvPr>
            <p:ph type="title"/>
          </p:nvPr>
        </p:nvSpPr>
        <p:spPr>
          <a:xfrm>
            <a:off x="685800" y="152401"/>
            <a:ext cx="6871189" cy="828675"/>
          </a:xfrm>
        </p:spPr>
        <p:txBody>
          <a:bodyPr/>
          <a:lstStyle/>
          <a:p>
            <a:r>
              <a:rPr lang="en-US" sz="2800" b="1">
                <a:solidFill>
                  <a:srgbClr val="660066"/>
                </a:solidFill>
                <a:latin typeface="Lucida Bright" pitchFamily="18" charset="0"/>
              </a:rPr>
              <a:t>RAM</a:t>
            </a:r>
            <a:r>
              <a:rPr lang="en-US" sz="2800" b="1">
                <a:latin typeface="Lucida Bright" pitchFamily="18" charset="0"/>
              </a:rPr>
              <a:t> dhe </a:t>
            </a:r>
            <a:r>
              <a:rPr lang="en-US" sz="2800" b="1">
                <a:solidFill>
                  <a:srgbClr val="660066"/>
                </a:solidFill>
                <a:latin typeface="Lucida Bright" pitchFamily="18" charset="0"/>
              </a:rPr>
              <a:t>ROM</a:t>
            </a:r>
            <a:r>
              <a:rPr lang="en-US" sz="2800" b="1">
                <a:latin typeface="Lucida Bright" pitchFamily="18" charset="0"/>
              </a:rPr>
              <a:t> memorjet</a:t>
            </a:r>
          </a:p>
        </p:txBody>
      </p:sp>
      <p:pic>
        <p:nvPicPr>
          <p:cNvPr id="335878" name="Picture 6"/>
          <p:cNvPicPr>
            <a:picLocks noChangeAspect="1" noChangeArrowheads="1"/>
          </p:cNvPicPr>
          <p:nvPr/>
        </p:nvPicPr>
        <p:blipFill>
          <a:blip r:embed="rId3"/>
          <a:srcRect/>
          <a:stretch>
            <a:fillRect/>
          </a:stretch>
        </p:blipFill>
        <p:spPr bwMode="auto">
          <a:xfrm>
            <a:off x="539262" y="1628775"/>
            <a:ext cx="1714500" cy="2686050"/>
          </a:xfrm>
          <a:prstGeom prst="rect">
            <a:avLst/>
          </a:prstGeom>
          <a:solidFill>
            <a:srgbClr val="FFF489">
              <a:alpha val="57001"/>
            </a:srgbClr>
          </a:solidFill>
          <a:ln w="9525">
            <a:noFill/>
            <a:miter lim="800000"/>
            <a:headEnd/>
            <a:tailEnd/>
          </a:ln>
          <a:effectLst/>
        </p:spPr>
      </p:pic>
      <p:sp>
        <p:nvSpPr>
          <p:cNvPr id="335879" name="Rectangle 7"/>
          <p:cNvSpPr>
            <a:spLocks noChangeArrowheads="1"/>
          </p:cNvSpPr>
          <p:nvPr/>
        </p:nvSpPr>
        <p:spPr bwMode="auto">
          <a:xfrm>
            <a:off x="395654" y="4652964"/>
            <a:ext cx="2448658" cy="1415772"/>
          </a:xfrm>
          <a:prstGeom prst="rect">
            <a:avLst/>
          </a:prstGeom>
          <a:noFill/>
          <a:ln w="9525">
            <a:noFill/>
            <a:miter lim="800000"/>
            <a:headEnd/>
            <a:tailEnd/>
          </a:ln>
          <a:effectLst/>
        </p:spPr>
        <p:txBody>
          <a:bodyPr anchor="ctr">
            <a:spAutoFit/>
          </a:bodyPr>
          <a:lstStyle/>
          <a:p>
            <a:pPr algn="l"/>
            <a:endParaRPr lang="en-US" sz="2400" b="0">
              <a:latin typeface="Comic Sans MS" pitchFamily="66" charset="0"/>
            </a:endParaRPr>
          </a:p>
          <a:p>
            <a:pPr algn="l"/>
            <a:endParaRPr lang="en-US" sz="800" b="0">
              <a:latin typeface="Comic Sans MS" pitchFamily="66" charset="0"/>
            </a:endParaRPr>
          </a:p>
          <a:p>
            <a:pPr algn="l"/>
            <a:r>
              <a:rPr lang="en-US" sz="1800">
                <a:solidFill>
                  <a:srgbClr val="660066"/>
                </a:solidFill>
                <a:latin typeface="Tahoma" pitchFamily="34" charset="0"/>
                <a:cs typeface="Tahoma" pitchFamily="34" charset="0"/>
              </a:rPr>
              <a:t>DIP, SIPP, SIMM 30 pin, SIMM 72 pin, DIMM, RIMM</a:t>
            </a:r>
            <a:r>
              <a:rPr lang="en-US" sz="1800">
                <a:latin typeface="Tahoma" pitchFamily="34" charset="0"/>
                <a:cs typeface="Tahoma" pitchFamily="34" charset="0"/>
              </a:rPr>
              <a:t> </a:t>
            </a:r>
          </a:p>
        </p:txBody>
      </p:sp>
      <p:sp>
        <p:nvSpPr>
          <p:cNvPr id="335880" name="Rectangle 8"/>
          <p:cNvSpPr>
            <a:spLocks noChangeArrowheads="1"/>
          </p:cNvSpPr>
          <p:nvPr/>
        </p:nvSpPr>
        <p:spPr bwMode="auto">
          <a:xfrm>
            <a:off x="477716" y="4408488"/>
            <a:ext cx="2835841" cy="646331"/>
          </a:xfrm>
          <a:prstGeom prst="rect">
            <a:avLst/>
          </a:prstGeom>
          <a:noFill/>
          <a:ln w="9525">
            <a:noFill/>
            <a:miter lim="800000"/>
            <a:headEnd/>
            <a:tailEnd/>
          </a:ln>
          <a:effectLst/>
        </p:spPr>
        <p:txBody>
          <a:bodyPr wrap="none">
            <a:spAutoFit/>
          </a:bodyPr>
          <a:lstStyle/>
          <a:p>
            <a:r>
              <a:rPr lang="en-US" sz="1800">
                <a:latin typeface="Tahoma" pitchFamily="34" charset="0"/>
                <a:cs typeface="Tahoma" pitchFamily="34" charset="0"/>
              </a:rPr>
              <a:t>Lloje të RAM- memorjeve </a:t>
            </a:r>
          </a:p>
          <a:p>
            <a:r>
              <a:rPr lang="en-US" sz="1800">
                <a:latin typeface="Tahoma" pitchFamily="34" charset="0"/>
                <a:cs typeface="Tahoma" pitchFamily="34" charset="0"/>
              </a:rPr>
              <a:t>nga lart-posht</a:t>
            </a:r>
          </a:p>
        </p:txBody>
      </p:sp>
      <p:pic>
        <p:nvPicPr>
          <p:cNvPr id="335881" name="Picture 9"/>
          <p:cNvPicPr>
            <a:picLocks noChangeAspect="1" noChangeArrowheads="1"/>
          </p:cNvPicPr>
          <p:nvPr/>
        </p:nvPicPr>
        <p:blipFill>
          <a:blip r:embed="rId4"/>
          <a:srcRect/>
          <a:stretch>
            <a:fillRect/>
          </a:stretch>
        </p:blipFill>
        <p:spPr bwMode="auto">
          <a:xfrm>
            <a:off x="4067908" y="1508125"/>
            <a:ext cx="3648808" cy="3073400"/>
          </a:xfrm>
          <a:prstGeom prst="rect">
            <a:avLst/>
          </a:prstGeom>
          <a:solidFill>
            <a:srgbClr val="FFF489">
              <a:alpha val="52000"/>
            </a:srgbClr>
          </a:solidFill>
          <a:ln w="9525">
            <a:noFill/>
            <a:miter lim="800000"/>
            <a:headEnd/>
            <a:tailEnd/>
          </a:ln>
          <a:effectLst/>
        </p:spPr>
      </p:pic>
      <p:sp>
        <p:nvSpPr>
          <p:cNvPr id="335882" name="Rectangle 10"/>
          <p:cNvSpPr>
            <a:spLocks noChangeArrowheads="1"/>
          </p:cNvSpPr>
          <p:nvPr/>
        </p:nvSpPr>
        <p:spPr bwMode="auto">
          <a:xfrm>
            <a:off x="4438650" y="4724400"/>
            <a:ext cx="3124200" cy="770980"/>
          </a:xfrm>
          <a:prstGeom prst="rect">
            <a:avLst/>
          </a:prstGeom>
          <a:noFill/>
          <a:ln w="9525">
            <a:noFill/>
            <a:miter lim="800000"/>
            <a:headEnd/>
            <a:tailEnd/>
          </a:ln>
          <a:effectLst/>
        </p:spPr>
        <p:txBody>
          <a:bodyPr anchor="ctr">
            <a:spAutoFit/>
          </a:bodyPr>
          <a:lstStyle/>
          <a:p>
            <a:pPr>
              <a:lnSpc>
                <a:spcPct val="105000"/>
              </a:lnSpc>
              <a:spcBef>
                <a:spcPct val="20000"/>
              </a:spcBef>
              <a:spcAft>
                <a:spcPct val="15000"/>
              </a:spcAft>
            </a:pPr>
            <a:r>
              <a:rPr lang="en-US" sz="1800" b="0">
                <a:solidFill>
                  <a:srgbClr val="996633"/>
                </a:solidFill>
                <a:latin typeface="Tahoma" pitchFamily="34" charset="0"/>
                <a:cs typeface="Tahoma" pitchFamily="34" charset="0"/>
              </a:rPr>
              <a:t> </a:t>
            </a:r>
            <a:r>
              <a:rPr lang="en-US" sz="1800">
                <a:solidFill>
                  <a:srgbClr val="660066"/>
                </a:solidFill>
                <a:latin typeface="Tahoma" pitchFamily="34" charset="0"/>
                <a:cs typeface="Tahoma" pitchFamily="34" charset="0"/>
              </a:rPr>
              <a:t>ROM  memorja (Çipi)</a:t>
            </a:r>
          </a:p>
          <a:p>
            <a:pPr>
              <a:lnSpc>
                <a:spcPct val="105000"/>
              </a:lnSpc>
              <a:spcBef>
                <a:spcPct val="20000"/>
              </a:spcBef>
              <a:spcAft>
                <a:spcPct val="15000"/>
              </a:spcAft>
            </a:pPr>
            <a:r>
              <a:rPr lang="en-US" sz="1800">
                <a:latin typeface="Tahoma" pitchFamily="34" charset="0"/>
                <a:cs typeface="Tahoma" pitchFamily="34" charset="0"/>
              </a:rPr>
              <a:t>(Shembull tipik)</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3A218ED1-334C-4625-BF40-00C49C778BF8}" type="slidenum">
              <a:rPr lang="en-GB"/>
              <a:pPr/>
              <a:t>71</a:t>
            </a:fld>
            <a:endParaRPr lang="en-GB"/>
          </a:p>
        </p:txBody>
      </p:sp>
      <p:sp>
        <p:nvSpPr>
          <p:cNvPr id="337922" name="Rectangle 2"/>
          <p:cNvSpPr>
            <a:spLocks noGrp="1" noChangeArrowheads="1"/>
          </p:cNvSpPr>
          <p:nvPr>
            <p:ph type="title"/>
          </p:nvPr>
        </p:nvSpPr>
        <p:spPr>
          <a:xfrm>
            <a:off x="685800" y="152401"/>
            <a:ext cx="6871189" cy="612775"/>
          </a:xfrm>
          <a:solidFill>
            <a:srgbClr val="CCFFFF"/>
          </a:solidFill>
        </p:spPr>
        <p:txBody>
          <a:bodyPr/>
          <a:lstStyle/>
          <a:p>
            <a:r>
              <a:rPr lang="en-US" sz="2800" b="1">
                <a:solidFill>
                  <a:srgbClr val="660066"/>
                </a:solidFill>
                <a:effectLst>
                  <a:outerShdw blurRad="38100" dist="38100" dir="2700000" algn="tl">
                    <a:srgbClr val="000000"/>
                  </a:outerShdw>
                </a:effectLst>
                <a:latin typeface="Lucida Bright" pitchFamily="18" charset="0"/>
              </a:rPr>
              <a:t>Memorja primare-RAM</a:t>
            </a:r>
            <a:endParaRPr lang="en-US" sz="2800">
              <a:solidFill>
                <a:srgbClr val="660066"/>
              </a:solidFill>
              <a:effectLst>
                <a:outerShdw blurRad="38100" dist="38100" dir="2700000" algn="tl">
                  <a:srgbClr val="000000"/>
                </a:outerShdw>
              </a:effectLst>
              <a:latin typeface="Lucida Bright" pitchFamily="18" charset="0"/>
            </a:endParaRPr>
          </a:p>
        </p:txBody>
      </p:sp>
      <p:sp>
        <p:nvSpPr>
          <p:cNvPr id="337923" name="Rectangle 3"/>
          <p:cNvSpPr>
            <a:spLocks noGrp="1" noChangeArrowheads="1"/>
          </p:cNvSpPr>
          <p:nvPr>
            <p:ph type="body" idx="1"/>
          </p:nvPr>
        </p:nvSpPr>
        <p:spPr>
          <a:xfrm>
            <a:off x="849923" y="836614"/>
            <a:ext cx="7532077" cy="4897437"/>
          </a:xfrm>
          <a:solidFill>
            <a:srgbClr val="FFF489"/>
          </a:solidFill>
        </p:spPr>
        <p:txBody>
          <a:bodyPr/>
          <a:lstStyle/>
          <a:p>
            <a:pPr>
              <a:buFontTx/>
              <a:buNone/>
            </a:pPr>
            <a:r>
              <a:rPr lang="en-US" sz="1800" b="1">
                <a:solidFill>
                  <a:schemeClr val="tx2"/>
                </a:solidFill>
                <a:effectLst>
                  <a:outerShdw blurRad="38100" dist="38100" dir="2700000" algn="tl">
                    <a:srgbClr val="000000"/>
                  </a:outerShdw>
                </a:effectLst>
                <a:latin typeface="Tahoma" pitchFamily="34" charset="0"/>
                <a:cs typeface="Tahoma" pitchFamily="34" charset="0"/>
              </a:rPr>
              <a:t>    RAM</a:t>
            </a:r>
            <a:r>
              <a:rPr lang="en-US" sz="1800">
                <a:solidFill>
                  <a:schemeClr val="tx2"/>
                </a:solidFill>
                <a:effectLst>
                  <a:outerShdw blurRad="38100" dist="38100" dir="2700000" algn="tl">
                    <a:srgbClr val="000000"/>
                  </a:outerShdw>
                </a:effectLst>
                <a:latin typeface="Tahoma" pitchFamily="34" charset="0"/>
                <a:cs typeface="Tahoma" pitchFamily="34" charset="0"/>
              </a:rPr>
              <a:t> – </a:t>
            </a:r>
            <a:r>
              <a:rPr lang="en-US" sz="1800" b="1">
                <a:solidFill>
                  <a:schemeClr val="tx2"/>
                </a:solidFill>
                <a:effectLst>
                  <a:outerShdw blurRad="38100" dist="38100" dir="2700000" algn="tl">
                    <a:srgbClr val="000000"/>
                  </a:outerShdw>
                </a:effectLst>
                <a:latin typeface="Tahoma" pitchFamily="34" charset="0"/>
                <a:cs typeface="Tahoma" pitchFamily="34" charset="0"/>
              </a:rPr>
              <a:t>memorja me qasje të drejtpërdrejtë</a:t>
            </a:r>
            <a:r>
              <a:rPr lang="en-US" sz="1800">
                <a:effectLst>
                  <a:outerShdw blurRad="38100" dist="38100" dir="2700000" algn="tl">
                    <a:srgbClr val="FFFFFF"/>
                  </a:outerShdw>
                </a:effectLst>
                <a:latin typeface="Tahoma" pitchFamily="34" charset="0"/>
                <a:cs typeface="Tahoma" pitchFamily="34" charset="0"/>
              </a:rPr>
              <a:t> </a:t>
            </a:r>
          </a:p>
          <a:p>
            <a:pPr>
              <a:buFontTx/>
              <a:buNone/>
            </a:pPr>
            <a:r>
              <a:rPr lang="en-US" sz="1800">
                <a:latin typeface="Tahoma" pitchFamily="34" charset="0"/>
                <a:cs typeface="Tahoma" pitchFamily="34" charset="0"/>
              </a:rPr>
              <a:t>    - në krahasim me regjistrat shërben për ruajtjen e sasive më të mëdha të informacioneve, kurse fizikisht janë më largë nga procesori</a:t>
            </a:r>
          </a:p>
          <a:p>
            <a:pPr>
              <a:buFontTx/>
              <a:buNone/>
            </a:pPr>
            <a:r>
              <a:rPr lang="en-US" sz="1800">
                <a:latin typeface="Tahoma" pitchFamily="34" charset="0"/>
                <a:cs typeface="Tahoma" pitchFamily="34" charset="0"/>
              </a:rPr>
              <a:t>    - në krahasim me memorjet sekundare kanë kapacitet më të vogël, por fizikisht janë më afër procesorit</a:t>
            </a:r>
          </a:p>
          <a:p>
            <a:pPr>
              <a:buFontTx/>
              <a:buNone/>
            </a:pPr>
            <a:r>
              <a:rPr lang="en-US" sz="1800">
                <a:latin typeface="Tahoma" pitchFamily="34" charset="0"/>
                <a:cs typeface="Tahoma" pitchFamily="34" charset="0"/>
              </a:rPr>
              <a:t>    </a:t>
            </a:r>
            <a:r>
              <a:rPr lang="en-US" sz="1800" b="1">
                <a:latin typeface="Tahoma" pitchFamily="34" charset="0"/>
                <a:cs typeface="Tahoma" pitchFamily="34" charset="0"/>
              </a:rPr>
              <a:t>- kurë në kompjutor do të aktivizohet ndonjë program, atëherë i gjithë programi lexohet (sillet) nga </a:t>
            </a:r>
            <a:r>
              <a:rPr lang="en-US" sz="1800" b="1">
                <a:solidFill>
                  <a:schemeClr val="tx2"/>
                </a:solidFill>
                <a:latin typeface="Tahoma" pitchFamily="34" charset="0"/>
                <a:cs typeface="Tahoma" pitchFamily="34" charset="0"/>
              </a:rPr>
              <a:t>memorja sekundare</a:t>
            </a:r>
            <a:r>
              <a:rPr lang="en-US" sz="1800" b="1">
                <a:latin typeface="Tahoma" pitchFamily="34" charset="0"/>
                <a:cs typeface="Tahoma" pitchFamily="34" charset="0"/>
              </a:rPr>
              <a:t> në </a:t>
            </a:r>
            <a:r>
              <a:rPr lang="en-US" sz="1800" b="1">
                <a:solidFill>
                  <a:schemeClr val="tx2"/>
                </a:solidFill>
                <a:latin typeface="Tahoma" pitchFamily="34" charset="0"/>
                <a:cs typeface="Tahoma" pitchFamily="34" charset="0"/>
              </a:rPr>
              <a:t>RAM</a:t>
            </a:r>
            <a:r>
              <a:rPr lang="en-US" sz="1800" b="1">
                <a:latin typeface="Tahoma" pitchFamily="34" charset="0"/>
                <a:cs typeface="Tahoma" pitchFamily="34" charset="0"/>
              </a:rPr>
              <a:t> </a:t>
            </a:r>
          </a:p>
          <a:p>
            <a:pPr>
              <a:buFontTx/>
              <a:buNone/>
            </a:pPr>
            <a:r>
              <a:rPr lang="en-US" sz="1800" b="1">
                <a:latin typeface="Tahoma" pitchFamily="34" charset="0"/>
                <a:cs typeface="Tahoma" pitchFamily="34" charset="0"/>
              </a:rPr>
              <a:t>    - gjat ekzekutimit, instrukcionet programore dhe të dhëna futen në regjistrat sipas një radhe të caktuar</a:t>
            </a:r>
          </a:p>
          <a:p>
            <a:pPr>
              <a:buFontTx/>
              <a:buNone/>
            </a:pPr>
            <a:r>
              <a:rPr lang="en-US" sz="1800">
                <a:latin typeface="Tahoma" pitchFamily="34" charset="0"/>
                <a:cs typeface="Tahoma" pitchFamily="34" charset="0"/>
              </a:rPr>
              <a:t>    -   </a:t>
            </a:r>
            <a:r>
              <a:rPr lang="en-US" sz="1800" b="1">
                <a:solidFill>
                  <a:schemeClr val="tx2"/>
                </a:solidFill>
                <a:effectLst>
                  <a:outerShdw blurRad="38100" dist="38100" dir="2700000" algn="tl">
                    <a:srgbClr val="000000"/>
                  </a:outerShdw>
                </a:effectLst>
                <a:latin typeface="Tahoma" pitchFamily="34" charset="0"/>
                <a:cs typeface="Tahoma" pitchFamily="34" charset="0"/>
              </a:rPr>
              <a:t>Përmbajtja e RAM memorjes është e pa qëndrueshme</a:t>
            </a:r>
            <a:r>
              <a:rPr lang="en-US" sz="1800" b="1">
                <a:effectLst>
                  <a:outerShdw blurRad="38100" dist="38100" dir="2700000" algn="tl">
                    <a:srgbClr val="FFFFFF"/>
                  </a:outerShdw>
                </a:effectLst>
                <a:latin typeface="Tahoma" pitchFamily="34" charset="0"/>
                <a:cs typeface="Tahoma" pitchFamily="34" charset="0"/>
              </a:rPr>
              <a:t> (</a:t>
            </a:r>
            <a:r>
              <a:rPr lang="en-US" sz="1800" b="1">
                <a:solidFill>
                  <a:schemeClr val="tx2"/>
                </a:solidFill>
                <a:effectLst>
                  <a:outerShdw blurRad="38100" dist="38100" dir="2700000" algn="tl">
                    <a:srgbClr val="000000"/>
                  </a:outerShdw>
                </a:effectLst>
                <a:latin typeface="Tahoma" pitchFamily="34" charset="0"/>
                <a:cs typeface="Tahoma" pitchFamily="34" charset="0"/>
              </a:rPr>
              <a:t>Volatile</a:t>
            </a:r>
            <a:r>
              <a:rPr lang="en-US" sz="1800" b="1">
                <a:effectLst>
                  <a:outerShdw blurRad="38100" dist="38100" dir="2700000" algn="tl">
                    <a:srgbClr val="FFFFFF"/>
                  </a:outerShdw>
                </a:effectLst>
                <a:latin typeface="Tahoma" pitchFamily="34" charset="0"/>
                <a:cs typeface="Tahoma" pitchFamily="34" charset="0"/>
              </a:rPr>
              <a:t>)-</a:t>
            </a:r>
            <a:r>
              <a:rPr lang="en-US" sz="1800">
                <a:latin typeface="Tahoma" pitchFamily="34" charset="0"/>
                <a:cs typeface="Tahoma" pitchFamily="34" charset="0"/>
              </a:rPr>
              <a:t>  të dhënat humben/fshihen pas fikjes së kompjutorit</a:t>
            </a:r>
          </a:p>
          <a:p>
            <a:pPr>
              <a:buFontTx/>
              <a:buNone/>
            </a:pPr>
            <a:r>
              <a:rPr lang="en-US" sz="1800">
                <a:latin typeface="Tahoma" pitchFamily="34" charset="0"/>
                <a:cs typeface="Tahoma" pitchFamily="34" charset="0"/>
              </a:rPr>
              <a:t>    - ekzistojnë dy lloje të RAM memorjeve: </a:t>
            </a:r>
          </a:p>
          <a:p>
            <a:pPr>
              <a:buFontTx/>
              <a:buNone/>
            </a:pPr>
            <a:r>
              <a:rPr lang="en-US" sz="1800">
                <a:latin typeface="Tahoma" pitchFamily="34" charset="0"/>
                <a:cs typeface="Tahoma" pitchFamily="34" charset="0"/>
              </a:rPr>
              <a:t>          </a:t>
            </a:r>
            <a:r>
              <a:rPr lang="en-US" sz="1800" b="1">
                <a:solidFill>
                  <a:srgbClr val="660066"/>
                </a:solidFill>
                <a:latin typeface="Tahoma" pitchFamily="34" charset="0"/>
                <a:cs typeface="Tahoma" pitchFamily="34" charset="0"/>
              </a:rPr>
              <a:t>RAM dinamik – DRAM</a:t>
            </a:r>
            <a:r>
              <a:rPr lang="en-US" sz="1800">
                <a:latin typeface="Tahoma" pitchFamily="34" charset="0"/>
                <a:cs typeface="Tahoma" pitchFamily="34" charset="0"/>
              </a:rPr>
              <a:t>, i cili ka çmim më të lirë por është  më i   ngadalshëm dhe  </a:t>
            </a:r>
            <a:r>
              <a:rPr lang="en-US" sz="1800" b="1">
                <a:solidFill>
                  <a:srgbClr val="660066"/>
                </a:solidFill>
                <a:latin typeface="Tahoma" pitchFamily="34" charset="0"/>
                <a:cs typeface="Tahoma" pitchFamily="34" charset="0"/>
              </a:rPr>
              <a:t>RAM statik – SRAM</a:t>
            </a:r>
            <a:r>
              <a:rPr lang="en-US" sz="1800">
                <a:latin typeface="Tahoma" pitchFamily="34" charset="0"/>
                <a:cs typeface="Tahoma" pitchFamily="34" charset="0"/>
              </a:rPr>
              <a:t> i cili është më i shtrenjtë dhe më i shpejtë.</a:t>
            </a:r>
          </a:p>
          <a:p>
            <a:pPr>
              <a:buFontTx/>
              <a:buNone/>
            </a:pPr>
            <a:endParaRPr lang="en-US" sz="1800">
              <a:latin typeface="Tahoma" pitchFamily="34" charset="0"/>
              <a:cs typeface="Tahoma" pitchFamily="34" charset="0"/>
            </a:endParaRPr>
          </a:p>
        </p:txBody>
      </p:sp>
      <p:sp>
        <p:nvSpPr>
          <p:cNvPr id="337924" name="Rectangle 4"/>
          <p:cNvSpPr>
            <a:spLocks noChangeArrowheads="1"/>
          </p:cNvSpPr>
          <p:nvPr/>
        </p:nvSpPr>
        <p:spPr bwMode="auto">
          <a:xfrm>
            <a:off x="2378320" y="5229225"/>
            <a:ext cx="4572000" cy="1200329"/>
          </a:xfrm>
          <a:prstGeom prst="rect">
            <a:avLst/>
          </a:prstGeom>
          <a:solidFill>
            <a:srgbClr val="FFF489"/>
          </a:solidFill>
          <a:ln w="9525">
            <a:noFill/>
            <a:miter lim="800000"/>
            <a:headEnd/>
            <a:tailEnd/>
          </a:ln>
          <a:effectLst/>
        </p:spPr>
        <p:txBody>
          <a:bodyPr>
            <a:spAutoFit/>
          </a:bodyPr>
          <a:lstStyle/>
          <a:p>
            <a:pPr algn="l"/>
            <a:r>
              <a:rPr lang="en-US" u="sng">
                <a:solidFill>
                  <a:srgbClr val="800080"/>
                </a:solidFill>
                <a:effectLst>
                  <a:outerShdw blurRad="38100" dist="38100" dir="2700000" algn="tl">
                    <a:srgbClr val="000000"/>
                  </a:outerShdw>
                </a:effectLst>
                <a:latin typeface="Lucida Bright" pitchFamily="18" charset="0"/>
              </a:rPr>
              <a:t>RAM:</a:t>
            </a:r>
            <a:r>
              <a:rPr lang="en-US" u="sng">
                <a:solidFill>
                  <a:schemeClr val="bg1"/>
                </a:solidFill>
                <a:effectLst>
                  <a:outerShdw blurRad="38100" dist="38100" dir="2700000" algn="tl">
                    <a:srgbClr val="000000"/>
                  </a:outerShdw>
                </a:effectLst>
                <a:latin typeface="Lucida Bright" pitchFamily="18" charset="0"/>
              </a:rPr>
              <a:t> </a:t>
            </a:r>
            <a:r>
              <a:rPr lang="en-US" u="sng">
                <a:solidFill>
                  <a:schemeClr val="hlink"/>
                </a:solidFill>
                <a:effectLst>
                  <a:outerShdw blurRad="38100" dist="38100" dir="2700000" algn="tl">
                    <a:srgbClr val="000000"/>
                  </a:outerShdw>
                </a:effectLst>
                <a:latin typeface="Lucida Bright" pitchFamily="18" charset="0"/>
              </a:rPr>
              <a:t>Random Access Memory</a:t>
            </a:r>
            <a:endParaRPr lang="en-US" u="sng">
              <a:solidFill>
                <a:srgbClr val="FEFF72"/>
              </a:solidFill>
              <a:effectLst>
                <a:outerShdw blurRad="38100" dist="38100" dir="2700000" algn="tl">
                  <a:srgbClr val="000000"/>
                </a:outerShdw>
              </a:effectLst>
              <a:latin typeface="Lucida Bright" pitchFamily="18" charset="0"/>
            </a:endParaRPr>
          </a:p>
          <a:p>
            <a:pPr lvl="1" algn="l"/>
            <a:r>
              <a:rPr lang="en-US" b="0">
                <a:solidFill>
                  <a:srgbClr val="800080"/>
                </a:solidFill>
                <a:effectLst>
                  <a:outerShdw blurRad="38100" dist="38100" dir="2700000" algn="tl">
                    <a:srgbClr val="000000"/>
                  </a:outerShdw>
                </a:effectLst>
                <a:latin typeface="Lucida Bright" pitchFamily="18" charset="0"/>
              </a:rPr>
              <a:t>Dynamic: </a:t>
            </a:r>
            <a:r>
              <a:rPr lang="en-US" b="0">
                <a:solidFill>
                  <a:schemeClr val="hlink"/>
                </a:solidFill>
                <a:effectLst>
                  <a:outerShdw blurRad="38100" dist="38100" dir="2700000" algn="tl">
                    <a:srgbClr val="000000"/>
                  </a:outerShdw>
                </a:effectLst>
                <a:latin typeface="Lucida Bright" pitchFamily="18" charset="0"/>
              </a:rPr>
              <a:t>Changes thru processing</a:t>
            </a:r>
            <a:endParaRPr lang="en-US" b="0">
              <a:solidFill>
                <a:srgbClr val="800080"/>
              </a:solidFill>
              <a:effectLst>
                <a:outerShdw blurRad="38100" dist="38100" dir="2700000" algn="tl">
                  <a:srgbClr val="000000"/>
                </a:outerShdw>
              </a:effectLst>
              <a:latin typeface="Lucida Bright" pitchFamily="18" charset="0"/>
            </a:endParaRPr>
          </a:p>
          <a:p>
            <a:pPr lvl="1" algn="l"/>
            <a:r>
              <a:rPr lang="en-US" b="0">
                <a:solidFill>
                  <a:srgbClr val="800080"/>
                </a:solidFill>
                <a:effectLst>
                  <a:outerShdw blurRad="38100" dist="38100" dir="2700000" algn="tl">
                    <a:srgbClr val="000000"/>
                  </a:outerShdw>
                </a:effectLst>
                <a:latin typeface="Lucida Bright" pitchFamily="18" charset="0"/>
              </a:rPr>
              <a:t>Static: </a:t>
            </a:r>
            <a:r>
              <a:rPr lang="en-US" b="0">
                <a:solidFill>
                  <a:schemeClr val="hlink"/>
                </a:solidFill>
                <a:effectLst>
                  <a:outerShdw blurRad="38100" dist="38100" dir="2700000" algn="tl">
                    <a:srgbClr val="000000"/>
                  </a:outerShdw>
                </a:effectLst>
                <a:latin typeface="Lucida Bright" pitchFamily="18" charset="0"/>
              </a:rPr>
              <a:t>Remains constant (power on)</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EDC07135-7BF3-4180-8A87-0660858F41AF}" type="slidenum">
              <a:rPr lang="en-GB"/>
              <a:pPr/>
              <a:t>72</a:t>
            </a:fld>
            <a:endParaRPr lang="en-GB"/>
          </a:p>
        </p:txBody>
      </p:sp>
      <p:sp>
        <p:nvSpPr>
          <p:cNvPr id="338946" name="Rectangle 2"/>
          <p:cNvSpPr>
            <a:spLocks noGrp="1" noChangeArrowheads="1"/>
          </p:cNvSpPr>
          <p:nvPr>
            <p:ph type="title"/>
          </p:nvPr>
        </p:nvSpPr>
        <p:spPr>
          <a:xfrm>
            <a:off x="685800" y="152400"/>
            <a:ext cx="6871189" cy="755650"/>
          </a:xfrm>
          <a:solidFill>
            <a:srgbClr val="CCFFFF"/>
          </a:solidFill>
        </p:spPr>
        <p:txBody>
          <a:bodyPr/>
          <a:lstStyle/>
          <a:p>
            <a:r>
              <a:rPr lang="en-US" sz="2400" b="1">
                <a:solidFill>
                  <a:srgbClr val="660066"/>
                </a:solidFill>
                <a:effectLst>
                  <a:outerShdw blurRad="38100" dist="38100" dir="2700000" algn="tl">
                    <a:srgbClr val="000000"/>
                  </a:outerShdw>
                </a:effectLst>
                <a:latin typeface="Tahoma" pitchFamily="34" charset="0"/>
                <a:cs typeface="Tahoma" pitchFamily="34" charset="0"/>
              </a:rPr>
              <a:t>Memorja primare -CACHE</a:t>
            </a:r>
          </a:p>
        </p:txBody>
      </p:sp>
      <p:sp>
        <p:nvSpPr>
          <p:cNvPr id="338947" name="Rectangle 3"/>
          <p:cNvSpPr>
            <a:spLocks noGrp="1" noChangeArrowheads="1"/>
          </p:cNvSpPr>
          <p:nvPr>
            <p:ph type="body" idx="1"/>
          </p:nvPr>
        </p:nvSpPr>
        <p:spPr>
          <a:xfrm>
            <a:off x="685800" y="1125538"/>
            <a:ext cx="7696200" cy="3598862"/>
          </a:xfrm>
          <a:solidFill>
            <a:srgbClr val="FFF489"/>
          </a:solidFill>
        </p:spPr>
        <p:txBody>
          <a:bodyPr/>
          <a:lstStyle/>
          <a:p>
            <a:r>
              <a:rPr lang="en-US" sz="1800">
                <a:latin typeface="Tahoma" pitchFamily="34" charset="0"/>
                <a:cs typeface="Tahoma" pitchFamily="34" charset="0"/>
              </a:rPr>
              <a:t>Memorje me qasje të shpejtë – procesori i qaset </a:t>
            </a:r>
            <a:r>
              <a:rPr lang="en-US" sz="1800" b="1">
                <a:solidFill>
                  <a:srgbClr val="660066"/>
                </a:solidFill>
                <a:latin typeface="Tahoma" pitchFamily="34" charset="0"/>
                <a:cs typeface="Tahoma" pitchFamily="34" charset="0"/>
              </a:rPr>
              <a:t>cache</a:t>
            </a:r>
            <a:r>
              <a:rPr lang="en-US" sz="1800">
                <a:solidFill>
                  <a:srgbClr val="660066"/>
                </a:solidFill>
                <a:latin typeface="Tahoma" pitchFamily="34" charset="0"/>
                <a:cs typeface="Tahoma" pitchFamily="34" charset="0"/>
              </a:rPr>
              <a:t> </a:t>
            </a:r>
            <a:r>
              <a:rPr lang="en-US" sz="1800">
                <a:latin typeface="Tahoma" pitchFamily="34" charset="0"/>
                <a:cs typeface="Tahoma" pitchFamily="34" charset="0"/>
              </a:rPr>
              <a:t>memorjes</a:t>
            </a:r>
            <a:r>
              <a:rPr lang="en-US" sz="1800">
                <a:solidFill>
                  <a:srgbClr val="996633"/>
                </a:solidFill>
                <a:latin typeface="Tahoma" pitchFamily="34" charset="0"/>
                <a:cs typeface="Tahoma" pitchFamily="34" charset="0"/>
              </a:rPr>
              <a:t> </a:t>
            </a:r>
            <a:r>
              <a:rPr lang="en-US" sz="1800">
                <a:latin typeface="Tahoma" pitchFamily="34" charset="0"/>
                <a:cs typeface="Tahoma" pitchFamily="34" charset="0"/>
              </a:rPr>
              <a:t>shumë më shpejt se </a:t>
            </a:r>
            <a:r>
              <a:rPr lang="en-US" sz="1800" b="1">
                <a:solidFill>
                  <a:srgbClr val="660066"/>
                </a:solidFill>
                <a:latin typeface="Tahoma" pitchFamily="34" charset="0"/>
                <a:cs typeface="Tahoma" pitchFamily="34" charset="0"/>
              </a:rPr>
              <a:t>RAM</a:t>
            </a:r>
            <a:r>
              <a:rPr lang="en-US" sz="1800">
                <a:latin typeface="Tahoma" pitchFamily="34" charset="0"/>
                <a:cs typeface="Tahoma" pitchFamily="34" charset="0"/>
              </a:rPr>
              <a:t> memorjes </a:t>
            </a:r>
          </a:p>
          <a:p>
            <a:r>
              <a:rPr lang="en-US" sz="1800">
                <a:latin typeface="Tahoma" pitchFamily="34" charset="0"/>
                <a:cs typeface="Tahoma" pitchFamily="34" charset="0"/>
              </a:rPr>
              <a:t>Paraqet ndërmjet memorje (angl.</a:t>
            </a:r>
            <a:r>
              <a:rPr lang="en-US" sz="1800" b="1">
                <a:solidFill>
                  <a:srgbClr val="660066"/>
                </a:solidFill>
                <a:latin typeface="Tahoma" pitchFamily="34" charset="0"/>
                <a:cs typeface="Tahoma" pitchFamily="34" charset="0"/>
              </a:rPr>
              <a:t>Buffer</a:t>
            </a:r>
            <a:r>
              <a:rPr lang="en-US" sz="1800">
                <a:solidFill>
                  <a:srgbClr val="996633"/>
                </a:solidFill>
                <a:latin typeface="Tahoma" pitchFamily="34" charset="0"/>
                <a:cs typeface="Tahoma" pitchFamily="34" charset="0"/>
              </a:rPr>
              <a:t> - </a:t>
            </a:r>
            <a:r>
              <a:rPr lang="en-US" sz="1800">
                <a:latin typeface="Tahoma" pitchFamily="34" charset="0"/>
                <a:cs typeface="Tahoma" pitchFamily="34" charset="0"/>
              </a:rPr>
              <a:t>ku ruhen të dhëna </a:t>
            </a:r>
            <a:r>
              <a:rPr lang="en-US" sz="1800" b="1" i="1">
                <a:solidFill>
                  <a:srgbClr val="660066"/>
                </a:solidFill>
                <a:latin typeface="Tahoma" pitchFamily="34" charset="0"/>
                <a:cs typeface="Tahoma" pitchFamily="34" charset="0"/>
              </a:rPr>
              <a:t>transite</a:t>
            </a:r>
            <a:r>
              <a:rPr lang="en-US" sz="1800" i="1">
                <a:solidFill>
                  <a:srgbClr val="660066"/>
                </a:solidFill>
                <a:latin typeface="Tahoma" pitchFamily="34" charset="0"/>
                <a:cs typeface="Tahoma" pitchFamily="34" charset="0"/>
              </a:rPr>
              <a:t>)</a:t>
            </a:r>
            <a:r>
              <a:rPr lang="en-US" sz="1800">
                <a:latin typeface="Tahoma" pitchFamily="34" charset="0"/>
                <a:cs typeface="Tahoma" pitchFamily="34" charset="0"/>
              </a:rPr>
              <a:t>  në të cilën përkohësisht ruhen blloqe të instrukcioneve dhe/ose të dhëna të cilat procesori  “kohës së fundit” më së shpeshti i ka përdorur </a:t>
            </a:r>
          </a:p>
          <a:p>
            <a:r>
              <a:rPr lang="en-US" sz="1800">
                <a:latin typeface="Tahoma" pitchFamily="34" charset="0"/>
                <a:cs typeface="Tahoma" pitchFamily="34" charset="0"/>
              </a:rPr>
              <a:t>Chache memorja mundet të organizohet në më shumë nivele:</a:t>
            </a:r>
          </a:p>
          <a:p>
            <a:pPr>
              <a:buFontTx/>
              <a:buNone/>
            </a:pPr>
            <a:r>
              <a:rPr lang="en-US" sz="1800">
                <a:latin typeface="Tahoma" pitchFamily="34" charset="0"/>
                <a:cs typeface="Tahoma" pitchFamily="34" charset="0"/>
              </a:rPr>
              <a:t>    </a:t>
            </a:r>
            <a:r>
              <a:rPr lang="en-US" sz="1800">
                <a:solidFill>
                  <a:srgbClr val="CC0000"/>
                </a:solidFill>
                <a:effectLst>
                  <a:outerShdw blurRad="38100" dist="38100" dir="2700000" algn="tl">
                    <a:srgbClr val="000000"/>
                  </a:outerShdw>
                </a:effectLst>
                <a:latin typeface="Tahoma" pitchFamily="34" charset="0"/>
                <a:cs typeface="Tahoma" pitchFamily="34" charset="0"/>
              </a:rPr>
              <a:t>- Level 1 (L1) – 8, 16</a:t>
            </a:r>
            <a:r>
              <a:rPr lang="en-US" sz="1800">
                <a:solidFill>
                  <a:schemeClr val="tx2"/>
                </a:solidFill>
                <a:effectLst>
                  <a:outerShdw blurRad="38100" dist="38100" dir="2700000" algn="tl">
                    <a:srgbClr val="000000"/>
                  </a:outerShdw>
                </a:effectLst>
                <a:latin typeface="Tahoma" pitchFamily="34" charset="0"/>
                <a:cs typeface="Tahoma" pitchFamily="34" charset="0"/>
              </a:rPr>
              <a:t> </a:t>
            </a:r>
            <a:r>
              <a:rPr lang="en-US" sz="1800">
                <a:effectLst>
                  <a:outerShdw blurRad="38100" dist="38100" dir="2700000" algn="tl">
                    <a:srgbClr val="FFFFFF"/>
                  </a:outerShdw>
                </a:effectLst>
                <a:latin typeface="Tahoma" pitchFamily="34" charset="0"/>
                <a:cs typeface="Tahoma" pitchFamily="34" charset="0"/>
              </a:rPr>
              <a:t>apo</a:t>
            </a:r>
            <a:r>
              <a:rPr lang="en-US" sz="1800">
                <a:solidFill>
                  <a:schemeClr val="tx2"/>
                </a:solidFill>
                <a:effectLst>
                  <a:outerShdw blurRad="38100" dist="38100" dir="2700000" algn="tl">
                    <a:srgbClr val="000000"/>
                  </a:outerShdw>
                </a:effectLst>
                <a:latin typeface="Tahoma" pitchFamily="34" charset="0"/>
                <a:cs typeface="Tahoma" pitchFamily="34" charset="0"/>
              </a:rPr>
              <a:t> </a:t>
            </a:r>
            <a:r>
              <a:rPr lang="en-US" sz="1800">
                <a:solidFill>
                  <a:srgbClr val="CC0000"/>
                </a:solidFill>
                <a:effectLst>
                  <a:outerShdw blurRad="38100" dist="38100" dir="2700000" algn="tl">
                    <a:srgbClr val="000000"/>
                  </a:outerShdw>
                </a:effectLst>
                <a:latin typeface="Tahoma" pitchFamily="34" charset="0"/>
                <a:cs typeface="Tahoma" pitchFamily="34" charset="0"/>
              </a:rPr>
              <a:t>32KB</a:t>
            </a:r>
            <a:r>
              <a:rPr lang="en-US" sz="1800">
                <a:effectLst>
                  <a:outerShdw blurRad="38100" dist="38100" dir="2700000" algn="tl">
                    <a:srgbClr val="FFFFFF"/>
                  </a:outerShdw>
                </a:effectLst>
                <a:latin typeface="Tahoma" pitchFamily="34" charset="0"/>
                <a:cs typeface="Tahoma" pitchFamily="34" charset="0"/>
              </a:rPr>
              <a:t> më e shpejta dhe </a:t>
            </a:r>
            <a:r>
              <a:rPr lang="en-US" sz="1800">
                <a:solidFill>
                  <a:srgbClr val="0066FF"/>
                </a:solidFill>
                <a:effectLst>
                  <a:outerShdw blurRad="38100" dist="38100" dir="2700000" algn="tl">
                    <a:srgbClr val="000000"/>
                  </a:outerShdw>
                </a:effectLst>
                <a:latin typeface="Tahoma" pitchFamily="34" charset="0"/>
                <a:cs typeface="Tahoma" pitchFamily="34" charset="0"/>
              </a:rPr>
              <a:t>gjindet në vet procesorin</a:t>
            </a:r>
          </a:p>
          <a:p>
            <a:pPr>
              <a:buFontTx/>
              <a:buNone/>
            </a:pPr>
            <a:r>
              <a:rPr lang="en-US" sz="1800">
                <a:effectLst>
                  <a:outerShdw blurRad="38100" dist="38100" dir="2700000" algn="tl">
                    <a:srgbClr val="FFFFFF"/>
                  </a:outerShdw>
                </a:effectLst>
                <a:latin typeface="Tahoma" pitchFamily="34" charset="0"/>
                <a:cs typeface="Tahoma" pitchFamily="34" charset="0"/>
              </a:rPr>
              <a:t>    </a:t>
            </a:r>
            <a:r>
              <a:rPr lang="en-US" sz="1800">
                <a:solidFill>
                  <a:srgbClr val="CC0000"/>
                </a:solidFill>
                <a:effectLst>
                  <a:outerShdw blurRad="38100" dist="38100" dir="2700000" algn="tl">
                    <a:srgbClr val="000000"/>
                  </a:outerShdw>
                </a:effectLst>
                <a:latin typeface="Tahoma" pitchFamily="34" charset="0"/>
                <a:cs typeface="Tahoma" pitchFamily="34" charset="0"/>
              </a:rPr>
              <a:t>- Level 2 (L2) – 128, 256</a:t>
            </a:r>
            <a:r>
              <a:rPr lang="en-US" sz="1800">
                <a:solidFill>
                  <a:schemeClr val="tx2"/>
                </a:solidFill>
                <a:effectLst>
                  <a:outerShdw blurRad="38100" dist="38100" dir="2700000" algn="tl">
                    <a:srgbClr val="000000"/>
                  </a:outerShdw>
                </a:effectLst>
                <a:latin typeface="Tahoma" pitchFamily="34" charset="0"/>
                <a:cs typeface="Tahoma" pitchFamily="34" charset="0"/>
              </a:rPr>
              <a:t> </a:t>
            </a:r>
            <a:r>
              <a:rPr lang="en-US" sz="1800">
                <a:effectLst>
                  <a:outerShdw blurRad="38100" dist="38100" dir="2700000" algn="tl">
                    <a:srgbClr val="FFFFFF"/>
                  </a:outerShdw>
                </a:effectLst>
                <a:latin typeface="Tahoma" pitchFamily="34" charset="0"/>
                <a:cs typeface="Tahoma" pitchFamily="34" charset="0"/>
              </a:rPr>
              <a:t>apo</a:t>
            </a:r>
            <a:r>
              <a:rPr lang="en-US" sz="1800">
                <a:solidFill>
                  <a:schemeClr val="tx2"/>
                </a:solidFill>
                <a:effectLst>
                  <a:outerShdw blurRad="38100" dist="38100" dir="2700000" algn="tl">
                    <a:srgbClr val="000000"/>
                  </a:outerShdw>
                </a:effectLst>
                <a:latin typeface="Tahoma" pitchFamily="34" charset="0"/>
                <a:cs typeface="Tahoma" pitchFamily="34" charset="0"/>
              </a:rPr>
              <a:t> </a:t>
            </a:r>
            <a:r>
              <a:rPr lang="en-US" sz="1800">
                <a:solidFill>
                  <a:srgbClr val="CC0000"/>
                </a:solidFill>
                <a:effectLst>
                  <a:outerShdw blurRad="38100" dist="38100" dir="2700000" algn="tl">
                    <a:srgbClr val="000000"/>
                  </a:outerShdw>
                </a:effectLst>
                <a:latin typeface="Tahoma" pitchFamily="34" charset="0"/>
                <a:cs typeface="Tahoma" pitchFamily="34" charset="0"/>
              </a:rPr>
              <a:t>512KB</a:t>
            </a:r>
            <a:r>
              <a:rPr lang="en-US" sz="1800">
                <a:effectLst>
                  <a:outerShdw blurRad="38100" dist="38100" dir="2700000" algn="tl">
                    <a:srgbClr val="FFFFFF"/>
                  </a:outerShdw>
                </a:effectLst>
                <a:latin typeface="Tahoma" pitchFamily="34" charset="0"/>
                <a:cs typeface="Tahoma" pitchFamily="34" charset="0"/>
              </a:rPr>
              <a:t> – më e ngadalshme – </a:t>
            </a:r>
            <a:r>
              <a:rPr lang="en-US" sz="1800">
                <a:solidFill>
                  <a:srgbClr val="0066FF"/>
                </a:solidFill>
                <a:effectLst>
                  <a:outerShdw blurRad="38100" dist="38100" dir="2700000" algn="tl">
                    <a:srgbClr val="000000"/>
                  </a:outerShdw>
                </a:effectLst>
                <a:latin typeface="Tahoma" pitchFamily="34" charset="0"/>
                <a:cs typeface="Tahoma" pitchFamily="34" charset="0"/>
              </a:rPr>
              <a:t>mundet të gjindet në vet procesorin apo anash</a:t>
            </a:r>
          </a:p>
          <a:p>
            <a:pPr>
              <a:buFontTx/>
              <a:buNone/>
            </a:pPr>
            <a:r>
              <a:rPr lang="en-US" sz="1800">
                <a:effectLst>
                  <a:outerShdw blurRad="38100" dist="38100" dir="2700000" algn="tl">
                    <a:srgbClr val="FFFFFF"/>
                  </a:outerShdw>
                </a:effectLst>
                <a:latin typeface="Tahoma" pitchFamily="34" charset="0"/>
                <a:cs typeface="Tahoma" pitchFamily="34" charset="0"/>
              </a:rPr>
              <a:t>    </a:t>
            </a:r>
            <a:r>
              <a:rPr lang="en-US" sz="1800">
                <a:solidFill>
                  <a:srgbClr val="CC0000"/>
                </a:solidFill>
                <a:effectLst>
                  <a:outerShdw blurRad="38100" dist="38100" dir="2700000" algn="tl">
                    <a:srgbClr val="000000"/>
                  </a:outerShdw>
                </a:effectLst>
                <a:latin typeface="Tahoma" pitchFamily="34" charset="0"/>
                <a:cs typeface="Tahoma" pitchFamily="34" charset="0"/>
              </a:rPr>
              <a:t>- Level 3 (L3) – 512KB, 1MB,….-</a:t>
            </a:r>
            <a:r>
              <a:rPr lang="en-US" sz="1800">
                <a:effectLst>
                  <a:outerShdw blurRad="38100" dist="38100" dir="2700000" algn="tl">
                    <a:srgbClr val="FFFFFF"/>
                  </a:outerShdw>
                </a:effectLst>
                <a:latin typeface="Tahoma" pitchFamily="34" charset="0"/>
                <a:cs typeface="Tahoma" pitchFamily="34" charset="0"/>
              </a:rPr>
              <a:t> më e ngalshmja dhe gjindet </a:t>
            </a:r>
            <a:r>
              <a:rPr lang="en-US" sz="1800">
                <a:solidFill>
                  <a:srgbClr val="0066FF"/>
                </a:solidFill>
                <a:effectLst>
                  <a:outerShdw blurRad="38100" dist="38100" dir="2700000" algn="tl">
                    <a:srgbClr val="000000"/>
                  </a:outerShdw>
                </a:effectLst>
                <a:latin typeface="Tahoma" pitchFamily="34" charset="0"/>
                <a:cs typeface="Tahoma" pitchFamily="34" charset="0"/>
              </a:rPr>
              <a:t>jasht procesorit në të ashtuquajrën Motherboard </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CE90D810-EF6C-4391-A564-64C8D69EBA69}" type="slidenum">
              <a:rPr lang="en-GB"/>
              <a:pPr/>
              <a:t>73</a:t>
            </a:fld>
            <a:endParaRPr lang="en-GB"/>
          </a:p>
        </p:txBody>
      </p:sp>
      <p:sp>
        <p:nvSpPr>
          <p:cNvPr id="339970" name="Rectangle 2"/>
          <p:cNvSpPr>
            <a:spLocks noGrp="1" noChangeArrowheads="1"/>
          </p:cNvSpPr>
          <p:nvPr>
            <p:ph type="title"/>
          </p:nvPr>
        </p:nvSpPr>
        <p:spPr>
          <a:xfrm>
            <a:off x="716574" y="404814"/>
            <a:ext cx="6871188" cy="1152525"/>
          </a:xfrm>
          <a:solidFill>
            <a:srgbClr val="CCFFFF"/>
          </a:solidFill>
        </p:spPr>
        <p:txBody>
          <a:bodyPr/>
          <a:lstStyle/>
          <a:p>
            <a:r>
              <a:rPr lang="en-US" sz="2400" b="1">
                <a:solidFill>
                  <a:srgbClr val="660066"/>
                </a:solidFill>
                <a:latin typeface="Tahoma" pitchFamily="34" charset="0"/>
                <a:cs typeface="Tahoma" pitchFamily="34" charset="0"/>
              </a:rPr>
              <a:t>Memorja primare ROM</a:t>
            </a:r>
            <a:br>
              <a:rPr lang="en-US" sz="2400" b="1">
                <a:solidFill>
                  <a:srgbClr val="660066"/>
                </a:solidFill>
                <a:latin typeface="Tahoma" pitchFamily="34" charset="0"/>
                <a:cs typeface="Tahoma" pitchFamily="34" charset="0"/>
              </a:rPr>
            </a:br>
            <a:r>
              <a:rPr lang="en-US" sz="2400" b="1">
                <a:solidFill>
                  <a:srgbClr val="660066"/>
                </a:solidFill>
                <a:latin typeface="Tahoma" pitchFamily="34" charset="0"/>
                <a:cs typeface="Tahoma" pitchFamily="34" charset="0"/>
              </a:rPr>
              <a:t>(Read Only Memory)</a:t>
            </a:r>
            <a:br>
              <a:rPr lang="en-US" sz="2400" b="1">
                <a:solidFill>
                  <a:srgbClr val="660066"/>
                </a:solidFill>
                <a:latin typeface="Tahoma" pitchFamily="34" charset="0"/>
                <a:cs typeface="Tahoma" pitchFamily="34" charset="0"/>
              </a:rPr>
            </a:br>
            <a:endParaRPr lang="en-US" sz="2400" b="1">
              <a:solidFill>
                <a:srgbClr val="660066"/>
              </a:solidFill>
              <a:latin typeface="Tahoma" pitchFamily="34" charset="0"/>
              <a:cs typeface="Tahoma" pitchFamily="34" charset="0"/>
            </a:endParaRPr>
          </a:p>
        </p:txBody>
      </p:sp>
      <p:sp>
        <p:nvSpPr>
          <p:cNvPr id="339971" name="Rectangle 3"/>
          <p:cNvSpPr>
            <a:spLocks noGrp="1" noChangeArrowheads="1"/>
          </p:cNvSpPr>
          <p:nvPr>
            <p:ph type="body" idx="1"/>
          </p:nvPr>
        </p:nvSpPr>
        <p:spPr>
          <a:xfrm>
            <a:off x="383931" y="1628775"/>
            <a:ext cx="8151935" cy="3024188"/>
          </a:xfrm>
          <a:solidFill>
            <a:srgbClr val="FFF489"/>
          </a:solidFill>
        </p:spPr>
        <p:txBody>
          <a:bodyPr/>
          <a:lstStyle/>
          <a:p>
            <a:pPr>
              <a:lnSpc>
                <a:spcPct val="80000"/>
              </a:lnSpc>
            </a:pPr>
            <a:r>
              <a:rPr lang="en-US" sz="1800" b="1">
                <a:effectLst>
                  <a:outerShdw blurRad="38100" dist="38100" dir="2700000" algn="tl">
                    <a:srgbClr val="FFFFFF"/>
                  </a:outerShdw>
                </a:effectLst>
                <a:latin typeface="Tahoma" pitchFamily="34" charset="0"/>
                <a:cs typeface="Tahoma" pitchFamily="34" charset="0"/>
              </a:rPr>
              <a:t>Memorje nga e cila mundet vetëm të lexohet</a:t>
            </a:r>
            <a:r>
              <a:rPr lang="en-US" sz="1800">
                <a:latin typeface="Tahoma" pitchFamily="34" charset="0"/>
                <a:cs typeface="Tahoma" pitchFamily="34" charset="0"/>
              </a:rPr>
              <a:t> – paraqet </a:t>
            </a:r>
            <a:r>
              <a:rPr lang="en-US" sz="1800" b="1">
                <a:effectLst>
                  <a:outerShdw blurRad="38100" dist="38100" dir="2700000" algn="tl">
                    <a:srgbClr val="FFFFFF"/>
                  </a:outerShdw>
                </a:effectLst>
                <a:latin typeface="Tahoma" pitchFamily="34" charset="0"/>
                <a:cs typeface="Tahoma" pitchFamily="34" charset="0"/>
              </a:rPr>
              <a:t>Çip ku  ruhen në mënyrë të përherëshme disa instrukcione të caktuara kritike</a:t>
            </a:r>
          </a:p>
          <a:p>
            <a:pPr>
              <a:lnSpc>
                <a:spcPct val="80000"/>
              </a:lnSpc>
              <a:buFontTx/>
              <a:buNone/>
            </a:pPr>
            <a:r>
              <a:rPr lang="en-US" sz="1800">
                <a:latin typeface="Tahoma" pitchFamily="34" charset="0"/>
                <a:cs typeface="Tahoma" pitchFamily="34" charset="0"/>
              </a:rPr>
              <a:t>     - p.sh. Instrukcione të cilat ekzekutohet menjëher pas dhezjes së kompjutorit, dhe mundësojnë vënjes e tijë në gjendje pune</a:t>
            </a:r>
          </a:p>
          <a:p>
            <a:pPr>
              <a:lnSpc>
                <a:spcPct val="80000"/>
              </a:lnSpc>
            </a:pPr>
            <a:r>
              <a:rPr lang="en-US" sz="1800">
                <a:latin typeface="Tahoma" pitchFamily="34" charset="0"/>
                <a:cs typeface="Tahoma" pitchFamily="34" charset="0"/>
              </a:rPr>
              <a:t>Përmbajtja e </a:t>
            </a:r>
            <a:r>
              <a:rPr lang="en-US" sz="1800" b="1">
                <a:solidFill>
                  <a:srgbClr val="660066"/>
                </a:solidFill>
                <a:latin typeface="Tahoma" pitchFamily="34" charset="0"/>
                <a:cs typeface="Tahoma" pitchFamily="34" charset="0"/>
              </a:rPr>
              <a:t>ROM</a:t>
            </a:r>
            <a:r>
              <a:rPr lang="en-US" sz="1800">
                <a:latin typeface="Tahoma" pitchFamily="34" charset="0"/>
                <a:cs typeface="Tahoma" pitchFamily="34" charset="0"/>
              </a:rPr>
              <a:t> – memorjes është e qëndrueshme-përhershme </a:t>
            </a:r>
            <a:r>
              <a:rPr lang="en-US" sz="1800">
                <a:solidFill>
                  <a:srgbClr val="660066"/>
                </a:solidFill>
                <a:latin typeface="Tahoma" pitchFamily="34" charset="0"/>
                <a:cs typeface="Tahoma" pitchFamily="34" charset="0"/>
              </a:rPr>
              <a:t>(Nonvolatile)</a:t>
            </a:r>
            <a:r>
              <a:rPr lang="en-US" sz="1800">
                <a:latin typeface="Tahoma" pitchFamily="34" charset="0"/>
                <a:cs typeface="Tahoma" pitchFamily="34" charset="0"/>
              </a:rPr>
              <a:t> të dhënat nuk humben pasi të fiket kompjutori</a:t>
            </a:r>
          </a:p>
          <a:p>
            <a:pPr>
              <a:lnSpc>
                <a:spcPct val="80000"/>
              </a:lnSpc>
            </a:pPr>
            <a:r>
              <a:rPr lang="en-US" sz="1800" b="1">
                <a:latin typeface="Tahoma" pitchFamily="34" charset="0"/>
                <a:cs typeface="Tahoma" pitchFamily="34" charset="0"/>
              </a:rPr>
              <a:t>Lloje të </a:t>
            </a:r>
            <a:r>
              <a:rPr lang="en-US" sz="1800" b="1">
                <a:solidFill>
                  <a:srgbClr val="660066"/>
                </a:solidFill>
                <a:latin typeface="Tahoma" pitchFamily="34" charset="0"/>
                <a:cs typeface="Tahoma" pitchFamily="34" charset="0"/>
              </a:rPr>
              <a:t>ROM</a:t>
            </a:r>
            <a:r>
              <a:rPr lang="en-US" sz="1800" b="1">
                <a:latin typeface="Tahoma" pitchFamily="34" charset="0"/>
                <a:cs typeface="Tahoma" pitchFamily="34" charset="0"/>
              </a:rPr>
              <a:t>- memorjeve (Çipeve)</a:t>
            </a:r>
            <a:r>
              <a:rPr lang="en-US" sz="1800">
                <a:latin typeface="Tahoma" pitchFamily="34" charset="0"/>
                <a:cs typeface="Tahoma" pitchFamily="34" charset="0"/>
              </a:rPr>
              <a:t> </a:t>
            </a:r>
          </a:p>
          <a:p>
            <a:pPr>
              <a:lnSpc>
                <a:spcPct val="80000"/>
              </a:lnSpc>
              <a:buFontTx/>
              <a:buNone/>
            </a:pPr>
            <a:r>
              <a:rPr lang="en-US" sz="1800">
                <a:solidFill>
                  <a:srgbClr val="660066"/>
                </a:solidFill>
                <a:latin typeface="Tahoma" pitchFamily="34" charset="0"/>
                <a:cs typeface="Tahoma" pitchFamily="34" charset="0"/>
              </a:rPr>
              <a:t>    </a:t>
            </a:r>
            <a:r>
              <a:rPr lang="en-US" sz="1800" b="1">
                <a:solidFill>
                  <a:srgbClr val="660066"/>
                </a:solidFill>
                <a:latin typeface="Tahoma" pitchFamily="34" charset="0"/>
                <a:cs typeface="Tahoma" pitchFamily="34" charset="0"/>
              </a:rPr>
              <a:t>- PROM</a:t>
            </a:r>
            <a:r>
              <a:rPr lang="en-US" sz="1800">
                <a:latin typeface="Tahoma" pitchFamily="34" charset="0"/>
                <a:cs typeface="Tahoma" pitchFamily="34" charset="0"/>
              </a:rPr>
              <a:t> (Programmable ROM)</a:t>
            </a:r>
          </a:p>
          <a:p>
            <a:pPr>
              <a:lnSpc>
                <a:spcPct val="80000"/>
              </a:lnSpc>
              <a:buFontTx/>
              <a:buNone/>
            </a:pPr>
            <a:r>
              <a:rPr lang="en-US" sz="1800">
                <a:latin typeface="Tahoma" pitchFamily="34" charset="0"/>
                <a:cs typeface="Tahoma" pitchFamily="34" charset="0"/>
              </a:rPr>
              <a:t>    </a:t>
            </a:r>
            <a:r>
              <a:rPr lang="en-US" sz="1800" b="1">
                <a:solidFill>
                  <a:srgbClr val="660066"/>
                </a:solidFill>
                <a:latin typeface="Tahoma" pitchFamily="34" charset="0"/>
                <a:cs typeface="Tahoma" pitchFamily="34" charset="0"/>
              </a:rPr>
              <a:t>-EPROM</a:t>
            </a:r>
            <a:r>
              <a:rPr lang="en-US" sz="1800">
                <a:latin typeface="Tahoma" pitchFamily="34" charset="0"/>
                <a:cs typeface="Tahoma" pitchFamily="34" charset="0"/>
              </a:rPr>
              <a:t> (Earsable Programmable ROM)</a:t>
            </a:r>
          </a:p>
          <a:p>
            <a:pPr>
              <a:lnSpc>
                <a:spcPct val="80000"/>
              </a:lnSpc>
              <a:buFontTx/>
              <a:buNone/>
            </a:pPr>
            <a:r>
              <a:rPr lang="en-US" sz="1800">
                <a:latin typeface="Tahoma" pitchFamily="34" charset="0"/>
                <a:cs typeface="Tahoma" pitchFamily="34" charset="0"/>
              </a:rPr>
              <a:t>    </a:t>
            </a:r>
            <a:r>
              <a:rPr lang="en-US" sz="1800" b="1">
                <a:solidFill>
                  <a:srgbClr val="660066"/>
                </a:solidFill>
                <a:latin typeface="Tahoma" pitchFamily="34" charset="0"/>
                <a:cs typeface="Tahoma" pitchFamily="34" charset="0"/>
              </a:rPr>
              <a:t>-EEPROM</a:t>
            </a:r>
            <a:r>
              <a:rPr lang="en-US" sz="1800">
                <a:latin typeface="Tahoma" pitchFamily="34" charset="0"/>
                <a:cs typeface="Tahoma" pitchFamily="34" charset="0"/>
              </a:rPr>
              <a:t> (Elektrically Earsable Programmable ROM)</a:t>
            </a:r>
          </a:p>
          <a:p>
            <a:pPr>
              <a:lnSpc>
                <a:spcPct val="80000"/>
              </a:lnSpc>
              <a:buFontTx/>
              <a:buNone/>
            </a:pPr>
            <a:r>
              <a:rPr lang="en-US" sz="1800">
                <a:latin typeface="Tahoma" pitchFamily="34" charset="0"/>
                <a:cs typeface="Tahoma" pitchFamily="34" charset="0"/>
              </a:rPr>
              <a:t>    </a:t>
            </a:r>
            <a:r>
              <a:rPr lang="en-US" sz="1800" b="1">
                <a:solidFill>
                  <a:srgbClr val="660066"/>
                </a:solidFill>
                <a:latin typeface="Tahoma" pitchFamily="34" charset="0"/>
                <a:cs typeface="Tahoma" pitchFamily="34" charset="0"/>
              </a:rPr>
              <a:t>- Flash memory</a:t>
            </a:r>
            <a:r>
              <a:rPr lang="en-US" sz="1800">
                <a:solidFill>
                  <a:srgbClr val="660066"/>
                </a:solidFill>
                <a:latin typeface="Tahoma" pitchFamily="34" charset="0"/>
                <a:cs typeface="Tahoma" pitchFamily="34" charset="0"/>
              </a:rPr>
              <a:t> –</a:t>
            </a:r>
            <a:r>
              <a:rPr lang="en-US" sz="1800">
                <a:solidFill>
                  <a:srgbClr val="996633"/>
                </a:solidFill>
                <a:latin typeface="Tahoma" pitchFamily="34" charset="0"/>
                <a:cs typeface="Tahoma" pitchFamily="34" charset="0"/>
              </a:rPr>
              <a:t> </a:t>
            </a:r>
            <a:r>
              <a:rPr lang="en-US" sz="1800">
                <a:latin typeface="Tahoma" pitchFamily="34" charset="0"/>
                <a:cs typeface="Tahoma" pitchFamily="34" charset="0"/>
              </a:rPr>
              <a:t>gjen aplikim edhe te celularët, kamerat digjitale e tj.</a:t>
            </a:r>
          </a:p>
          <a:p>
            <a:pPr>
              <a:lnSpc>
                <a:spcPct val="80000"/>
              </a:lnSpc>
              <a:buFontTx/>
              <a:buNone/>
            </a:pPr>
            <a:endParaRPr lang="en-US" sz="1800">
              <a:cs typeface="Tahoma" pitchFamily="34"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a:t>2011</a:t>
            </a:r>
            <a:endParaRPr lang="en-GB"/>
          </a:p>
        </p:txBody>
      </p:sp>
      <p:sp>
        <p:nvSpPr>
          <p:cNvPr id="5" name="Slide Number Placeholder 3"/>
          <p:cNvSpPr>
            <a:spLocks noGrp="1"/>
          </p:cNvSpPr>
          <p:nvPr>
            <p:ph type="sldNum" sz="quarter" idx="12"/>
          </p:nvPr>
        </p:nvSpPr>
        <p:spPr/>
        <p:txBody>
          <a:bodyPr/>
          <a:lstStyle/>
          <a:p>
            <a:fld id="{984C184C-9987-456A-BB7A-F01EE754A9FC}" type="slidenum">
              <a:rPr lang="en-GB"/>
              <a:pPr/>
              <a:t>74</a:t>
            </a:fld>
            <a:endParaRPr lang="en-GB"/>
          </a:p>
        </p:txBody>
      </p:sp>
      <p:pic>
        <p:nvPicPr>
          <p:cNvPr id="324612" name="Picture 4" descr="computer-memory-pyramid"/>
          <p:cNvPicPr>
            <a:picLocks noChangeAspect="1" noChangeArrowheads="1"/>
          </p:cNvPicPr>
          <p:nvPr/>
        </p:nvPicPr>
        <p:blipFill>
          <a:blip r:embed="rId3"/>
          <a:srcRect/>
          <a:stretch>
            <a:fillRect/>
          </a:stretch>
        </p:blipFill>
        <p:spPr bwMode="auto">
          <a:xfrm>
            <a:off x="899747" y="427038"/>
            <a:ext cx="7200900" cy="5886450"/>
          </a:xfrm>
          <a:prstGeom prst="rect">
            <a:avLst/>
          </a:prstGeom>
          <a:noFill/>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a:t>2011</a:t>
            </a:r>
            <a:endParaRPr lang="en-GB"/>
          </a:p>
        </p:txBody>
      </p:sp>
      <p:sp>
        <p:nvSpPr>
          <p:cNvPr id="5" name="Slide Number Placeholder 3"/>
          <p:cNvSpPr>
            <a:spLocks noGrp="1"/>
          </p:cNvSpPr>
          <p:nvPr>
            <p:ph type="sldNum" sz="quarter" idx="12"/>
          </p:nvPr>
        </p:nvSpPr>
        <p:spPr/>
        <p:txBody>
          <a:bodyPr/>
          <a:lstStyle/>
          <a:p>
            <a:fld id="{4178DF8B-7EC0-4D22-8E9A-CB145C653D27}" type="slidenum">
              <a:rPr lang="en-GB"/>
              <a:pPr/>
              <a:t>75</a:t>
            </a:fld>
            <a:endParaRPr lang="en-GB"/>
          </a:p>
        </p:txBody>
      </p:sp>
      <p:pic>
        <p:nvPicPr>
          <p:cNvPr id="326660" name="Picture 4" descr="mem_hierarchy"/>
          <p:cNvPicPr>
            <a:picLocks noChangeAspect="1" noChangeArrowheads="1"/>
          </p:cNvPicPr>
          <p:nvPr/>
        </p:nvPicPr>
        <p:blipFill>
          <a:blip r:embed="rId3"/>
          <a:srcRect/>
          <a:stretch>
            <a:fillRect/>
          </a:stretch>
        </p:blipFill>
        <p:spPr bwMode="auto">
          <a:xfrm>
            <a:off x="2195146" y="549276"/>
            <a:ext cx="5401408" cy="5349875"/>
          </a:xfrm>
          <a:prstGeom prst="rect">
            <a:avLst/>
          </a:prstGeom>
          <a:noFill/>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2011</a:t>
            </a:r>
            <a:endParaRPr lang="en-GB"/>
          </a:p>
        </p:txBody>
      </p:sp>
      <p:sp>
        <p:nvSpPr>
          <p:cNvPr id="6" name="Slide Number Placeholder 3"/>
          <p:cNvSpPr>
            <a:spLocks noGrp="1"/>
          </p:cNvSpPr>
          <p:nvPr>
            <p:ph type="sldNum" sz="quarter" idx="12"/>
          </p:nvPr>
        </p:nvSpPr>
        <p:spPr/>
        <p:txBody>
          <a:bodyPr/>
          <a:lstStyle/>
          <a:p>
            <a:fld id="{6E51ABEF-EF67-4C23-929F-00C5703037F7}" type="slidenum">
              <a:rPr lang="en-GB"/>
              <a:pPr/>
              <a:t>76</a:t>
            </a:fld>
            <a:endParaRPr lang="en-GB"/>
          </a:p>
        </p:txBody>
      </p:sp>
      <p:pic>
        <p:nvPicPr>
          <p:cNvPr id="327684" name="Picture 4" descr="memory_hierarchy"/>
          <p:cNvPicPr>
            <a:picLocks noChangeAspect="1" noChangeArrowheads="1"/>
          </p:cNvPicPr>
          <p:nvPr/>
        </p:nvPicPr>
        <p:blipFill>
          <a:blip r:embed="rId3"/>
          <a:srcRect/>
          <a:stretch>
            <a:fillRect/>
          </a:stretch>
        </p:blipFill>
        <p:spPr bwMode="auto">
          <a:xfrm>
            <a:off x="684335" y="1700214"/>
            <a:ext cx="7345973" cy="3457575"/>
          </a:xfrm>
          <a:prstGeom prst="rect">
            <a:avLst/>
          </a:prstGeom>
          <a:noFill/>
        </p:spPr>
      </p:pic>
      <p:pic>
        <p:nvPicPr>
          <p:cNvPr id="327686" name="Picture 6" descr="DEFINITION"/>
          <p:cNvPicPr>
            <a:picLocks noChangeAspect="1" noChangeArrowheads="1"/>
          </p:cNvPicPr>
          <p:nvPr/>
        </p:nvPicPr>
        <p:blipFill>
          <a:blip r:embed="rId4"/>
          <a:srcRect/>
          <a:stretch>
            <a:fillRect/>
          </a:stretch>
        </p:blipFill>
        <p:spPr bwMode="auto">
          <a:xfrm>
            <a:off x="-4324350" y="3017838"/>
            <a:ext cx="504092" cy="76200"/>
          </a:xfrm>
          <a:prstGeom prst="rect">
            <a:avLst/>
          </a:prstGeom>
          <a:noFill/>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2011</a:t>
            </a:r>
            <a:endParaRPr lang="en-GB"/>
          </a:p>
        </p:txBody>
      </p:sp>
      <p:sp>
        <p:nvSpPr>
          <p:cNvPr id="8" name="Slide Number Placeholder 5"/>
          <p:cNvSpPr>
            <a:spLocks noGrp="1"/>
          </p:cNvSpPr>
          <p:nvPr>
            <p:ph type="sldNum" sz="quarter" idx="12"/>
          </p:nvPr>
        </p:nvSpPr>
        <p:spPr/>
        <p:txBody>
          <a:bodyPr/>
          <a:lstStyle/>
          <a:p>
            <a:fld id="{4EE955AE-9CF7-4D9B-8116-15EC90C997EC}" type="slidenum">
              <a:rPr lang="en-GB"/>
              <a:pPr/>
              <a:t>77</a:t>
            </a:fld>
            <a:endParaRPr lang="en-GB"/>
          </a:p>
        </p:txBody>
      </p:sp>
      <p:sp>
        <p:nvSpPr>
          <p:cNvPr id="331778" name="Rectangle 2"/>
          <p:cNvSpPr>
            <a:spLocks noGrp="1" noChangeArrowheads="1"/>
          </p:cNvSpPr>
          <p:nvPr>
            <p:ph type="title"/>
          </p:nvPr>
        </p:nvSpPr>
        <p:spPr>
          <a:xfrm>
            <a:off x="685800" y="152400"/>
            <a:ext cx="6871189" cy="755650"/>
          </a:xfrm>
        </p:spPr>
        <p:txBody>
          <a:bodyPr/>
          <a:lstStyle/>
          <a:p>
            <a:r>
              <a:rPr lang="en-US" sz="2400" b="1">
                <a:solidFill>
                  <a:srgbClr val="660066"/>
                </a:solidFill>
                <a:effectLst>
                  <a:outerShdw blurRad="38100" dist="38100" dir="2700000" algn="tl">
                    <a:srgbClr val="C0C0C0"/>
                  </a:outerShdw>
                </a:effectLst>
                <a:latin typeface="Tahoma" pitchFamily="34" charset="0"/>
                <a:cs typeface="Tahoma" pitchFamily="34" charset="0"/>
              </a:rPr>
              <a:t>Kapaciteti i memorjeve</a:t>
            </a:r>
          </a:p>
        </p:txBody>
      </p:sp>
      <p:sp>
        <p:nvSpPr>
          <p:cNvPr id="331779" name="Rectangle 3"/>
          <p:cNvSpPr>
            <a:spLocks noGrp="1" noChangeArrowheads="1"/>
          </p:cNvSpPr>
          <p:nvPr>
            <p:ph type="body" idx="1"/>
          </p:nvPr>
        </p:nvSpPr>
        <p:spPr>
          <a:xfrm>
            <a:off x="184639" y="1052514"/>
            <a:ext cx="8707315" cy="3024187"/>
          </a:xfrm>
          <a:solidFill>
            <a:srgbClr val="FFF489"/>
          </a:solidFill>
        </p:spPr>
        <p:txBody>
          <a:bodyPr/>
          <a:lstStyle/>
          <a:p>
            <a:pPr>
              <a:buFontTx/>
              <a:buNone/>
            </a:pPr>
            <a:r>
              <a:rPr lang="en-US" sz="1800" b="1">
                <a:effectLst>
                  <a:outerShdw blurRad="38100" dist="38100" dir="2700000" algn="tl">
                    <a:srgbClr val="FFFFFF"/>
                  </a:outerShdw>
                </a:effectLst>
                <a:latin typeface="Tahoma" pitchFamily="34" charset="0"/>
                <a:cs typeface="Tahoma" pitchFamily="34" charset="0"/>
              </a:rPr>
              <a:t>Kapaciteti i memorjeve të kompjutorëve matet me </a:t>
            </a:r>
            <a:r>
              <a:rPr lang="en-US" sz="1800" b="1">
                <a:solidFill>
                  <a:srgbClr val="006699"/>
                </a:solidFill>
                <a:effectLst>
                  <a:outerShdw blurRad="38100" dist="38100" dir="2700000" algn="tl">
                    <a:srgbClr val="000000"/>
                  </a:outerShdw>
                </a:effectLst>
                <a:latin typeface="Tahoma" pitchFamily="34" charset="0"/>
                <a:cs typeface="Tahoma" pitchFamily="34" charset="0"/>
              </a:rPr>
              <a:t>bajte (bytes)</a:t>
            </a:r>
            <a:r>
              <a:rPr lang="en-US" sz="1800" b="1">
                <a:solidFill>
                  <a:schemeClr val="tx2"/>
                </a:solidFill>
                <a:effectLst>
                  <a:outerShdw blurRad="38100" dist="38100" dir="2700000" algn="tl">
                    <a:srgbClr val="000000"/>
                  </a:outerShdw>
                </a:effectLst>
                <a:latin typeface="Tahoma" pitchFamily="34" charset="0"/>
                <a:cs typeface="Tahoma" pitchFamily="34" charset="0"/>
              </a:rPr>
              <a:t>(1 bajt=8 bite)</a:t>
            </a:r>
          </a:p>
          <a:p>
            <a:pPr>
              <a:buFontTx/>
              <a:buNone/>
            </a:pPr>
            <a:r>
              <a:rPr lang="en-US" sz="1800">
                <a:latin typeface="Tahoma" pitchFamily="34" charset="0"/>
                <a:cs typeface="Tahoma" pitchFamily="34" charset="0"/>
              </a:rPr>
              <a:t>Njësi tjera më të mëdha:</a:t>
            </a:r>
          </a:p>
          <a:p>
            <a:pPr lvl="1"/>
            <a:r>
              <a:rPr lang="en-US" sz="1800" b="1">
                <a:solidFill>
                  <a:srgbClr val="006699"/>
                </a:solidFill>
                <a:effectLst>
                  <a:outerShdw blurRad="38100" dist="38100" dir="2700000" algn="tl">
                    <a:srgbClr val="000000"/>
                  </a:outerShdw>
                </a:effectLst>
                <a:latin typeface="Tahoma" pitchFamily="34" charset="0"/>
                <a:cs typeface="Tahoma" pitchFamily="34" charset="0"/>
              </a:rPr>
              <a:t>Kilobajt </a:t>
            </a:r>
            <a:r>
              <a:rPr lang="en-US" sz="1800" b="1">
                <a:solidFill>
                  <a:schemeClr val="tx2"/>
                </a:solidFill>
                <a:latin typeface="Tahoma" pitchFamily="34" charset="0"/>
                <a:cs typeface="Tahoma" pitchFamily="34" charset="0"/>
              </a:rPr>
              <a:t>= 1.024 bajte(2</a:t>
            </a:r>
            <a:r>
              <a:rPr lang="en-US" sz="1800" b="1" baseline="30000">
                <a:solidFill>
                  <a:schemeClr val="tx2"/>
                </a:solidFill>
                <a:latin typeface="Tahoma" pitchFamily="34" charset="0"/>
                <a:cs typeface="Tahoma" pitchFamily="34" charset="0"/>
              </a:rPr>
              <a:t>10</a:t>
            </a:r>
            <a:r>
              <a:rPr lang="en-US" sz="1800" b="1">
                <a:solidFill>
                  <a:schemeClr val="tx2"/>
                </a:solidFill>
                <a:latin typeface="Tahoma" pitchFamily="34" charset="0"/>
                <a:cs typeface="Tahoma" pitchFamily="34" charset="0"/>
              </a:rPr>
              <a:t>)</a:t>
            </a:r>
            <a:r>
              <a:rPr lang="en-US" sz="1800" b="1">
                <a:solidFill>
                  <a:srgbClr val="CC9900"/>
                </a:solidFill>
                <a:latin typeface="Tahoma" pitchFamily="34" charset="0"/>
                <a:cs typeface="Tahoma" pitchFamily="34" charset="0"/>
              </a:rPr>
              <a:t> </a:t>
            </a:r>
          </a:p>
          <a:p>
            <a:pPr lvl="1"/>
            <a:r>
              <a:rPr lang="en-US" sz="1800" b="1">
                <a:solidFill>
                  <a:srgbClr val="006699"/>
                </a:solidFill>
                <a:effectLst>
                  <a:outerShdw blurRad="38100" dist="38100" dir="2700000" algn="tl">
                    <a:srgbClr val="000000"/>
                  </a:outerShdw>
                </a:effectLst>
                <a:latin typeface="Tahoma" pitchFamily="34" charset="0"/>
                <a:cs typeface="Tahoma" pitchFamily="34" charset="0"/>
              </a:rPr>
              <a:t>Megabajt</a:t>
            </a:r>
            <a:r>
              <a:rPr lang="en-US" sz="1800" b="1">
                <a:solidFill>
                  <a:srgbClr val="CC9900"/>
                </a:solidFill>
                <a:latin typeface="Tahoma" pitchFamily="34" charset="0"/>
                <a:cs typeface="Tahoma" pitchFamily="34" charset="0"/>
              </a:rPr>
              <a:t> </a:t>
            </a:r>
            <a:r>
              <a:rPr lang="en-US" sz="1800" b="1">
                <a:solidFill>
                  <a:schemeClr val="tx2"/>
                </a:solidFill>
                <a:latin typeface="Tahoma" pitchFamily="34" charset="0"/>
                <a:cs typeface="Tahoma" pitchFamily="34" charset="0"/>
              </a:rPr>
              <a:t>= 1.024 x 1.024 (1.048.576 bajte)</a:t>
            </a:r>
          </a:p>
          <a:p>
            <a:pPr lvl="1"/>
            <a:r>
              <a:rPr lang="en-US" sz="1800" b="1">
                <a:solidFill>
                  <a:srgbClr val="006699"/>
                </a:solidFill>
                <a:effectLst>
                  <a:outerShdw blurRad="38100" dist="38100" dir="2700000" algn="tl">
                    <a:srgbClr val="000000"/>
                  </a:outerShdw>
                </a:effectLst>
                <a:latin typeface="Tahoma" pitchFamily="34" charset="0"/>
                <a:cs typeface="Tahoma" pitchFamily="34" charset="0"/>
              </a:rPr>
              <a:t>Gigabajt</a:t>
            </a:r>
            <a:r>
              <a:rPr lang="en-US" sz="1800" b="1">
                <a:solidFill>
                  <a:srgbClr val="CC9900"/>
                </a:solidFill>
                <a:latin typeface="Tahoma" pitchFamily="34" charset="0"/>
                <a:cs typeface="Tahoma" pitchFamily="34" charset="0"/>
              </a:rPr>
              <a:t> </a:t>
            </a:r>
            <a:r>
              <a:rPr lang="en-US" sz="1800" b="1">
                <a:solidFill>
                  <a:schemeClr val="tx2"/>
                </a:solidFill>
                <a:latin typeface="Tahoma" pitchFamily="34" charset="0"/>
                <a:cs typeface="Tahoma" pitchFamily="34" charset="0"/>
              </a:rPr>
              <a:t>= 1.024 x  1.024 x 1.024 (1.073.741.824 bajte)</a:t>
            </a:r>
          </a:p>
          <a:p>
            <a:pPr lvl="1"/>
            <a:r>
              <a:rPr lang="en-US" sz="1800" b="1">
                <a:solidFill>
                  <a:srgbClr val="006699"/>
                </a:solidFill>
                <a:effectLst>
                  <a:outerShdw blurRad="38100" dist="38100" dir="2700000" algn="tl">
                    <a:srgbClr val="000000"/>
                  </a:outerShdw>
                </a:effectLst>
                <a:latin typeface="Tahoma" pitchFamily="34" charset="0"/>
                <a:cs typeface="Tahoma" pitchFamily="34" charset="0"/>
              </a:rPr>
              <a:t>Terabajt</a:t>
            </a:r>
            <a:r>
              <a:rPr lang="en-US" sz="1800" b="1">
                <a:solidFill>
                  <a:srgbClr val="CC9900"/>
                </a:solidFill>
                <a:latin typeface="Tahoma" pitchFamily="34" charset="0"/>
                <a:cs typeface="Tahoma" pitchFamily="34" charset="0"/>
              </a:rPr>
              <a:t> </a:t>
            </a:r>
            <a:r>
              <a:rPr lang="en-US" sz="1800" b="1">
                <a:solidFill>
                  <a:schemeClr val="tx2"/>
                </a:solidFill>
                <a:latin typeface="Tahoma" pitchFamily="34" charset="0"/>
                <a:cs typeface="Tahoma" pitchFamily="34" charset="0"/>
              </a:rPr>
              <a:t>= 1.078.036.791.296 bajte</a:t>
            </a:r>
            <a:endParaRPr lang="en-US" sz="1800" b="1" baseline="30000">
              <a:solidFill>
                <a:schemeClr val="tx2"/>
              </a:solidFill>
              <a:latin typeface="Tahoma" pitchFamily="34" charset="0"/>
              <a:cs typeface="Tahoma" pitchFamily="34" charset="0"/>
            </a:endParaRPr>
          </a:p>
          <a:p>
            <a:pPr lvl="1">
              <a:buFontTx/>
              <a:buNone/>
            </a:pPr>
            <a:endParaRPr lang="en-US" sz="500" b="1" baseline="30000">
              <a:solidFill>
                <a:srgbClr val="CC9900"/>
              </a:solidFill>
              <a:latin typeface="Tahoma" pitchFamily="34" charset="0"/>
              <a:cs typeface="Tahoma" pitchFamily="34" charset="0"/>
            </a:endParaRPr>
          </a:p>
          <a:p>
            <a:pPr lvl="1"/>
            <a:r>
              <a:rPr lang="en-US" sz="1800" b="1">
                <a:solidFill>
                  <a:srgbClr val="006699"/>
                </a:solidFill>
                <a:effectLst>
                  <a:outerShdw blurRad="38100" dist="38100" dir="2700000" algn="tl">
                    <a:srgbClr val="000000"/>
                  </a:outerShdw>
                </a:effectLst>
                <a:latin typeface="Tahoma" pitchFamily="34" charset="0"/>
                <a:cs typeface="Tahoma" pitchFamily="34" charset="0"/>
              </a:rPr>
              <a:t>256 MB RAM memorje</a:t>
            </a:r>
            <a:r>
              <a:rPr lang="en-US" sz="1800" b="1">
                <a:solidFill>
                  <a:srgbClr val="FF3300"/>
                </a:solidFill>
                <a:latin typeface="Tahoma" pitchFamily="34" charset="0"/>
                <a:cs typeface="Tahoma" pitchFamily="34" charset="0"/>
              </a:rPr>
              <a:t> </a:t>
            </a:r>
            <a:r>
              <a:rPr lang="en-US" sz="1800" b="1">
                <a:solidFill>
                  <a:schemeClr val="tx2"/>
                </a:solidFill>
                <a:latin typeface="Tahoma" pitchFamily="34" charset="0"/>
                <a:cs typeface="Tahoma" pitchFamily="34" charset="0"/>
              </a:rPr>
              <a:t>= 268.435.456 bajte</a:t>
            </a:r>
            <a:r>
              <a:rPr lang="en-US" sz="1800" b="1">
                <a:solidFill>
                  <a:srgbClr val="CC9900"/>
                </a:solidFill>
                <a:latin typeface="Tahoma" pitchFamily="34" charset="0"/>
                <a:cs typeface="Tahoma" pitchFamily="34" charset="0"/>
              </a:rPr>
              <a:t> </a:t>
            </a:r>
          </a:p>
          <a:p>
            <a:pPr lvl="1"/>
            <a:r>
              <a:rPr lang="en-US" sz="1800" b="1">
                <a:solidFill>
                  <a:srgbClr val="006699"/>
                </a:solidFill>
                <a:effectLst>
                  <a:outerShdw blurRad="38100" dist="38100" dir="2700000" algn="tl">
                    <a:srgbClr val="000000"/>
                  </a:outerShdw>
                </a:effectLst>
                <a:latin typeface="Tahoma" pitchFamily="34" charset="0"/>
                <a:cs typeface="Tahoma" pitchFamily="34" charset="0"/>
              </a:rPr>
              <a:t>40 GB hard disk</a:t>
            </a:r>
            <a:r>
              <a:rPr lang="en-US" sz="1800" b="1">
                <a:solidFill>
                  <a:srgbClr val="FF3300"/>
                </a:solidFill>
                <a:latin typeface="Tahoma" pitchFamily="34" charset="0"/>
                <a:cs typeface="Tahoma" pitchFamily="34" charset="0"/>
              </a:rPr>
              <a:t> = </a:t>
            </a:r>
            <a:r>
              <a:rPr lang="en-US" sz="1800" b="1">
                <a:solidFill>
                  <a:schemeClr val="tx2"/>
                </a:solidFill>
                <a:effectLst>
                  <a:outerShdw blurRad="38100" dist="38100" dir="2700000" algn="tl">
                    <a:srgbClr val="000000"/>
                  </a:outerShdw>
                </a:effectLst>
                <a:latin typeface="Tahoma" pitchFamily="34" charset="0"/>
                <a:cs typeface="Tahoma" pitchFamily="34" charset="0"/>
              </a:rPr>
              <a:t>20 miljon faqe tekst</a:t>
            </a:r>
            <a:r>
              <a:rPr lang="en-US" sz="1800" b="1">
                <a:solidFill>
                  <a:srgbClr val="CC9900"/>
                </a:solidFill>
                <a:latin typeface="Tahoma" pitchFamily="34" charset="0"/>
                <a:cs typeface="Tahoma" pitchFamily="34" charset="0"/>
              </a:rPr>
              <a:t> </a:t>
            </a:r>
            <a:r>
              <a:rPr lang="en-US" sz="1800" b="1">
                <a:solidFill>
                  <a:srgbClr val="006699"/>
                </a:solidFill>
                <a:latin typeface="Tahoma" pitchFamily="34" charset="0"/>
                <a:cs typeface="Tahoma" pitchFamily="34" charset="0"/>
              </a:rPr>
              <a:t>(</a:t>
            </a:r>
            <a:r>
              <a:rPr lang="en-US" sz="1800" b="1">
                <a:solidFill>
                  <a:srgbClr val="006699"/>
                </a:solidFill>
                <a:effectLst>
                  <a:outerShdw blurRad="38100" dist="38100" dir="2700000" algn="tl">
                    <a:srgbClr val="000000"/>
                  </a:outerShdw>
                </a:effectLst>
                <a:latin typeface="Tahoma" pitchFamily="34" charset="0"/>
                <a:cs typeface="Tahoma" pitchFamily="34" charset="0"/>
              </a:rPr>
              <a:t>1 faqe 2.000 bajt≈ 2KB</a:t>
            </a:r>
            <a:r>
              <a:rPr lang="en-US" sz="1800" b="1">
                <a:solidFill>
                  <a:srgbClr val="006699"/>
                </a:solidFill>
                <a:latin typeface="Tahoma" pitchFamily="34" charset="0"/>
                <a:cs typeface="Tahoma" pitchFamily="34" charset="0"/>
              </a:rPr>
              <a:t>)</a:t>
            </a:r>
          </a:p>
        </p:txBody>
      </p:sp>
      <p:sp>
        <p:nvSpPr>
          <p:cNvPr id="331780" name="Rectangle 4"/>
          <p:cNvSpPr>
            <a:spLocks noChangeArrowheads="1"/>
          </p:cNvSpPr>
          <p:nvPr/>
        </p:nvSpPr>
        <p:spPr bwMode="auto">
          <a:xfrm>
            <a:off x="1913792" y="3933826"/>
            <a:ext cx="2327031" cy="2663825"/>
          </a:xfrm>
          <a:prstGeom prst="rect">
            <a:avLst/>
          </a:prstGeom>
          <a:solidFill>
            <a:srgbClr val="FFF489"/>
          </a:solidFill>
          <a:ln w="9525">
            <a:noFill/>
            <a:miter lim="800000"/>
            <a:headEnd/>
            <a:tailEnd/>
          </a:ln>
        </p:spPr>
        <p:txBody>
          <a:bodyPr/>
          <a:lstStyle/>
          <a:p>
            <a:pPr marL="342900" indent="-342900" algn="l">
              <a:lnSpc>
                <a:spcPct val="90000"/>
              </a:lnSpc>
              <a:spcBef>
                <a:spcPct val="20000"/>
              </a:spcBef>
              <a:buFontTx/>
              <a:buChar char="•"/>
            </a:pPr>
            <a:r>
              <a:rPr lang="en-US" sz="1800" baseline="0">
                <a:solidFill>
                  <a:srgbClr val="660066"/>
                </a:solidFill>
                <a:effectLst>
                  <a:outerShdw blurRad="38100" dist="38100" dir="2700000" algn="tl">
                    <a:srgbClr val="000000"/>
                  </a:outerShdw>
                </a:effectLst>
                <a:latin typeface="Tahoma" pitchFamily="34" charset="0"/>
                <a:cs typeface="Tahoma" pitchFamily="34" charset="0"/>
              </a:rPr>
              <a:t>10</a:t>
            </a:r>
            <a:r>
              <a:rPr lang="en-US" sz="1800">
                <a:solidFill>
                  <a:srgbClr val="660066"/>
                </a:solidFill>
                <a:effectLst>
                  <a:outerShdw blurRad="38100" dist="38100" dir="2700000" algn="tl">
                    <a:srgbClr val="000000"/>
                  </a:outerShdw>
                </a:effectLst>
                <a:latin typeface="Tahoma" pitchFamily="34" charset="0"/>
                <a:cs typeface="Tahoma" pitchFamily="34" charset="0"/>
              </a:rPr>
              <a:t>3 </a:t>
            </a:r>
            <a:r>
              <a:rPr lang="en-US" sz="1800" baseline="0">
                <a:solidFill>
                  <a:srgbClr val="660066"/>
                </a:solidFill>
                <a:effectLst>
                  <a:outerShdw blurRad="38100" dist="38100" dir="2700000" algn="tl">
                    <a:srgbClr val="000000"/>
                  </a:outerShdw>
                </a:effectLst>
                <a:latin typeface="Tahoma" pitchFamily="34" charset="0"/>
                <a:cs typeface="Tahoma" pitchFamily="34" charset="0"/>
              </a:rPr>
              <a:t>= Kilo</a:t>
            </a:r>
          </a:p>
          <a:p>
            <a:pPr marL="342900" indent="-342900" algn="l">
              <a:lnSpc>
                <a:spcPct val="90000"/>
              </a:lnSpc>
              <a:spcBef>
                <a:spcPct val="20000"/>
              </a:spcBef>
              <a:buFontTx/>
              <a:buChar char="•"/>
            </a:pPr>
            <a:r>
              <a:rPr lang="en-US" sz="1800" baseline="0">
                <a:solidFill>
                  <a:srgbClr val="660066"/>
                </a:solidFill>
                <a:effectLst>
                  <a:outerShdw blurRad="38100" dist="38100" dir="2700000" algn="tl">
                    <a:srgbClr val="000000"/>
                  </a:outerShdw>
                </a:effectLst>
                <a:latin typeface="Tahoma" pitchFamily="34" charset="0"/>
                <a:cs typeface="Tahoma" pitchFamily="34" charset="0"/>
              </a:rPr>
              <a:t>10</a:t>
            </a:r>
            <a:r>
              <a:rPr lang="en-US" sz="1800">
                <a:solidFill>
                  <a:srgbClr val="660066"/>
                </a:solidFill>
                <a:effectLst>
                  <a:outerShdw blurRad="38100" dist="38100" dir="2700000" algn="tl">
                    <a:srgbClr val="000000"/>
                  </a:outerShdw>
                </a:effectLst>
                <a:latin typeface="Tahoma" pitchFamily="34" charset="0"/>
                <a:cs typeface="Tahoma" pitchFamily="34" charset="0"/>
              </a:rPr>
              <a:t>6 </a:t>
            </a:r>
            <a:r>
              <a:rPr lang="en-US" sz="1800" baseline="0">
                <a:solidFill>
                  <a:srgbClr val="660066"/>
                </a:solidFill>
                <a:effectLst>
                  <a:outerShdw blurRad="38100" dist="38100" dir="2700000" algn="tl">
                    <a:srgbClr val="000000"/>
                  </a:outerShdw>
                </a:effectLst>
                <a:latin typeface="Tahoma" pitchFamily="34" charset="0"/>
                <a:cs typeface="Tahoma" pitchFamily="34" charset="0"/>
              </a:rPr>
              <a:t>= Mega</a:t>
            </a:r>
          </a:p>
          <a:p>
            <a:pPr marL="342900" indent="-342900" algn="l">
              <a:lnSpc>
                <a:spcPct val="90000"/>
              </a:lnSpc>
              <a:spcBef>
                <a:spcPct val="20000"/>
              </a:spcBef>
              <a:buFontTx/>
              <a:buChar char="•"/>
            </a:pPr>
            <a:r>
              <a:rPr lang="en-US" sz="1800" baseline="0">
                <a:solidFill>
                  <a:srgbClr val="660066"/>
                </a:solidFill>
                <a:effectLst>
                  <a:outerShdw blurRad="38100" dist="38100" dir="2700000" algn="tl">
                    <a:srgbClr val="000000"/>
                  </a:outerShdw>
                </a:effectLst>
                <a:latin typeface="Tahoma" pitchFamily="34" charset="0"/>
                <a:cs typeface="Tahoma" pitchFamily="34" charset="0"/>
              </a:rPr>
              <a:t>10</a:t>
            </a:r>
            <a:r>
              <a:rPr lang="en-US" sz="1800">
                <a:solidFill>
                  <a:srgbClr val="660066"/>
                </a:solidFill>
                <a:effectLst>
                  <a:outerShdw blurRad="38100" dist="38100" dir="2700000" algn="tl">
                    <a:srgbClr val="000000"/>
                  </a:outerShdw>
                </a:effectLst>
                <a:latin typeface="Tahoma" pitchFamily="34" charset="0"/>
                <a:cs typeface="Tahoma" pitchFamily="34" charset="0"/>
              </a:rPr>
              <a:t>9 </a:t>
            </a:r>
            <a:r>
              <a:rPr lang="en-US" sz="1800" baseline="0">
                <a:solidFill>
                  <a:srgbClr val="660066"/>
                </a:solidFill>
                <a:effectLst>
                  <a:outerShdw blurRad="38100" dist="38100" dir="2700000" algn="tl">
                    <a:srgbClr val="000000"/>
                  </a:outerShdw>
                </a:effectLst>
                <a:latin typeface="Tahoma" pitchFamily="34" charset="0"/>
                <a:cs typeface="Tahoma" pitchFamily="34" charset="0"/>
              </a:rPr>
              <a:t>= Giga</a:t>
            </a:r>
          </a:p>
          <a:p>
            <a:pPr marL="342900" indent="-342900" algn="l">
              <a:lnSpc>
                <a:spcPct val="90000"/>
              </a:lnSpc>
              <a:spcBef>
                <a:spcPct val="20000"/>
              </a:spcBef>
              <a:buFontTx/>
              <a:buChar char="•"/>
            </a:pPr>
            <a:r>
              <a:rPr lang="en-US" sz="1800" baseline="0">
                <a:solidFill>
                  <a:srgbClr val="660066"/>
                </a:solidFill>
                <a:effectLst>
                  <a:outerShdw blurRad="38100" dist="38100" dir="2700000" algn="tl">
                    <a:srgbClr val="000000"/>
                  </a:outerShdw>
                </a:effectLst>
                <a:latin typeface="Tahoma" pitchFamily="34" charset="0"/>
                <a:cs typeface="Tahoma" pitchFamily="34" charset="0"/>
              </a:rPr>
              <a:t>10</a:t>
            </a:r>
            <a:r>
              <a:rPr lang="en-US" sz="1800">
                <a:solidFill>
                  <a:srgbClr val="660066"/>
                </a:solidFill>
                <a:effectLst>
                  <a:outerShdw blurRad="38100" dist="38100" dir="2700000" algn="tl">
                    <a:srgbClr val="000000"/>
                  </a:outerShdw>
                </a:effectLst>
                <a:latin typeface="Tahoma" pitchFamily="34" charset="0"/>
                <a:cs typeface="Tahoma" pitchFamily="34" charset="0"/>
              </a:rPr>
              <a:t>12 </a:t>
            </a:r>
            <a:r>
              <a:rPr lang="en-US" sz="1800" baseline="0">
                <a:solidFill>
                  <a:srgbClr val="660066"/>
                </a:solidFill>
                <a:effectLst>
                  <a:outerShdw blurRad="38100" dist="38100" dir="2700000" algn="tl">
                    <a:srgbClr val="000000"/>
                  </a:outerShdw>
                </a:effectLst>
                <a:latin typeface="Tahoma" pitchFamily="34" charset="0"/>
                <a:cs typeface="Tahoma" pitchFamily="34" charset="0"/>
              </a:rPr>
              <a:t>= Tera</a:t>
            </a:r>
          </a:p>
          <a:p>
            <a:pPr marL="342900" indent="-342900" algn="l">
              <a:lnSpc>
                <a:spcPct val="90000"/>
              </a:lnSpc>
              <a:spcBef>
                <a:spcPct val="20000"/>
              </a:spcBef>
              <a:buFontTx/>
              <a:buChar char="•"/>
            </a:pPr>
            <a:r>
              <a:rPr lang="en-US" sz="1800" baseline="0">
                <a:solidFill>
                  <a:srgbClr val="660066"/>
                </a:solidFill>
                <a:effectLst>
                  <a:outerShdw blurRad="38100" dist="38100" dir="2700000" algn="tl">
                    <a:srgbClr val="000000"/>
                  </a:outerShdw>
                </a:effectLst>
                <a:latin typeface="Tahoma" pitchFamily="34" charset="0"/>
                <a:cs typeface="Tahoma" pitchFamily="34" charset="0"/>
              </a:rPr>
              <a:t>10</a:t>
            </a:r>
            <a:r>
              <a:rPr lang="en-US" sz="1800">
                <a:solidFill>
                  <a:srgbClr val="660066"/>
                </a:solidFill>
                <a:effectLst>
                  <a:outerShdw blurRad="38100" dist="38100" dir="2700000" algn="tl">
                    <a:srgbClr val="000000"/>
                  </a:outerShdw>
                </a:effectLst>
                <a:latin typeface="Tahoma" pitchFamily="34" charset="0"/>
                <a:cs typeface="Tahoma" pitchFamily="34" charset="0"/>
              </a:rPr>
              <a:t>15 </a:t>
            </a:r>
            <a:r>
              <a:rPr lang="en-US" sz="1800" baseline="0">
                <a:solidFill>
                  <a:srgbClr val="660066"/>
                </a:solidFill>
                <a:effectLst>
                  <a:outerShdw blurRad="38100" dist="38100" dir="2700000" algn="tl">
                    <a:srgbClr val="000000"/>
                  </a:outerShdw>
                </a:effectLst>
                <a:latin typeface="Tahoma" pitchFamily="34" charset="0"/>
                <a:cs typeface="Tahoma" pitchFamily="34" charset="0"/>
              </a:rPr>
              <a:t>= Peta</a:t>
            </a:r>
          </a:p>
          <a:p>
            <a:pPr marL="342900" indent="-342900" algn="l">
              <a:lnSpc>
                <a:spcPct val="90000"/>
              </a:lnSpc>
              <a:spcBef>
                <a:spcPct val="20000"/>
              </a:spcBef>
              <a:buFontTx/>
              <a:buChar char="•"/>
            </a:pPr>
            <a:r>
              <a:rPr lang="en-US" sz="1800" baseline="0">
                <a:solidFill>
                  <a:srgbClr val="660066"/>
                </a:solidFill>
                <a:effectLst>
                  <a:outerShdw blurRad="38100" dist="38100" dir="2700000" algn="tl">
                    <a:srgbClr val="000000"/>
                  </a:outerShdw>
                </a:effectLst>
                <a:latin typeface="Tahoma" pitchFamily="34" charset="0"/>
                <a:cs typeface="Tahoma" pitchFamily="34" charset="0"/>
              </a:rPr>
              <a:t>10</a:t>
            </a:r>
            <a:r>
              <a:rPr lang="en-US" sz="1800">
                <a:solidFill>
                  <a:srgbClr val="660066"/>
                </a:solidFill>
                <a:effectLst>
                  <a:outerShdw blurRad="38100" dist="38100" dir="2700000" algn="tl">
                    <a:srgbClr val="000000"/>
                  </a:outerShdw>
                </a:effectLst>
                <a:latin typeface="Tahoma" pitchFamily="34" charset="0"/>
                <a:cs typeface="Tahoma" pitchFamily="34" charset="0"/>
              </a:rPr>
              <a:t>18 </a:t>
            </a:r>
            <a:r>
              <a:rPr lang="en-US" sz="1800" baseline="0">
                <a:solidFill>
                  <a:srgbClr val="660066"/>
                </a:solidFill>
                <a:effectLst>
                  <a:outerShdw blurRad="38100" dist="38100" dir="2700000" algn="tl">
                    <a:srgbClr val="000000"/>
                  </a:outerShdw>
                </a:effectLst>
                <a:latin typeface="Tahoma" pitchFamily="34" charset="0"/>
                <a:cs typeface="Tahoma" pitchFamily="34" charset="0"/>
              </a:rPr>
              <a:t>= Exa</a:t>
            </a:r>
          </a:p>
          <a:p>
            <a:pPr marL="342900" indent="-342900" algn="l">
              <a:lnSpc>
                <a:spcPct val="90000"/>
              </a:lnSpc>
              <a:spcBef>
                <a:spcPct val="20000"/>
              </a:spcBef>
              <a:buFontTx/>
              <a:buChar char="•"/>
            </a:pPr>
            <a:r>
              <a:rPr lang="en-US" sz="1800" baseline="0">
                <a:solidFill>
                  <a:srgbClr val="660066"/>
                </a:solidFill>
                <a:effectLst>
                  <a:outerShdw blurRad="38100" dist="38100" dir="2700000" algn="tl">
                    <a:srgbClr val="000000"/>
                  </a:outerShdw>
                </a:effectLst>
                <a:latin typeface="Tahoma" pitchFamily="34" charset="0"/>
                <a:cs typeface="Tahoma" pitchFamily="34" charset="0"/>
              </a:rPr>
              <a:t>10</a:t>
            </a:r>
            <a:r>
              <a:rPr lang="en-US" sz="1800">
                <a:solidFill>
                  <a:srgbClr val="660066"/>
                </a:solidFill>
                <a:effectLst>
                  <a:outerShdw blurRad="38100" dist="38100" dir="2700000" algn="tl">
                    <a:srgbClr val="000000"/>
                  </a:outerShdw>
                </a:effectLst>
                <a:latin typeface="Tahoma" pitchFamily="34" charset="0"/>
                <a:cs typeface="Tahoma" pitchFamily="34" charset="0"/>
              </a:rPr>
              <a:t>21 </a:t>
            </a:r>
            <a:r>
              <a:rPr lang="en-US" sz="1800" baseline="0">
                <a:solidFill>
                  <a:srgbClr val="660066"/>
                </a:solidFill>
                <a:effectLst>
                  <a:outerShdw blurRad="38100" dist="38100" dir="2700000" algn="tl">
                    <a:srgbClr val="000000"/>
                  </a:outerShdw>
                </a:effectLst>
                <a:latin typeface="Tahoma" pitchFamily="34" charset="0"/>
                <a:cs typeface="Tahoma" pitchFamily="34" charset="0"/>
              </a:rPr>
              <a:t>= Zetta</a:t>
            </a:r>
          </a:p>
          <a:p>
            <a:pPr marL="342900" indent="-342900" algn="l">
              <a:lnSpc>
                <a:spcPct val="90000"/>
              </a:lnSpc>
              <a:spcBef>
                <a:spcPct val="20000"/>
              </a:spcBef>
              <a:buFontTx/>
              <a:buChar char="•"/>
            </a:pPr>
            <a:r>
              <a:rPr lang="en-US" sz="1800" baseline="0">
                <a:solidFill>
                  <a:srgbClr val="660066"/>
                </a:solidFill>
                <a:effectLst>
                  <a:outerShdw blurRad="38100" dist="38100" dir="2700000" algn="tl">
                    <a:srgbClr val="000000"/>
                  </a:outerShdw>
                </a:effectLst>
                <a:latin typeface="Tahoma" pitchFamily="34" charset="0"/>
                <a:cs typeface="Tahoma" pitchFamily="34" charset="0"/>
              </a:rPr>
              <a:t>10</a:t>
            </a:r>
            <a:r>
              <a:rPr lang="en-US" sz="1800">
                <a:solidFill>
                  <a:srgbClr val="660066"/>
                </a:solidFill>
                <a:effectLst>
                  <a:outerShdw blurRad="38100" dist="38100" dir="2700000" algn="tl">
                    <a:srgbClr val="000000"/>
                  </a:outerShdw>
                </a:effectLst>
                <a:latin typeface="Tahoma" pitchFamily="34" charset="0"/>
                <a:cs typeface="Tahoma" pitchFamily="34" charset="0"/>
              </a:rPr>
              <a:t>24 </a:t>
            </a:r>
            <a:r>
              <a:rPr lang="en-US" sz="1800" baseline="0">
                <a:solidFill>
                  <a:srgbClr val="660066"/>
                </a:solidFill>
                <a:effectLst>
                  <a:outerShdw blurRad="38100" dist="38100" dir="2700000" algn="tl">
                    <a:srgbClr val="000000"/>
                  </a:outerShdw>
                </a:effectLst>
                <a:latin typeface="Tahoma" pitchFamily="34" charset="0"/>
                <a:cs typeface="Tahoma" pitchFamily="34" charset="0"/>
              </a:rPr>
              <a:t>= Yota</a:t>
            </a:r>
          </a:p>
        </p:txBody>
      </p:sp>
      <p:sp>
        <p:nvSpPr>
          <p:cNvPr id="331781" name="Rectangle 5"/>
          <p:cNvSpPr>
            <a:spLocks noChangeArrowheads="1"/>
          </p:cNvSpPr>
          <p:nvPr/>
        </p:nvSpPr>
        <p:spPr bwMode="auto">
          <a:xfrm>
            <a:off x="4239358" y="3933826"/>
            <a:ext cx="2327031" cy="2663825"/>
          </a:xfrm>
          <a:prstGeom prst="rect">
            <a:avLst/>
          </a:prstGeom>
          <a:solidFill>
            <a:srgbClr val="FFF489"/>
          </a:solidFill>
          <a:ln w="9525">
            <a:noFill/>
            <a:miter lim="800000"/>
            <a:headEnd/>
            <a:tailEnd/>
          </a:ln>
        </p:spPr>
        <p:txBody>
          <a:bodyPr/>
          <a:lstStyle/>
          <a:p>
            <a:pPr marL="342900" indent="-342900" algn="l">
              <a:spcBef>
                <a:spcPct val="20000"/>
              </a:spcBef>
              <a:buFontTx/>
              <a:buChar char="•"/>
            </a:pPr>
            <a:r>
              <a:rPr lang="en-US" sz="1800" baseline="0">
                <a:solidFill>
                  <a:srgbClr val="006699"/>
                </a:solidFill>
                <a:effectLst>
                  <a:outerShdw blurRad="38100" dist="38100" dir="2700000" algn="tl">
                    <a:srgbClr val="000000"/>
                  </a:outerShdw>
                </a:effectLst>
                <a:latin typeface="Tahoma" pitchFamily="34" charset="0"/>
                <a:cs typeface="Tahoma" pitchFamily="34" charset="0"/>
              </a:rPr>
              <a:t>10</a:t>
            </a:r>
            <a:r>
              <a:rPr lang="en-US" sz="1800">
                <a:solidFill>
                  <a:srgbClr val="006699"/>
                </a:solidFill>
                <a:effectLst>
                  <a:outerShdw blurRad="38100" dist="38100" dir="2700000" algn="tl">
                    <a:srgbClr val="000000"/>
                  </a:outerShdw>
                </a:effectLst>
                <a:latin typeface="Tahoma" pitchFamily="34" charset="0"/>
                <a:cs typeface="Tahoma" pitchFamily="34" charset="0"/>
              </a:rPr>
              <a:t>-3  </a:t>
            </a:r>
            <a:r>
              <a:rPr lang="en-US" sz="1800" baseline="0">
                <a:solidFill>
                  <a:srgbClr val="006699"/>
                </a:solidFill>
                <a:effectLst>
                  <a:outerShdw blurRad="38100" dist="38100" dir="2700000" algn="tl">
                    <a:srgbClr val="000000"/>
                  </a:outerShdw>
                </a:effectLst>
                <a:latin typeface="Tahoma" pitchFamily="34" charset="0"/>
                <a:cs typeface="Tahoma" pitchFamily="34" charset="0"/>
              </a:rPr>
              <a:t>= Mili</a:t>
            </a:r>
          </a:p>
          <a:p>
            <a:pPr marL="342900" indent="-342900" algn="l">
              <a:spcBef>
                <a:spcPct val="20000"/>
              </a:spcBef>
              <a:buFontTx/>
              <a:buChar char="•"/>
            </a:pPr>
            <a:r>
              <a:rPr lang="en-US" sz="1800" baseline="0">
                <a:solidFill>
                  <a:srgbClr val="006699"/>
                </a:solidFill>
                <a:effectLst>
                  <a:outerShdw blurRad="38100" dist="38100" dir="2700000" algn="tl">
                    <a:srgbClr val="000000"/>
                  </a:outerShdw>
                </a:effectLst>
                <a:latin typeface="Tahoma" pitchFamily="34" charset="0"/>
                <a:cs typeface="Tahoma" pitchFamily="34" charset="0"/>
              </a:rPr>
              <a:t>10</a:t>
            </a:r>
            <a:r>
              <a:rPr lang="en-US" sz="1800">
                <a:solidFill>
                  <a:srgbClr val="006699"/>
                </a:solidFill>
                <a:effectLst>
                  <a:outerShdw blurRad="38100" dist="38100" dir="2700000" algn="tl">
                    <a:srgbClr val="000000"/>
                  </a:outerShdw>
                </a:effectLst>
                <a:latin typeface="Tahoma" pitchFamily="34" charset="0"/>
                <a:cs typeface="Tahoma" pitchFamily="34" charset="0"/>
              </a:rPr>
              <a:t>-6  </a:t>
            </a:r>
            <a:r>
              <a:rPr lang="en-US" sz="1800" baseline="0">
                <a:solidFill>
                  <a:srgbClr val="006699"/>
                </a:solidFill>
                <a:effectLst>
                  <a:outerShdw blurRad="38100" dist="38100" dir="2700000" algn="tl">
                    <a:srgbClr val="000000"/>
                  </a:outerShdw>
                </a:effectLst>
                <a:latin typeface="Tahoma" pitchFamily="34" charset="0"/>
                <a:cs typeface="Tahoma" pitchFamily="34" charset="0"/>
              </a:rPr>
              <a:t>= Mikro</a:t>
            </a:r>
          </a:p>
          <a:p>
            <a:pPr marL="342900" indent="-342900" algn="l">
              <a:spcBef>
                <a:spcPct val="20000"/>
              </a:spcBef>
              <a:buFontTx/>
              <a:buChar char="•"/>
            </a:pPr>
            <a:r>
              <a:rPr lang="en-US" sz="1800" baseline="0">
                <a:solidFill>
                  <a:srgbClr val="006699"/>
                </a:solidFill>
                <a:effectLst>
                  <a:outerShdw blurRad="38100" dist="38100" dir="2700000" algn="tl">
                    <a:srgbClr val="000000"/>
                  </a:outerShdw>
                </a:effectLst>
                <a:latin typeface="Tahoma" pitchFamily="34" charset="0"/>
                <a:cs typeface="Tahoma" pitchFamily="34" charset="0"/>
              </a:rPr>
              <a:t>10</a:t>
            </a:r>
            <a:r>
              <a:rPr lang="en-US" sz="1800">
                <a:solidFill>
                  <a:srgbClr val="006699"/>
                </a:solidFill>
                <a:effectLst>
                  <a:outerShdw blurRad="38100" dist="38100" dir="2700000" algn="tl">
                    <a:srgbClr val="000000"/>
                  </a:outerShdw>
                </a:effectLst>
                <a:latin typeface="Tahoma" pitchFamily="34" charset="0"/>
                <a:cs typeface="Tahoma" pitchFamily="34" charset="0"/>
              </a:rPr>
              <a:t>-9  </a:t>
            </a:r>
            <a:r>
              <a:rPr lang="en-US" sz="1800" baseline="0">
                <a:solidFill>
                  <a:srgbClr val="006699"/>
                </a:solidFill>
                <a:effectLst>
                  <a:outerShdw blurRad="38100" dist="38100" dir="2700000" algn="tl">
                    <a:srgbClr val="000000"/>
                  </a:outerShdw>
                </a:effectLst>
                <a:latin typeface="Tahoma" pitchFamily="34" charset="0"/>
                <a:cs typeface="Tahoma" pitchFamily="34" charset="0"/>
              </a:rPr>
              <a:t>= Nano</a:t>
            </a:r>
          </a:p>
          <a:p>
            <a:pPr marL="342900" indent="-342900" algn="l">
              <a:spcBef>
                <a:spcPct val="20000"/>
              </a:spcBef>
              <a:buFontTx/>
              <a:buChar char="•"/>
            </a:pPr>
            <a:r>
              <a:rPr lang="en-US" sz="1800" baseline="0">
                <a:solidFill>
                  <a:srgbClr val="006699"/>
                </a:solidFill>
                <a:effectLst>
                  <a:outerShdw blurRad="38100" dist="38100" dir="2700000" algn="tl">
                    <a:srgbClr val="000000"/>
                  </a:outerShdw>
                </a:effectLst>
                <a:latin typeface="Tahoma" pitchFamily="34" charset="0"/>
                <a:cs typeface="Tahoma" pitchFamily="34" charset="0"/>
              </a:rPr>
              <a:t>10</a:t>
            </a:r>
            <a:r>
              <a:rPr lang="en-US" sz="1800">
                <a:solidFill>
                  <a:srgbClr val="006699"/>
                </a:solidFill>
                <a:effectLst>
                  <a:outerShdw blurRad="38100" dist="38100" dir="2700000" algn="tl">
                    <a:srgbClr val="000000"/>
                  </a:outerShdw>
                </a:effectLst>
                <a:latin typeface="Tahoma" pitchFamily="34" charset="0"/>
                <a:cs typeface="Tahoma" pitchFamily="34" charset="0"/>
              </a:rPr>
              <a:t>-12 </a:t>
            </a:r>
            <a:r>
              <a:rPr lang="en-US" sz="1800" baseline="0">
                <a:solidFill>
                  <a:srgbClr val="006699"/>
                </a:solidFill>
                <a:effectLst>
                  <a:outerShdw blurRad="38100" dist="38100" dir="2700000" algn="tl">
                    <a:srgbClr val="000000"/>
                  </a:outerShdw>
                </a:effectLst>
                <a:latin typeface="Tahoma" pitchFamily="34" charset="0"/>
                <a:cs typeface="Tahoma" pitchFamily="34" charset="0"/>
              </a:rPr>
              <a:t>= Piko</a:t>
            </a:r>
          </a:p>
          <a:p>
            <a:pPr marL="342900" indent="-342900" algn="l">
              <a:spcBef>
                <a:spcPct val="20000"/>
              </a:spcBef>
              <a:buFontTx/>
              <a:buChar char="•"/>
            </a:pPr>
            <a:r>
              <a:rPr lang="en-US" sz="1800" baseline="0">
                <a:solidFill>
                  <a:srgbClr val="006699"/>
                </a:solidFill>
                <a:effectLst>
                  <a:outerShdw blurRad="38100" dist="38100" dir="2700000" algn="tl">
                    <a:srgbClr val="000000"/>
                  </a:outerShdw>
                </a:effectLst>
                <a:latin typeface="Tahoma" pitchFamily="34" charset="0"/>
                <a:cs typeface="Tahoma" pitchFamily="34" charset="0"/>
              </a:rPr>
              <a:t>10</a:t>
            </a:r>
            <a:r>
              <a:rPr lang="en-US" sz="1800">
                <a:solidFill>
                  <a:srgbClr val="006699"/>
                </a:solidFill>
                <a:effectLst>
                  <a:outerShdw blurRad="38100" dist="38100" dir="2700000" algn="tl">
                    <a:srgbClr val="000000"/>
                  </a:outerShdw>
                </a:effectLst>
                <a:latin typeface="Tahoma" pitchFamily="34" charset="0"/>
                <a:cs typeface="Tahoma" pitchFamily="34" charset="0"/>
              </a:rPr>
              <a:t>-15 </a:t>
            </a:r>
            <a:r>
              <a:rPr lang="en-US" sz="1800" baseline="0">
                <a:solidFill>
                  <a:srgbClr val="006699"/>
                </a:solidFill>
                <a:effectLst>
                  <a:outerShdw blurRad="38100" dist="38100" dir="2700000" algn="tl">
                    <a:srgbClr val="000000"/>
                  </a:outerShdw>
                </a:effectLst>
                <a:latin typeface="Tahoma" pitchFamily="34" charset="0"/>
                <a:cs typeface="Tahoma" pitchFamily="34" charset="0"/>
              </a:rPr>
              <a:t>= Femto</a:t>
            </a:r>
          </a:p>
          <a:p>
            <a:pPr marL="342900" indent="-342900" algn="l">
              <a:spcBef>
                <a:spcPct val="20000"/>
              </a:spcBef>
              <a:buFontTx/>
              <a:buChar char="•"/>
            </a:pPr>
            <a:r>
              <a:rPr lang="en-US" sz="1800" baseline="0">
                <a:solidFill>
                  <a:srgbClr val="006699"/>
                </a:solidFill>
                <a:effectLst>
                  <a:outerShdw blurRad="38100" dist="38100" dir="2700000" algn="tl">
                    <a:srgbClr val="000000"/>
                  </a:outerShdw>
                </a:effectLst>
                <a:latin typeface="Tahoma" pitchFamily="34" charset="0"/>
                <a:cs typeface="Tahoma" pitchFamily="34" charset="0"/>
              </a:rPr>
              <a:t>10</a:t>
            </a:r>
            <a:r>
              <a:rPr lang="en-US" sz="1800">
                <a:solidFill>
                  <a:srgbClr val="006699"/>
                </a:solidFill>
                <a:effectLst>
                  <a:outerShdw blurRad="38100" dist="38100" dir="2700000" algn="tl">
                    <a:srgbClr val="000000"/>
                  </a:outerShdw>
                </a:effectLst>
                <a:latin typeface="Tahoma" pitchFamily="34" charset="0"/>
                <a:cs typeface="Tahoma" pitchFamily="34" charset="0"/>
              </a:rPr>
              <a:t>-18 </a:t>
            </a:r>
            <a:r>
              <a:rPr lang="en-US" sz="1800" baseline="0">
                <a:solidFill>
                  <a:srgbClr val="006699"/>
                </a:solidFill>
                <a:effectLst>
                  <a:outerShdw blurRad="38100" dist="38100" dir="2700000" algn="tl">
                    <a:srgbClr val="000000"/>
                  </a:outerShdw>
                </a:effectLst>
                <a:latin typeface="Tahoma" pitchFamily="34" charset="0"/>
                <a:cs typeface="Tahoma" pitchFamily="34" charset="0"/>
              </a:rPr>
              <a:t>= Atto</a:t>
            </a:r>
          </a:p>
          <a:p>
            <a:pPr marL="342900" indent="-342900" algn="l">
              <a:spcBef>
                <a:spcPct val="20000"/>
              </a:spcBef>
              <a:buFontTx/>
              <a:buChar char="•"/>
            </a:pPr>
            <a:r>
              <a:rPr lang="en-US" sz="1800" baseline="0">
                <a:solidFill>
                  <a:srgbClr val="006699"/>
                </a:solidFill>
                <a:effectLst>
                  <a:outerShdw blurRad="38100" dist="38100" dir="2700000" algn="tl">
                    <a:srgbClr val="000000"/>
                  </a:outerShdw>
                </a:effectLst>
                <a:latin typeface="Tahoma" pitchFamily="34" charset="0"/>
                <a:cs typeface="Tahoma" pitchFamily="34" charset="0"/>
              </a:rPr>
              <a:t>10</a:t>
            </a:r>
            <a:r>
              <a:rPr lang="en-US" sz="1800">
                <a:solidFill>
                  <a:srgbClr val="006699"/>
                </a:solidFill>
                <a:effectLst>
                  <a:outerShdw blurRad="38100" dist="38100" dir="2700000" algn="tl">
                    <a:srgbClr val="000000"/>
                  </a:outerShdw>
                </a:effectLst>
                <a:latin typeface="Tahoma" pitchFamily="34" charset="0"/>
                <a:cs typeface="Tahoma" pitchFamily="34" charset="0"/>
              </a:rPr>
              <a:t>-21 </a:t>
            </a:r>
            <a:r>
              <a:rPr lang="en-US" sz="1800" baseline="0">
                <a:solidFill>
                  <a:srgbClr val="006699"/>
                </a:solidFill>
                <a:effectLst>
                  <a:outerShdw blurRad="38100" dist="38100" dir="2700000" algn="tl">
                    <a:srgbClr val="000000"/>
                  </a:outerShdw>
                </a:effectLst>
                <a:latin typeface="Tahoma" pitchFamily="34" charset="0"/>
                <a:cs typeface="Tahoma" pitchFamily="34" charset="0"/>
              </a:rPr>
              <a:t>= Zepto</a:t>
            </a:r>
          </a:p>
          <a:p>
            <a:pPr marL="342900" indent="-342900" algn="l">
              <a:spcBef>
                <a:spcPct val="20000"/>
              </a:spcBef>
              <a:buFontTx/>
              <a:buChar char="•"/>
            </a:pPr>
            <a:r>
              <a:rPr lang="en-US" sz="1800" baseline="0">
                <a:solidFill>
                  <a:srgbClr val="006699"/>
                </a:solidFill>
                <a:effectLst>
                  <a:outerShdw blurRad="38100" dist="38100" dir="2700000" algn="tl">
                    <a:srgbClr val="000000"/>
                  </a:outerShdw>
                </a:effectLst>
                <a:latin typeface="Tahoma" pitchFamily="34" charset="0"/>
                <a:cs typeface="Tahoma" pitchFamily="34" charset="0"/>
              </a:rPr>
              <a:t>10</a:t>
            </a:r>
            <a:r>
              <a:rPr lang="en-US" sz="1800">
                <a:solidFill>
                  <a:srgbClr val="006699"/>
                </a:solidFill>
                <a:effectLst>
                  <a:outerShdw blurRad="38100" dist="38100" dir="2700000" algn="tl">
                    <a:srgbClr val="000000"/>
                  </a:outerShdw>
                </a:effectLst>
                <a:latin typeface="Tahoma" pitchFamily="34" charset="0"/>
                <a:cs typeface="Tahoma" pitchFamily="34" charset="0"/>
              </a:rPr>
              <a:t>-24</a:t>
            </a:r>
            <a:r>
              <a:rPr lang="en-US" sz="1800" baseline="0">
                <a:solidFill>
                  <a:srgbClr val="006699"/>
                </a:solidFill>
                <a:effectLst>
                  <a:outerShdw blurRad="38100" dist="38100" dir="2700000" algn="tl">
                    <a:srgbClr val="000000"/>
                  </a:outerShdw>
                </a:effectLst>
                <a:latin typeface="Tahoma" pitchFamily="34" charset="0"/>
                <a:cs typeface="Tahoma" pitchFamily="34" charset="0"/>
              </a:rPr>
              <a:t> = Yocto</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2011</a:t>
            </a:r>
            <a:endParaRPr lang="en-GB"/>
          </a:p>
        </p:txBody>
      </p:sp>
      <p:sp>
        <p:nvSpPr>
          <p:cNvPr id="11" name="Slide Number Placeholder 5"/>
          <p:cNvSpPr>
            <a:spLocks noGrp="1"/>
          </p:cNvSpPr>
          <p:nvPr>
            <p:ph type="sldNum" sz="quarter" idx="12"/>
          </p:nvPr>
        </p:nvSpPr>
        <p:spPr/>
        <p:txBody>
          <a:bodyPr/>
          <a:lstStyle/>
          <a:p>
            <a:fld id="{D14BCDD5-61DF-4710-8193-9EB4366B03F1}" type="slidenum">
              <a:rPr lang="en-GB"/>
              <a:pPr/>
              <a:t>78</a:t>
            </a:fld>
            <a:endParaRPr lang="en-GB"/>
          </a:p>
        </p:txBody>
      </p:sp>
      <p:sp>
        <p:nvSpPr>
          <p:cNvPr id="1047554" name="Rectangle 2"/>
          <p:cNvSpPr>
            <a:spLocks noChangeArrowheads="1"/>
          </p:cNvSpPr>
          <p:nvPr/>
        </p:nvSpPr>
        <p:spPr bwMode="auto">
          <a:xfrm>
            <a:off x="2527789" y="698500"/>
            <a:ext cx="4545623" cy="4546600"/>
          </a:xfrm>
          <a:prstGeom prst="rect">
            <a:avLst/>
          </a:prstGeom>
          <a:gradFill rotWithShape="0">
            <a:gsLst>
              <a:gs pos="0">
                <a:srgbClr val="FAFD00"/>
              </a:gs>
              <a:gs pos="100000">
                <a:srgbClr val="FAFD00">
                  <a:gamma/>
                  <a:shade val="46275"/>
                  <a:invGamma/>
                </a:srgbClr>
              </a:gs>
            </a:gsLst>
            <a:path path="rect">
              <a:fillToRect l="100000" b="100000"/>
            </a:path>
          </a:gradFill>
          <a:ln w="25400">
            <a:solidFill>
              <a:schemeClr val="tx1"/>
            </a:solidFill>
            <a:miter lim="800000"/>
            <a:headEnd/>
            <a:tailEnd/>
          </a:ln>
          <a:effectLst/>
        </p:spPr>
        <p:txBody>
          <a:bodyPr wrap="none" anchor="ctr"/>
          <a:lstStyle/>
          <a:p>
            <a:endParaRPr lang="en-US"/>
          </a:p>
        </p:txBody>
      </p:sp>
      <p:sp>
        <p:nvSpPr>
          <p:cNvPr id="1047555" name="Rectangle 3"/>
          <p:cNvSpPr>
            <a:spLocks noChangeArrowheads="1"/>
          </p:cNvSpPr>
          <p:nvPr/>
        </p:nvSpPr>
        <p:spPr bwMode="auto">
          <a:xfrm>
            <a:off x="609600" y="1752600"/>
            <a:ext cx="8001000" cy="2362200"/>
          </a:xfrm>
          <a:prstGeom prst="rect">
            <a:avLst/>
          </a:prstGeom>
          <a:solidFill>
            <a:schemeClr val="folHlink"/>
          </a:solidFill>
          <a:ln w="12700">
            <a:solidFill>
              <a:srgbClr val="9900FF"/>
            </a:solidFill>
            <a:miter lim="800000"/>
            <a:headEnd/>
            <a:tailEnd/>
          </a:ln>
          <a:effectLst/>
        </p:spPr>
        <p:txBody>
          <a:bodyPr wrap="none" anchor="ctr"/>
          <a:lstStyle/>
          <a:p>
            <a:endParaRPr lang="en-US"/>
          </a:p>
        </p:txBody>
      </p:sp>
      <p:sp>
        <p:nvSpPr>
          <p:cNvPr id="1047556" name="Rectangle 4"/>
          <p:cNvSpPr>
            <a:spLocks noGrp="1" noChangeArrowheads="1"/>
          </p:cNvSpPr>
          <p:nvPr>
            <p:ph type="title"/>
          </p:nvPr>
        </p:nvSpPr>
        <p:spPr>
          <a:xfrm>
            <a:off x="914400" y="533400"/>
            <a:ext cx="7772400" cy="1219200"/>
          </a:xfrm>
          <a:noFill/>
          <a:ln/>
        </p:spPr>
        <p:txBody>
          <a:bodyPr lIns="90488" tIns="44450" rIns="90488" bIns="44450" anchor="ctr"/>
          <a:lstStyle/>
          <a:p>
            <a:r>
              <a:rPr lang="en-US" sz="3200" b="1">
                <a:effectLst>
                  <a:outerShdw blurRad="38100" dist="38100" dir="2700000" algn="tl">
                    <a:srgbClr val="C0C0C0"/>
                  </a:outerShdw>
                </a:effectLst>
                <a:latin typeface="Tahoma" pitchFamily="34" charset="0"/>
                <a:cs typeface="Tahoma" pitchFamily="34" charset="0"/>
              </a:rPr>
              <a:t>MEMORY SIZE</a:t>
            </a:r>
          </a:p>
        </p:txBody>
      </p:sp>
      <p:sp>
        <p:nvSpPr>
          <p:cNvPr id="1047557" name="Rectangle 5"/>
          <p:cNvSpPr>
            <a:spLocks noGrp="1" noChangeArrowheads="1"/>
          </p:cNvSpPr>
          <p:nvPr>
            <p:ph type="body" idx="1"/>
          </p:nvPr>
        </p:nvSpPr>
        <p:spPr>
          <a:xfrm>
            <a:off x="762000" y="1739900"/>
            <a:ext cx="7772400" cy="2336800"/>
          </a:xfrm>
          <a:solidFill>
            <a:srgbClr val="C0C0C0"/>
          </a:solidFill>
          <a:ln/>
        </p:spPr>
        <p:txBody>
          <a:bodyPr lIns="90488" tIns="44450" rIns="90488" bIns="44450"/>
          <a:lstStyle/>
          <a:p>
            <a:r>
              <a:rPr lang="en-US" sz="2800" b="1">
                <a:solidFill>
                  <a:srgbClr val="800080"/>
                </a:solidFill>
                <a:effectLst>
                  <a:outerShdw blurRad="38100" dist="38100" dir="2700000" algn="tl">
                    <a:srgbClr val="000000"/>
                  </a:outerShdw>
                </a:effectLst>
                <a:latin typeface="Arial" charset="0"/>
                <a:cs typeface="Arial" charset="0"/>
              </a:rPr>
              <a:t>KILOBYTE (KT):</a:t>
            </a:r>
            <a:r>
              <a:rPr lang="en-US" sz="2800" b="1">
                <a:solidFill>
                  <a:srgbClr val="669900"/>
                </a:solidFill>
                <a:effectLst>
                  <a:outerShdw blurRad="38100" dist="38100" dir="2700000" algn="tl">
                    <a:srgbClr val="000000"/>
                  </a:outerShdw>
                </a:effectLst>
                <a:latin typeface="Arial" charset="0"/>
                <a:cs typeface="Arial" charset="0"/>
              </a:rPr>
              <a:t>    </a:t>
            </a:r>
            <a:r>
              <a:rPr lang="en-US" sz="2800" b="1">
                <a:solidFill>
                  <a:schemeClr val="tx2"/>
                </a:solidFill>
                <a:effectLst>
                  <a:outerShdw blurRad="38100" dist="38100" dir="2700000" algn="tl">
                    <a:srgbClr val="000000"/>
                  </a:outerShdw>
                </a:effectLst>
                <a:latin typeface="Arial" charset="0"/>
                <a:cs typeface="Arial" charset="0"/>
              </a:rPr>
              <a:t>2</a:t>
            </a:r>
            <a:r>
              <a:rPr lang="en-US" sz="2800" b="1" baseline="30000">
                <a:solidFill>
                  <a:schemeClr val="tx2"/>
                </a:solidFill>
                <a:effectLst>
                  <a:outerShdw blurRad="38100" dist="38100" dir="2700000" algn="tl">
                    <a:srgbClr val="000000"/>
                  </a:outerShdw>
                </a:effectLst>
                <a:latin typeface="Arial" charset="0"/>
                <a:cs typeface="Arial" charset="0"/>
              </a:rPr>
              <a:t>10</a:t>
            </a:r>
            <a:r>
              <a:rPr lang="en-US" sz="2800" b="1">
                <a:solidFill>
                  <a:schemeClr val="tx2"/>
                </a:solidFill>
                <a:effectLst>
                  <a:outerShdw blurRad="38100" dist="38100" dir="2700000" algn="tl">
                    <a:srgbClr val="000000"/>
                  </a:outerShdw>
                </a:effectLst>
                <a:latin typeface="Arial" charset="0"/>
                <a:cs typeface="Arial" charset="0"/>
              </a:rPr>
              <a:t> bytes...  1024 bytes</a:t>
            </a:r>
          </a:p>
          <a:p>
            <a:r>
              <a:rPr lang="en-US" sz="2800" b="1">
                <a:solidFill>
                  <a:srgbClr val="800080"/>
                </a:solidFill>
                <a:effectLst>
                  <a:outerShdw blurRad="38100" dist="38100" dir="2700000" algn="tl">
                    <a:srgbClr val="000000"/>
                  </a:outerShdw>
                </a:effectLst>
                <a:latin typeface="Arial" charset="0"/>
                <a:cs typeface="Arial" charset="0"/>
              </a:rPr>
              <a:t>MEGABYTE (MB):</a:t>
            </a:r>
            <a:r>
              <a:rPr lang="en-US" sz="2800" b="1">
                <a:solidFill>
                  <a:srgbClr val="669900"/>
                </a:solidFill>
                <a:effectLst>
                  <a:outerShdw blurRad="38100" dist="38100" dir="2700000" algn="tl">
                    <a:srgbClr val="000000"/>
                  </a:outerShdw>
                </a:effectLst>
                <a:latin typeface="Arial" charset="0"/>
                <a:cs typeface="Arial" charset="0"/>
              </a:rPr>
              <a:t> </a:t>
            </a:r>
            <a:r>
              <a:rPr lang="en-US" sz="2800" b="1">
                <a:solidFill>
                  <a:schemeClr val="tx2"/>
                </a:solidFill>
                <a:effectLst>
                  <a:outerShdw blurRad="38100" dist="38100" dir="2700000" algn="tl">
                    <a:srgbClr val="000000"/>
                  </a:outerShdw>
                </a:effectLst>
                <a:latin typeface="Arial" charset="0"/>
                <a:cs typeface="Arial" charset="0"/>
              </a:rPr>
              <a:t>2</a:t>
            </a:r>
            <a:r>
              <a:rPr lang="en-US" sz="2800" b="1" baseline="30000">
                <a:solidFill>
                  <a:schemeClr val="tx2"/>
                </a:solidFill>
                <a:effectLst>
                  <a:outerShdw blurRad="38100" dist="38100" dir="2700000" algn="tl">
                    <a:srgbClr val="000000"/>
                  </a:outerShdw>
                </a:effectLst>
                <a:latin typeface="Arial" charset="0"/>
                <a:cs typeface="Arial" charset="0"/>
              </a:rPr>
              <a:t>10</a:t>
            </a:r>
            <a:r>
              <a:rPr lang="en-US" sz="2800" b="1">
                <a:solidFill>
                  <a:schemeClr val="tx2"/>
                </a:solidFill>
                <a:effectLst>
                  <a:outerShdw blurRad="38100" dist="38100" dir="2700000" algn="tl">
                    <a:srgbClr val="000000"/>
                  </a:outerShdw>
                </a:effectLst>
                <a:latin typeface="Arial" charset="0"/>
                <a:cs typeface="Arial" charset="0"/>
              </a:rPr>
              <a:t> KB... “million” bytes</a:t>
            </a:r>
          </a:p>
          <a:p>
            <a:r>
              <a:rPr lang="en-US" sz="2800" b="1">
                <a:solidFill>
                  <a:srgbClr val="800080"/>
                </a:solidFill>
                <a:effectLst>
                  <a:outerShdw blurRad="38100" dist="38100" dir="2700000" algn="tl">
                    <a:srgbClr val="000000"/>
                  </a:outerShdw>
                </a:effectLst>
                <a:latin typeface="Arial" charset="0"/>
                <a:cs typeface="Arial" charset="0"/>
              </a:rPr>
              <a:t>GIGABYTE (GB):</a:t>
            </a:r>
            <a:r>
              <a:rPr lang="en-US" sz="2800" b="1">
                <a:solidFill>
                  <a:srgbClr val="669900"/>
                </a:solidFill>
                <a:effectLst>
                  <a:outerShdw blurRad="38100" dist="38100" dir="2700000" algn="tl">
                    <a:srgbClr val="000000"/>
                  </a:outerShdw>
                </a:effectLst>
                <a:latin typeface="Arial" charset="0"/>
                <a:cs typeface="Arial" charset="0"/>
              </a:rPr>
              <a:t>   </a:t>
            </a:r>
            <a:r>
              <a:rPr lang="en-US" sz="2800" b="1">
                <a:solidFill>
                  <a:schemeClr val="tx2"/>
                </a:solidFill>
                <a:effectLst>
                  <a:outerShdw blurRad="38100" dist="38100" dir="2700000" algn="tl">
                    <a:srgbClr val="000000"/>
                  </a:outerShdw>
                </a:effectLst>
                <a:latin typeface="Arial" charset="0"/>
                <a:cs typeface="Arial" charset="0"/>
              </a:rPr>
              <a:t>2</a:t>
            </a:r>
            <a:r>
              <a:rPr lang="en-US" sz="2800" b="1" baseline="30000">
                <a:solidFill>
                  <a:schemeClr val="tx2"/>
                </a:solidFill>
                <a:effectLst>
                  <a:outerShdw blurRad="38100" dist="38100" dir="2700000" algn="tl">
                    <a:srgbClr val="000000"/>
                  </a:outerShdw>
                </a:effectLst>
                <a:latin typeface="Arial" charset="0"/>
                <a:cs typeface="Arial" charset="0"/>
              </a:rPr>
              <a:t>10</a:t>
            </a:r>
            <a:r>
              <a:rPr lang="en-US" sz="2800" b="1">
                <a:solidFill>
                  <a:schemeClr val="tx2"/>
                </a:solidFill>
                <a:effectLst>
                  <a:outerShdw blurRad="38100" dist="38100" dir="2700000" algn="tl">
                    <a:srgbClr val="000000"/>
                  </a:outerShdw>
                </a:effectLst>
                <a:latin typeface="Arial" charset="0"/>
                <a:cs typeface="Arial" charset="0"/>
              </a:rPr>
              <a:t> MB... “billion” bytes</a:t>
            </a:r>
          </a:p>
          <a:p>
            <a:r>
              <a:rPr lang="en-US" sz="2800" b="1">
                <a:solidFill>
                  <a:srgbClr val="800080"/>
                </a:solidFill>
                <a:effectLst>
                  <a:outerShdw blurRad="38100" dist="38100" dir="2700000" algn="tl">
                    <a:srgbClr val="000000"/>
                  </a:outerShdw>
                </a:effectLst>
                <a:latin typeface="Arial" charset="0"/>
                <a:cs typeface="Arial" charset="0"/>
              </a:rPr>
              <a:t>TERABYTE (TB):</a:t>
            </a:r>
            <a:r>
              <a:rPr lang="en-US" sz="2800" b="1">
                <a:solidFill>
                  <a:srgbClr val="669900"/>
                </a:solidFill>
                <a:effectLst>
                  <a:outerShdw blurRad="38100" dist="38100" dir="2700000" algn="tl">
                    <a:srgbClr val="000000"/>
                  </a:outerShdw>
                </a:effectLst>
                <a:latin typeface="Arial" charset="0"/>
                <a:cs typeface="Arial" charset="0"/>
              </a:rPr>
              <a:t>   </a:t>
            </a:r>
            <a:r>
              <a:rPr lang="en-US" sz="2800" b="1">
                <a:solidFill>
                  <a:schemeClr val="tx2"/>
                </a:solidFill>
                <a:effectLst>
                  <a:outerShdw blurRad="38100" dist="38100" dir="2700000" algn="tl">
                    <a:srgbClr val="000000"/>
                  </a:outerShdw>
                </a:effectLst>
                <a:latin typeface="Arial" charset="0"/>
                <a:cs typeface="Arial" charset="0"/>
              </a:rPr>
              <a:t>2</a:t>
            </a:r>
            <a:r>
              <a:rPr lang="en-US" sz="2800" b="1" baseline="30000">
                <a:solidFill>
                  <a:schemeClr val="tx2"/>
                </a:solidFill>
                <a:effectLst>
                  <a:outerShdw blurRad="38100" dist="38100" dir="2700000" algn="tl">
                    <a:srgbClr val="000000"/>
                  </a:outerShdw>
                </a:effectLst>
                <a:latin typeface="Arial" charset="0"/>
                <a:cs typeface="Arial" charset="0"/>
              </a:rPr>
              <a:t>10</a:t>
            </a:r>
            <a:r>
              <a:rPr lang="en-US" sz="2800" b="1">
                <a:solidFill>
                  <a:schemeClr val="tx2"/>
                </a:solidFill>
                <a:effectLst>
                  <a:outerShdw blurRad="38100" dist="38100" dir="2700000" algn="tl">
                    <a:srgbClr val="000000"/>
                  </a:outerShdw>
                </a:effectLst>
                <a:latin typeface="Arial" charset="0"/>
                <a:cs typeface="Arial" charset="0"/>
              </a:rPr>
              <a:t> GB... “trillion” bytes</a:t>
            </a:r>
          </a:p>
          <a:p>
            <a:pPr algn="ctr">
              <a:buFontTx/>
              <a:buNone/>
            </a:pPr>
            <a:endParaRPr lang="en-US" sz="2800"/>
          </a:p>
        </p:txBody>
      </p:sp>
      <p:sp>
        <p:nvSpPr>
          <p:cNvPr id="1047558" name="Rectangle 6"/>
          <p:cNvSpPr>
            <a:spLocks noChangeArrowheads="1"/>
          </p:cNvSpPr>
          <p:nvPr/>
        </p:nvSpPr>
        <p:spPr bwMode="auto">
          <a:xfrm>
            <a:off x="1453662" y="3740150"/>
            <a:ext cx="2121877" cy="2120900"/>
          </a:xfrm>
          <a:prstGeom prst="rect">
            <a:avLst/>
          </a:prstGeom>
          <a:gradFill rotWithShape="0">
            <a:gsLst>
              <a:gs pos="0">
                <a:srgbClr val="618FFD"/>
              </a:gs>
              <a:gs pos="100000">
                <a:srgbClr val="618FFD">
                  <a:gamma/>
                  <a:shade val="29804"/>
                  <a:invGamma/>
                </a:srgbClr>
              </a:gs>
            </a:gsLst>
            <a:path path="rect">
              <a:fillToRect t="100000" r="100000"/>
            </a:path>
          </a:gradFill>
          <a:ln w="12700">
            <a:solidFill>
              <a:schemeClr val="tx1"/>
            </a:solidFill>
            <a:miter lim="800000"/>
            <a:headEnd/>
            <a:tailEnd/>
          </a:ln>
          <a:effectLst/>
        </p:spPr>
        <p:txBody>
          <a:bodyPr wrap="none" anchor="ctr"/>
          <a:lstStyle/>
          <a:p>
            <a:endParaRPr lang="en-US"/>
          </a:p>
        </p:txBody>
      </p:sp>
      <p:sp>
        <p:nvSpPr>
          <p:cNvPr id="1047559" name="Rectangle 7"/>
          <p:cNvSpPr>
            <a:spLocks noChangeArrowheads="1"/>
          </p:cNvSpPr>
          <p:nvPr/>
        </p:nvSpPr>
        <p:spPr bwMode="auto">
          <a:xfrm>
            <a:off x="767862" y="5264150"/>
            <a:ext cx="978877" cy="977900"/>
          </a:xfrm>
          <a:prstGeom prst="rect">
            <a:avLst/>
          </a:prstGeom>
          <a:gradFill rotWithShape="0">
            <a:gsLst>
              <a:gs pos="0">
                <a:srgbClr val="00AE00"/>
              </a:gs>
              <a:gs pos="100000">
                <a:srgbClr val="00AE00">
                  <a:gamma/>
                  <a:shade val="29804"/>
                  <a:invGamma/>
                </a:srgbClr>
              </a:gs>
            </a:gsLst>
            <a:path path="rect">
              <a:fillToRect t="100000" r="100000"/>
            </a:path>
          </a:gradFill>
          <a:ln w="12700">
            <a:solidFill>
              <a:schemeClr val="tx1"/>
            </a:solidFill>
            <a:miter lim="800000"/>
            <a:headEnd/>
            <a:tailEnd/>
          </a:ln>
          <a:effectLst/>
        </p:spPr>
        <p:txBody>
          <a:bodyPr wrap="none" anchor="ctr"/>
          <a:lstStyle/>
          <a:p>
            <a:endParaRPr lang="en-US"/>
          </a:p>
        </p:txBody>
      </p:sp>
      <p:sp>
        <p:nvSpPr>
          <p:cNvPr id="1047560" name="Rectangle 8"/>
          <p:cNvSpPr>
            <a:spLocks noChangeArrowheads="1"/>
          </p:cNvSpPr>
          <p:nvPr/>
        </p:nvSpPr>
        <p:spPr bwMode="auto">
          <a:xfrm>
            <a:off x="615462" y="6026150"/>
            <a:ext cx="369277" cy="368300"/>
          </a:xfrm>
          <a:prstGeom prst="rect">
            <a:avLst/>
          </a:prstGeom>
          <a:gradFill rotWithShape="0">
            <a:gsLst>
              <a:gs pos="0">
                <a:srgbClr val="919191"/>
              </a:gs>
              <a:gs pos="100000">
                <a:srgbClr val="919191">
                  <a:gamma/>
                  <a:shade val="29804"/>
                  <a:invGamma/>
                </a:srgbClr>
              </a:gs>
            </a:gsLst>
            <a:path path="rect">
              <a:fillToRect t="100000" r="100000"/>
            </a:path>
          </a:gradFill>
          <a:ln w="12700">
            <a:solidFill>
              <a:schemeClr val="tx1"/>
            </a:solidFill>
            <a:miter lim="800000"/>
            <a:headEnd/>
            <a:tailEnd/>
          </a:ln>
          <a:effectLst/>
        </p:spPr>
        <p:txBody>
          <a:bodyPr wrap="none" anchor="ctr"/>
          <a:lstStyle/>
          <a:p>
            <a:endParaRPr lang="en-US"/>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047554"/>
                                        </p:tgtEl>
                                        <p:attrNameLst>
                                          <p:attrName>style.visibility</p:attrName>
                                        </p:attrNameLst>
                                      </p:cBhvr>
                                      <p:to>
                                        <p:strVal val="visible"/>
                                      </p:to>
                                    </p:set>
                                    <p:anim calcmode="lin" valueType="num">
                                      <p:cBhvr additive="base">
                                        <p:cTn id="7" dur="500" fill="hold"/>
                                        <p:tgtEl>
                                          <p:spTgt spid="1047554"/>
                                        </p:tgtEl>
                                        <p:attrNameLst>
                                          <p:attrName>ppt_x</p:attrName>
                                        </p:attrNameLst>
                                      </p:cBhvr>
                                      <p:tavLst>
                                        <p:tav tm="0">
                                          <p:val>
                                            <p:strVal val="0-#ppt_w/2"/>
                                          </p:val>
                                        </p:tav>
                                        <p:tav tm="100000">
                                          <p:val>
                                            <p:strVal val="#ppt_x"/>
                                          </p:val>
                                        </p:tav>
                                      </p:tavLst>
                                    </p:anim>
                                    <p:anim calcmode="lin" valueType="num">
                                      <p:cBhvr additive="base">
                                        <p:cTn id="8" dur="500" fill="hold"/>
                                        <p:tgtEl>
                                          <p:spTgt spid="10475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1047558"/>
                                        </p:tgtEl>
                                        <p:attrNameLst>
                                          <p:attrName>style.visibility</p:attrName>
                                        </p:attrNameLst>
                                      </p:cBhvr>
                                      <p:to>
                                        <p:strVal val="visible"/>
                                      </p:to>
                                    </p:set>
                                    <p:anim calcmode="lin" valueType="num">
                                      <p:cBhvr additive="base">
                                        <p:cTn id="12" dur="500" fill="hold"/>
                                        <p:tgtEl>
                                          <p:spTgt spid="1047558"/>
                                        </p:tgtEl>
                                        <p:attrNameLst>
                                          <p:attrName>ppt_x</p:attrName>
                                        </p:attrNameLst>
                                      </p:cBhvr>
                                      <p:tavLst>
                                        <p:tav tm="0">
                                          <p:val>
                                            <p:strVal val="0-#ppt_w/2"/>
                                          </p:val>
                                        </p:tav>
                                        <p:tav tm="100000">
                                          <p:val>
                                            <p:strVal val="#ppt_x"/>
                                          </p:val>
                                        </p:tav>
                                      </p:tavLst>
                                    </p:anim>
                                    <p:anim calcmode="lin" valueType="num">
                                      <p:cBhvr additive="base">
                                        <p:cTn id="13" dur="500" fill="hold"/>
                                        <p:tgtEl>
                                          <p:spTgt spid="104755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1047559"/>
                                        </p:tgtEl>
                                        <p:attrNameLst>
                                          <p:attrName>style.visibility</p:attrName>
                                        </p:attrNameLst>
                                      </p:cBhvr>
                                      <p:to>
                                        <p:strVal val="visible"/>
                                      </p:to>
                                    </p:set>
                                    <p:anim calcmode="lin" valueType="num">
                                      <p:cBhvr additive="base">
                                        <p:cTn id="17" dur="500" fill="hold"/>
                                        <p:tgtEl>
                                          <p:spTgt spid="1047559"/>
                                        </p:tgtEl>
                                        <p:attrNameLst>
                                          <p:attrName>ppt_x</p:attrName>
                                        </p:attrNameLst>
                                      </p:cBhvr>
                                      <p:tavLst>
                                        <p:tav tm="0">
                                          <p:val>
                                            <p:strVal val="0-#ppt_w/2"/>
                                          </p:val>
                                        </p:tav>
                                        <p:tav tm="100000">
                                          <p:val>
                                            <p:strVal val="#ppt_x"/>
                                          </p:val>
                                        </p:tav>
                                      </p:tavLst>
                                    </p:anim>
                                    <p:anim calcmode="lin" valueType="num">
                                      <p:cBhvr additive="base">
                                        <p:cTn id="18" dur="500" fill="hold"/>
                                        <p:tgtEl>
                                          <p:spTgt spid="104755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1047560"/>
                                        </p:tgtEl>
                                        <p:attrNameLst>
                                          <p:attrName>style.visibility</p:attrName>
                                        </p:attrNameLst>
                                      </p:cBhvr>
                                      <p:to>
                                        <p:strVal val="visible"/>
                                      </p:to>
                                    </p:set>
                                    <p:anim calcmode="lin" valueType="num">
                                      <p:cBhvr additive="base">
                                        <p:cTn id="22" dur="500" fill="hold"/>
                                        <p:tgtEl>
                                          <p:spTgt spid="1047560"/>
                                        </p:tgtEl>
                                        <p:attrNameLst>
                                          <p:attrName>ppt_x</p:attrName>
                                        </p:attrNameLst>
                                      </p:cBhvr>
                                      <p:tavLst>
                                        <p:tav tm="0">
                                          <p:val>
                                            <p:strVal val="0-#ppt_w/2"/>
                                          </p:val>
                                        </p:tav>
                                        <p:tav tm="100000">
                                          <p:val>
                                            <p:strVal val="#ppt_x"/>
                                          </p:val>
                                        </p:tav>
                                      </p:tavLst>
                                    </p:anim>
                                    <p:anim calcmode="lin" valueType="num">
                                      <p:cBhvr additive="base">
                                        <p:cTn id="23" dur="500" fill="hold"/>
                                        <p:tgtEl>
                                          <p:spTgt spid="104756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1047555"/>
                                        </p:tgtEl>
                                        <p:attrNameLst>
                                          <p:attrName>style.visibility</p:attrName>
                                        </p:attrNameLst>
                                      </p:cBhvr>
                                      <p:to>
                                        <p:strVal val="visible"/>
                                      </p:to>
                                    </p:set>
                                    <p:animEffect transition="in" filter="dissolve">
                                      <p:cBhvr>
                                        <p:cTn id="27" dur="500"/>
                                        <p:tgtEl>
                                          <p:spTgt spid="104755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047557">
                                            <p:txEl>
                                              <p:pRg st="0" end="0"/>
                                            </p:txEl>
                                          </p:spTgt>
                                        </p:tgtEl>
                                        <p:attrNameLst>
                                          <p:attrName>style.visibility</p:attrName>
                                        </p:attrNameLst>
                                      </p:cBhvr>
                                      <p:to>
                                        <p:strVal val="visible"/>
                                      </p:to>
                                    </p:set>
                                    <p:anim calcmode="lin" valueType="num">
                                      <p:cBhvr additive="base">
                                        <p:cTn id="32" dur="500" fill="hold"/>
                                        <p:tgtEl>
                                          <p:spTgt spid="104755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47557">
                                            <p:txEl>
                                              <p:pRg st="0" end="0"/>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1047557">
                                            <p:txEl>
                                              <p:pRg st="0" end="0"/>
                                            </p:txEl>
                                          </p:spTgt>
                                        </p:tgtEl>
                                        <p:attrNameLst>
                                          <p:attrName>ppt_c</p:attrName>
                                        </p:attrNameLst>
                                      </p:cBhvr>
                                      <p:to>
                                        <a:schemeClr val="hlink"/>
                                      </p:to>
                                    </p:animClr>
                                  </p:sub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1047557">
                                            <p:txEl>
                                              <p:pRg st="1" end="1"/>
                                            </p:txEl>
                                          </p:spTgt>
                                        </p:tgtEl>
                                        <p:attrNameLst>
                                          <p:attrName>style.visibility</p:attrName>
                                        </p:attrNameLst>
                                      </p:cBhvr>
                                      <p:to>
                                        <p:strVal val="visible"/>
                                      </p:to>
                                    </p:set>
                                    <p:anim calcmode="lin" valueType="num">
                                      <p:cBhvr additive="base">
                                        <p:cTn id="38" dur="500" fill="hold"/>
                                        <p:tgtEl>
                                          <p:spTgt spid="1047557">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47557">
                                            <p:txEl>
                                              <p:pRg st="1" end="1"/>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1047557">
                                            <p:txEl>
                                              <p:pRg st="1" end="1"/>
                                            </p:txEl>
                                          </p:spTgt>
                                        </p:tgtEl>
                                        <p:attrNameLst>
                                          <p:attrName>ppt_c</p:attrName>
                                        </p:attrNameLst>
                                      </p:cBhvr>
                                      <p:to>
                                        <a:schemeClr val="hlink"/>
                                      </p:to>
                                    </p:animClr>
                                  </p:sub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047557">
                                            <p:txEl>
                                              <p:pRg st="2" end="2"/>
                                            </p:txEl>
                                          </p:spTgt>
                                        </p:tgtEl>
                                        <p:attrNameLst>
                                          <p:attrName>style.visibility</p:attrName>
                                        </p:attrNameLst>
                                      </p:cBhvr>
                                      <p:to>
                                        <p:strVal val="visible"/>
                                      </p:to>
                                    </p:set>
                                    <p:anim calcmode="lin" valueType="num">
                                      <p:cBhvr additive="base">
                                        <p:cTn id="44" dur="500" fill="hold"/>
                                        <p:tgtEl>
                                          <p:spTgt spid="1047557">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47557">
                                            <p:txEl>
                                              <p:pRg st="2" end="2"/>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1047557">
                                            <p:txEl>
                                              <p:pRg st="2" end="2"/>
                                            </p:txEl>
                                          </p:spTgt>
                                        </p:tgtEl>
                                        <p:attrNameLst>
                                          <p:attrName>ppt_c</p:attrName>
                                        </p:attrNameLst>
                                      </p:cBhvr>
                                      <p:to>
                                        <a:schemeClr val="hlink"/>
                                      </p:to>
                                    </p:animClr>
                                  </p:sub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1047557">
                                            <p:txEl>
                                              <p:pRg st="3" end="3"/>
                                            </p:txEl>
                                          </p:spTgt>
                                        </p:tgtEl>
                                        <p:attrNameLst>
                                          <p:attrName>style.visibility</p:attrName>
                                        </p:attrNameLst>
                                      </p:cBhvr>
                                      <p:to>
                                        <p:strVal val="visible"/>
                                      </p:to>
                                    </p:set>
                                    <p:anim calcmode="lin" valueType="num">
                                      <p:cBhvr additive="base">
                                        <p:cTn id="50" dur="500" fill="hold"/>
                                        <p:tgtEl>
                                          <p:spTgt spid="1047557">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47557">
                                            <p:txEl>
                                              <p:pRg st="3" end="3"/>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1047557">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4" grpId="0" animBg="1"/>
      <p:bldP spid="1047555" grpId="0" animBg="1"/>
      <p:bldP spid="1047557" grpId="0" build="p" autoUpdateAnimBg="0"/>
      <p:bldP spid="1047558" grpId="0" animBg="1"/>
      <p:bldP spid="1047559" grpId="0" animBg="1"/>
      <p:bldP spid="104756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04B52A77-26E9-42FD-A499-228CFDC8984D}" type="slidenum">
              <a:rPr lang="en-GB"/>
              <a:pPr/>
              <a:t>79</a:t>
            </a:fld>
            <a:endParaRPr lang="en-GB"/>
          </a:p>
        </p:txBody>
      </p:sp>
      <p:sp>
        <p:nvSpPr>
          <p:cNvPr id="328706" name="Rectangle 2"/>
          <p:cNvSpPr>
            <a:spLocks noGrp="1" noChangeArrowheads="1"/>
          </p:cNvSpPr>
          <p:nvPr>
            <p:ph type="title"/>
          </p:nvPr>
        </p:nvSpPr>
        <p:spPr>
          <a:xfrm>
            <a:off x="716574" y="692150"/>
            <a:ext cx="6871188" cy="539750"/>
          </a:xfrm>
        </p:spPr>
        <p:txBody>
          <a:bodyPr/>
          <a:lstStyle/>
          <a:p>
            <a:pPr algn="l"/>
            <a:r>
              <a:rPr lang="en-US" sz="2800">
                <a:solidFill>
                  <a:srgbClr val="008080"/>
                </a:solidFill>
                <a:latin typeface="Lucida Bright" pitchFamily="18" charset="0"/>
              </a:rPr>
              <a:t/>
            </a:r>
            <a:br>
              <a:rPr lang="en-US" sz="2800">
                <a:solidFill>
                  <a:srgbClr val="008080"/>
                </a:solidFill>
                <a:latin typeface="Lucida Bright" pitchFamily="18" charset="0"/>
              </a:rPr>
            </a:br>
            <a:r>
              <a:rPr lang="en-US" sz="2800">
                <a:solidFill>
                  <a:srgbClr val="008080"/>
                </a:solidFill>
                <a:latin typeface="Lucida Bright" pitchFamily="18" charset="0"/>
              </a:rPr>
              <a:t/>
            </a:r>
            <a:br>
              <a:rPr lang="en-US" sz="2800">
                <a:solidFill>
                  <a:srgbClr val="008080"/>
                </a:solidFill>
                <a:latin typeface="Lucida Bright" pitchFamily="18" charset="0"/>
              </a:rPr>
            </a:br>
            <a:r>
              <a:rPr lang="en-US" sz="2800">
                <a:solidFill>
                  <a:srgbClr val="008080"/>
                </a:solidFill>
                <a:latin typeface="Lucida Bright" pitchFamily="18" charset="0"/>
              </a:rPr>
              <a:t>                </a:t>
            </a:r>
            <a:r>
              <a:rPr lang="en-US" sz="2200" b="1">
                <a:effectLst>
                  <a:outerShdw blurRad="38100" dist="38100" dir="2700000" algn="tl">
                    <a:srgbClr val="C0C0C0"/>
                  </a:outerShdw>
                </a:effectLst>
                <a:latin typeface="Tahoma" pitchFamily="34" charset="0"/>
                <a:cs typeface="Tahoma" pitchFamily="34" charset="0"/>
              </a:rPr>
              <a:t>SECONDARY STORAGE</a:t>
            </a:r>
            <a:r>
              <a:rPr lang="en-US" sz="2200" b="1">
                <a:solidFill>
                  <a:srgbClr val="FAFD00"/>
                </a:solidFill>
                <a:latin typeface="Tahoma" pitchFamily="34" charset="0"/>
                <a:cs typeface="Tahoma" pitchFamily="34" charset="0"/>
              </a:rPr>
              <a:t/>
            </a:r>
            <a:br>
              <a:rPr lang="en-US" sz="2200" b="1">
                <a:solidFill>
                  <a:srgbClr val="FAFD00"/>
                </a:solidFill>
                <a:latin typeface="Tahoma" pitchFamily="34" charset="0"/>
                <a:cs typeface="Tahoma" pitchFamily="34" charset="0"/>
              </a:rPr>
            </a:br>
            <a:r>
              <a:rPr lang="en-US" sz="2200" b="1">
                <a:solidFill>
                  <a:srgbClr val="008080"/>
                </a:solidFill>
                <a:latin typeface="Tahoma" pitchFamily="34" charset="0"/>
                <a:cs typeface="Tahoma" pitchFamily="34" charset="0"/>
              </a:rPr>
              <a:t>                     </a:t>
            </a:r>
            <a:r>
              <a:rPr lang="en-US" sz="2200" b="1">
                <a:solidFill>
                  <a:srgbClr val="660066"/>
                </a:solidFill>
                <a:effectLst>
                  <a:outerShdw blurRad="38100" dist="38100" dir="2700000" algn="tl">
                    <a:srgbClr val="C0C0C0"/>
                  </a:outerShdw>
                </a:effectLst>
                <a:latin typeface="Tahoma" pitchFamily="34" charset="0"/>
                <a:cs typeface="Tahoma" pitchFamily="34" charset="0"/>
              </a:rPr>
              <a:t>Memeorja sekundare</a:t>
            </a:r>
          </a:p>
        </p:txBody>
      </p:sp>
      <p:sp>
        <p:nvSpPr>
          <p:cNvPr id="328707" name="Rectangle 3"/>
          <p:cNvSpPr>
            <a:spLocks noGrp="1" noChangeArrowheads="1"/>
          </p:cNvSpPr>
          <p:nvPr>
            <p:ph type="body" idx="1"/>
          </p:nvPr>
        </p:nvSpPr>
        <p:spPr>
          <a:xfrm>
            <a:off x="650631" y="1557339"/>
            <a:ext cx="7696200" cy="3311525"/>
          </a:xfrm>
          <a:solidFill>
            <a:srgbClr val="FFF489"/>
          </a:solidFill>
        </p:spPr>
        <p:txBody>
          <a:bodyPr/>
          <a:lstStyle/>
          <a:p>
            <a:pPr>
              <a:lnSpc>
                <a:spcPct val="80000"/>
              </a:lnSpc>
            </a:pPr>
            <a:r>
              <a:rPr lang="en-US" sz="1800">
                <a:latin typeface="Tahoma" pitchFamily="34" charset="0"/>
                <a:cs typeface="Tahoma" pitchFamily="34" charset="0"/>
              </a:rPr>
              <a:t>Memorje e dizejnuar për ruajtjen e sasive të mëdha të të dhënavenë afat më të gjatë kohor</a:t>
            </a:r>
          </a:p>
          <a:p>
            <a:pPr>
              <a:lnSpc>
                <a:spcPct val="80000"/>
              </a:lnSpc>
            </a:pPr>
            <a:r>
              <a:rPr lang="en-US" sz="1800">
                <a:latin typeface="Tahoma" pitchFamily="34" charset="0"/>
                <a:cs typeface="Tahoma" pitchFamily="34" charset="0"/>
              </a:rPr>
              <a:t>Kapaciteti mundet të jetë disa terabajte, kurse në një moment në memorjen primare barten vetëm një pjesë e vogël e të dhënave</a:t>
            </a:r>
          </a:p>
          <a:p>
            <a:pPr>
              <a:lnSpc>
                <a:spcPct val="80000"/>
              </a:lnSpc>
            </a:pPr>
            <a:r>
              <a:rPr lang="en-US" sz="1800" b="1">
                <a:latin typeface="Tahoma" pitchFamily="34" charset="0"/>
                <a:cs typeface="Tahoma" pitchFamily="34" charset="0"/>
              </a:rPr>
              <a:t>Njësi të memorjes sekundare</a:t>
            </a:r>
            <a:r>
              <a:rPr lang="en-US" sz="1800">
                <a:solidFill>
                  <a:srgbClr val="660066"/>
                </a:solidFill>
                <a:latin typeface="Tahoma" pitchFamily="34" charset="0"/>
                <a:cs typeface="Tahoma" pitchFamily="34" charset="0"/>
              </a:rPr>
              <a:t>:</a:t>
            </a:r>
          </a:p>
          <a:p>
            <a:pPr>
              <a:lnSpc>
                <a:spcPct val="80000"/>
              </a:lnSpc>
            </a:pPr>
            <a:r>
              <a:rPr lang="en-US" sz="1800" b="1">
                <a:solidFill>
                  <a:srgbClr val="660066"/>
                </a:solidFill>
                <a:effectLst>
                  <a:outerShdw blurRad="38100" dist="38100" dir="2700000" algn="tl">
                    <a:srgbClr val="000000"/>
                  </a:outerShdw>
                </a:effectLst>
                <a:latin typeface="Tahoma" pitchFamily="34" charset="0"/>
                <a:cs typeface="Tahoma" pitchFamily="34" charset="0"/>
              </a:rPr>
              <a:t>Shiriti magnetik</a:t>
            </a:r>
          </a:p>
          <a:p>
            <a:pPr>
              <a:lnSpc>
                <a:spcPct val="80000"/>
              </a:lnSpc>
            </a:pPr>
            <a:r>
              <a:rPr lang="en-US" sz="1800" b="1">
                <a:solidFill>
                  <a:srgbClr val="660066"/>
                </a:solidFill>
                <a:effectLst>
                  <a:outerShdw blurRad="38100" dist="38100" dir="2700000" algn="tl">
                    <a:srgbClr val="000000"/>
                  </a:outerShdw>
                </a:effectLst>
                <a:latin typeface="Tahoma" pitchFamily="34" charset="0"/>
                <a:cs typeface="Tahoma" pitchFamily="34" charset="0"/>
              </a:rPr>
              <a:t>Disku magnetik (hard disku)</a:t>
            </a:r>
          </a:p>
          <a:p>
            <a:pPr>
              <a:lnSpc>
                <a:spcPct val="80000"/>
              </a:lnSpc>
            </a:pPr>
            <a:r>
              <a:rPr lang="en-US" sz="1800" b="1">
                <a:solidFill>
                  <a:srgbClr val="660066"/>
                </a:solidFill>
                <a:effectLst>
                  <a:outerShdw blurRad="38100" dist="38100" dir="2700000" algn="tl">
                    <a:srgbClr val="000000"/>
                  </a:outerShdw>
                </a:effectLst>
                <a:latin typeface="Tahoma" pitchFamily="34" charset="0"/>
                <a:cs typeface="Tahoma" pitchFamily="34" charset="0"/>
              </a:rPr>
              <a:t>Disketa</a:t>
            </a:r>
          </a:p>
          <a:p>
            <a:pPr>
              <a:lnSpc>
                <a:spcPct val="80000"/>
              </a:lnSpc>
            </a:pPr>
            <a:r>
              <a:rPr lang="en-US" sz="1800" b="1">
                <a:solidFill>
                  <a:srgbClr val="660066"/>
                </a:solidFill>
                <a:effectLst>
                  <a:outerShdw blurRad="38100" dist="38100" dir="2700000" algn="tl">
                    <a:srgbClr val="000000"/>
                  </a:outerShdw>
                </a:effectLst>
                <a:latin typeface="Tahoma" pitchFamily="34" charset="0"/>
                <a:cs typeface="Tahoma" pitchFamily="34" charset="0"/>
              </a:rPr>
              <a:t>Kompakt disku (CD-ROM)</a:t>
            </a:r>
          </a:p>
          <a:p>
            <a:pPr>
              <a:lnSpc>
                <a:spcPct val="80000"/>
              </a:lnSpc>
            </a:pPr>
            <a:r>
              <a:rPr lang="en-US" sz="1800" b="1">
                <a:solidFill>
                  <a:srgbClr val="660066"/>
                </a:solidFill>
                <a:effectLst>
                  <a:outerShdw blurRad="38100" dist="38100" dir="2700000" algn="tl">
                    <a:srgbClr val="000000"/>
                  </a:outerShdw>
                </a:effectLst>
                <a:latin typeface="Tahoma" pitchFamily="34" charset="0"/>
                <a:cs typeface="Tahoma" pitchFamily="34" charset="0"/>
              </a:rPr>
              <a:t>DVD</a:t>
            </a:r>
            <a:r>
              <a:rPr lang="en-US" sz="1800" b="1">
                <a:effectLst>
                  <a:outerShdw blurRad="38100" dist="38100" dir="2700000" algn="tl">
                    <a:srgbClr val="FFFFFF"/>
                  </a:outerShdw>
                </a:effectLst>
                <a:latin typeface="Tahoma" pitchFamily="34" charset="0"/>
                <a:cs typeface="Tahoma" pitchFamily="34" charset="0"/>
              </a:rPr>
              <a:t>, (</a:t>
            </a:r>
            <a:r>
              <a:rPr lang="en-US" sz="1800" b="1">
                <a:solidFill>
                  <a:srgbClr val="660066"/>
                </a:solidFill>
                <a:effectLst>
                  <a:outerShdw blurRad="38100" dist="38100" dir="2700000" algn="tl">
                    <a:srgbClr val="000000"/>
                  </a:outerShdw>
                </a:effectLst>
                <a:latin typeface="Tahoma" pitchFamily="34" charset="0"/>
                <a:cs typeface="Tahoma" pitchFamily="34" charset="0"/>
              </a:rPr>
              <a:t>DVD stands for Digital Versatile/Video Disc</a:t>
            </a:r>
            <a:r>
              <a:rPr lang="en-US" sz="1800" b="1">
                <a:effectLst>
                  <a:outerShdw blurRad="38100" dist="38100" dir="2700000" algn="tl">
                    <a:srgbClr val="FFFFFF"/>
                  </a:outerShdw>
                </a:effectLst>
                <a:latin typeface="Tahoma" pitchFamily="34" charset="0"/>
                <a:cs typeface="Tahoma" pitchFamily="34" charset="0"/>
              </a:rPr>
              <a:t>)</a:t>
            </a:r>
            <a:r>
              <a:rPr lang="en-US" sz="1800">
                <a:latin typeface="Tahoma" pitchFamily="34" charset="0"/>
                <a:cs typeface="Tahoma" pitchFamily="34" charset="0"/>
              </a:rPr>
              <a:t> si dhe teknologji të tjera të avansuara</a:t>
            </a:r>
          </a:p>
          <a:p>
            <a:pPr>
              <a:lnSpc>
                <a:spcPct val="80000"/>
              </a:lnSpc>
              <a:buFontTx/>
              <a:buNone/>
            </a:pPr>
            <a:endParaRPr lang="en-US" sz="1800">
              <a:latin typeface="Tahoma" pitchFamily="34" charset="0"/>
              <a:cs typeface="Tahoma" pitchFamily="34" charset="0"/>
            </a:endParaRPr>
          </a:p>
        </p:txBody>
      </p:sp>
      <p:pic>
        <p:nvPicPr>
          <p:cNvPr id="328708" name="Picture 4"/>
          <p:cNvPicPr>
            <a:picLocks noChangeAspect="1" noChangeArrowheads="1"/>
          </p:cNvPicPr>
          <p:nvPr/>
        </p:nvPicPr>
        <p:blipFill>
          <a:blip r:embed="rId3"/>
          <a:srcRect/>
          <a:stretch>
            <a:fillRect/>
          </a:stretch>
        </p:blipFill>
        <p:spPr bwMode="auto">
          <a:xfrm>
            <a:off x="5580185" y="4386264"/>
            <a:ext cx="2646485" cy="20907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301C22EC-6914-4912-9923-DE99C7A256EC}" type="slidenum">
              <a:rPr lang="en-GB"/>
              <a:pPr/>
              <a:t>8</a:t>
            </a:fld>
            <a:endParaRPr lang="en-GB"/>
          </a:p>
        </p:txBody>
      </p:sp>
      <p:sp>
        <p:nvSpPr>
          <p:cNvPr id="813058" name="Rectangle 2"/>
          <p:cNvSpPr>
            <a:spLocks noGrp="1" noChangeArrowheads="1"/>
          </p:cNvSpPr>
          <p:nvPr>
            <p:ph type="body" idx="1"/>
          </p:nvPr>
        </p:nvSpPr>
        <p:spPr>
          <a:xfrm>
            <a:off x="118696" y="1412884"/>
            <a:ext cx="8374673" cy="3095625"/>
          </a:xfrm>
          <a:solidFill>
            <a:srgbClr val="FFFF99"/>
          </a:solidFill>
        </p:spPr>
        <p:txBody>
          <a:bodyPr/>
          <a:lstStyle/>
          <a:p>
            <a:pPr eaLnBrk="0" hangingPunct="0">
              <a:spcBef>
                <a:spcPct val="0"/>
              </a:spcBef>
              <a:buFontTx/>
              <a:buChar char="-"/>
            </a:pPr>
            <a:r>
              <a:rPr lang="en-US" sz="2000">
                <a:effectLst>
                  <a:outerShdw blurRad="38100" dist="38100" dir="2700000" algn="tl">
                    <a:srgbClr val="FFFFFF"/>
                  </a:outerShdw>
                </a:effectLst>
                <a:latin typeface="Tahoma" pitchFamily="34" charset="0"/>
                <a:cs typeface="Tahoma" pitchFamily="34" charset="0"/>
              </a:rPr>
              <a:t>në Information Technology Association of America (ITAA) është definuar si</a:t>
            </a:r>
            <a:r>
              <a:rPr lang="en-US" sz="2000">
                <a:latin typeface="Tahoma" pitchFamily="34" charset="0"/>
                <a:cs typeface="Tahoma" pitchFamily="34" charset="0"/>
              </a:rPr>
              <a:t>:</a:t>
            </a:r>
          </a:p>
          <a:p>
            <a:pPr eaLnBrk="0" hangingPunct="0">
              <a:spcBef>
                <a:spcPct val="0"/>
              </a:spcBef>
              <a:buFontTx/>
              <a:buChar char="-"/>
            </a:pPr>
            <a:endParaRPr lang="en-US" sz="2000">
              <a:latin typeface="Tahoma" pitchFamily="34" charset="0"/>
              <a:cs typeface="Tahoma" pitchFamily="34" charset="0"/>
            </a:endParaRPr>
          </a:p>
          <a:p>
            <a:pPr eaLnBrk="0" hangingPunct="0">
              <a:spcBef>
                <a:spcPct val="0"/>
              </a:spcBef>
              <a:buFontTx/>
              <a:buNone/>
            </a:pPr>
            <a:r>
              <a:rPr lang="en-US" sz="2000">
                <a:latin typeface="Tahoma" pitchFamily="34" charset="0"/>
                <a:cs typeface="Tahoma" pitchFamily="34" charset="0"/>
              </a:rPr>
              <a:t> </a:t>
            </a:r>
            <a:r>
              <a:rPr lang="en-US" sz="2000" b="1">
                <a:solidFill>
                  <a:srgbClr val="008080"/>
                </a:solidFill>
                <a:latin typeface="Tahoma" pitchFamily="34" charset="0"/>
                <a:cs typeface="Tahoma" pitchFamily="34" charset="0"/>
              </a:rPr>
              <a:t>“ </a:t>
            </a:r>
            <a:r>
              <a:rPr lang="en-US" sz="1800" b="1">
                <a:solidFill>
                  <a:srgbClr val="008080"/>
                </a:solidFill>
                <a:latin typeface="Tahoma" pitchFamily="34" charset="0"/>
                <a:cs typeface="Tahoma" pitchFamily="34" charset="0"/>
              </a:rPr>
              <a:t>the study, design, development, implementation, support or management of computer-based information systems, particulary software aplications and computer hardware”</a:t>
            </a:r>
          </a:p>
          <a:p>
            <a:pPr eaLnBrk="0" hangingPunct="0">
              <a:spcBef>
                <a:spcPct val="0"/>
              </a:spcBef>
              <a:buFontTx/>
              <a:buNone/>
            </a:pPr>
            <a:endParaRPr lang="en-US" sz="2000" b="1">
              <a:solidFill>
                <a:srgbClr val="008080"/>
              </a:solidFill>
              <a:latin typeface="Tahoma" pitchFamily="34" charset="0"/>
              <a:cs typeface="Tahoma" pitchFamily="34" charset="0"/>
            </a:endParaRPr>
          </a:p>
          <a:p>
            <a:pPr eaLnBrk="0" hangingPunct="0">
              <a:spcBef>
                <a:spcPct val="0"/>
              </a:spcBef>
              <a:buFontTx/>
              <a:buNone/>
            </a:pPr>
            <a:r>
              <a:rPr lang="en-US" sz="1800" b="1">
                <a:effectLst>
                  <a:outerShdw blurRad="38100" dist="38100" dir="2700000" algn="tl">
                    <a:srgbClr val="FFFFFF"/>
                  </a:outerShdw>
                </a:effectLst>
                <a:latin typeface="Tahoma" pitchFamily="34" charset="0"/>
                <a:cs typeface="Tahoma" pitchFamily="34" charset="0"/>
              </a:rPr>
              <a:t>TI- ka të bëjë me shfrytëzimin e kompjutorëve dhe softuerin e kompjutorëve për konvertimin,  ruajtjen, memorimin, procesimin, bartjen dhe rikthimin e sigurt të informatave.</a:t>
            </a:r>
          </a:p>
          <a:p>
            <a:pPr eaLnBrk="0" hangingPunct="0">
              <a:spcBef>
                <a:spcPct val="0"/>
              </a:spcBef>
              <a:buFontTx/>
              <a:buNone/>
            </a:pPr>
            <a:endParaRPr lang="en-US" sz="1800" b="1">
              <a:effectLst>
                <a:outerShdw blurRad="38100" dist="38100" dir="2700000" algn="tl">
                  <a:srgbClr val="FFFFFF"/>
                </a:outerShdw>
              </a:effectLst>
              <a:latin typeface="Tahoma" pitchFamily="34" charset="0"/>
              <a:cs typeface="Tahoma" pitchFamily="34" charset="0"/>
            </a:endParaRPr>
          </a:p>
          <a:p>
            <a:pPr eaLnBrk="0" hangingPunct="0">
              <a:spcBef>
                <a:spcPct val="0"/>
              </a:spcBef>
              <a:buFontTx/>
              <a:buNone/>
            </a:pPr>
            <a:endParaRPr lang="en-GB" sz="2800"/>
          </a:p>
        </p:txBody>
      </p:sp>
      <p:sp>
        <p:nvSpPr>
          <p:cNvPr id="813059" name="Rectangle 3"/>
          <p:cNvSpPr>
            <a:spLocks noChangeArrowheads="1"/>
          </p:cNvSpPr>
          <p:nvPr/>
        </p:nvSpPr>
        <p:spPr bwMode="auto">
          <a:xfrm>
            <a:off x="468923" y="836613"/>
            <a:ext cx="8206154" cy="369332"/>
          </a:xfrm>
          <a:prstGeom prst="rect">
            <a:avLst/>
          </a:prstGeom>
          <a:noFill/>
          <a:ln w="9525">
            <a:noFill/>
            <a:miter lim="800000"/>
            <a:headEnd/>
            <a:tailEnd/>
          </a:ln>
          <a:effectLst/>
        </p:spPr>
        <p:txBody>
          <a:bodyPr>
            <a:spAutoFit/>
          </a:bodyPr>
          <a:lstStyle/>
          <a:p>
            <a:pPr algn="l" eaLnBrk="0" hangingPunct="0"/>
            <a:endParaRPr lang="en-GB" b="0" baseline="0">
              <a:solidFill>
                <a:srgbClr val="99FF66"/>
              </a:solidFill>
              <a:effectLst>
                <a:outerShdw blurRad="38100" dist="38100" dir="2700000" algn="tl">
                  <a:srgbClr val="C0C0C0"/>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a:t>2011</a:t>
            </a:r>
            <a:endParaRPr lang="en-GB"/>
          </a:p>
        </p:txBody>
      </p:sp>
      <p:sp>
        <p:nvSpPr>
          <p:cNvPr id="26" name="Slide Number Placeholder 5"/>
          <p:cNvSpPr>
            <a:spLocks noGrp="1"/>
          </p:cNvSpPr>
          <p:nvPr>
            <p:ph type="sldNum" sz="quarter" idx="12"/>
          </p:nvPr>
        </p:nvSpPr>
        <p:spPr/>
        <p:txBody>
          <a:bodyPr/>
          <a:lstStyle/>
          <a:p>
            <a:fld id="{5F56A964-1A76-4E02-8BA2-F8411CCABD7E}" type="slidenum">
              <a:rPr lang="en-GB"/>
              <a:pPr/>
              <a:t>80</a:t>
            </a:fld>
            <a:endParaRPr lang="en-GB"/>
          </a:p>
        </p:txBody>
      </p:sp>
      <p:sp>
        <p:nvSpPr>
          <p:cNvPr id="342018" name="Rectangle 2"/>
          <p:cNvSpPr>
            <a:spLocks noGrp="1" noChangeArrowheads="1"/>
          </p:cNvSpPr>
          <p:nvPr>
            <p:ph type="title"/>
          </p:nvPr>
        </p:nvSpPr>
        <p:spPr>
          <a:xfrm>
            <a:off x="756139" y="333375"/>
            <a:ext cx="6869723" cy="719138"/>
          </a:xfrm>
        </p:spPr>
        <p:txBody>
          <a:bodyPr/>
          <a:lstStyle/>
          <a:p>
            <a:r>
              <a:rPr lang="en-US" sz="1800" b="1">
                <a:solidFill>
                  <a:srgbClr val="660066"/>
                </a:solidFill>
                <a:effectLst>
                  <a:outerShdw blurRad="38100" dist="38100" dir="2700000" algn="tl">
                    <a:srgbClr val="C0C0C0"/>
                  </a:outerShdw>
                </a:effectLst>
                <a:latin typeface="Tahoma" pitchFamily="34" charset="0"/>
                <a:cs typeface="Tahoma" pitchFamily="34" charset="0"/>
              </a:rPr>
              <a:t>Memeorja sekondare karakteristikat</a:t>
            </a:r>
          </a:p>
        </p:txBody>
      </p:sp>
      <p:sp>
        <p:nvSpPr>
          <p:cNvPr id="342019" name="Rectangle 3"/>
          <p:cNvSpPr>
            <a:spLocks noGrp="1" noChangeArrowheads="1"/>
          </p:cNvSpPr>
          <p:nvPr>
            <p:ph type="body" idx="1"/>
          </p:nvPr>
        </p:nvSpPr>
        <p:spPr>
          <a:xfrm>
            <a:off x="716574" y="1125539"/>
            <a:ext cx="7696200" cy="2232025"/>
          </a:xfrm>
          <a:solidFill>
            <a:srgbClr val="FFF489"/>
          </a:solidFill>
        </p:spPr>
        <p:txBody>
          <a:bodyPr/>
          <a:lstStyle/>
          <a:p>
            <a:r>
              <a:rPr lang="en-US" sz="1800">
                <a:latin typeface="Tahoma" pitchFamily="34" charset="0"/>
                <a:cs typeface="Tahoma" pitchFamily="34" charset="0"/>
              </a:rPr>
              <a:t>Përmbajtja e memorjeve sekondare është e qëndrueshme</a:t>
            </a:r>
          </a:p>
          <a:p>
            <a:r>
              <a:rPr lang="en-US" sz="1800">
                <a:latin typeface="Tahoma" pitchFamily="34" charset="0"/>
                <a:cs typeface="Tahoma" pitchFamily="34" charset="0"/>
              </a:rPr>
              <a:t>Në krahasim me RAM-memorjen, është e nevojshme kohë shumë më e gjatë pëtr qasje të të dhënave</a:t>
            </a:r>
          </a:p>
          <a:p>
            <a:r>
              <a:rPr lang="en-US" sz="1800">
                <a:latin typeface="Tahoma" pitchFamily="34" charset="0"/>
                <a:cs typeface="Tahoma" pitchFamily="34" charset="0"/>
              </a:rPr>
              <a:t>Memorjet sekundare janë shumë më e lira, dhe mundë të vendosen në mediume të ndryshme</a:t>
            </a:r>
          </a:p>
          <a:p>
            <a:r>
              <a:rPr lang="en-US" sz="1800">
                <a:latin typeface="Tahoma" pitchFamily="34" charset="0"/>
                <a:cs typeface="Tahoma" pitchFamily="34" charset="0"/>
              </a:rPr>
              <a:t>Tendenca-përfaqësim më i madhë i metodave me çasje të drejtpërdrejtë, kapacitet më të madh, shpenzime më të vogla  </a:t>
            </a:r>
          </a:p>
        </p:txBody>
      </p:sp>
      <p:sp>
        <p:nvSpPr>
          <p:cNvPr id="342020" name="Rectangle 4"/>
          <p:cNvSpPr>
            <a:spLocks noChangeArrowheads="1"/>
          </p:cNvSpPr>
          <p:nvPr/>
        </p:nvSpPr>
        <p:spPr bwMode="auto">
          <a:xfrm>
            <a:off x="650631" y="476250"/>
            <a:ext cx="6115050" cy="461665"/>
          </a:xfrm>
          <a:prstGeom prst="rect">
            <a:avLst/>
          </a:prstGeom>
          <a:noFill/>
          <a:ln w="9525">
            <a:noFill/>
            <a:miter lim="800000"/>
            <a:headEnd/>
            <a:tailEnd/>
          </a:ln>
          <a:effectLst/>
        </p:spPr>
        <p:txBody>
          <a:bodyPr>
            <a:spAutoFit/>
          </a:bodyPr>
          <a:lstStyle/>
          <a:p>
            <a:r>
              <a:rPr lang="en-US" sz="2400">
                <a:effectLst>
                  <a:outerShdw blurRad="38100" dist="38100" dir="2700000" algn="tl">
                    <a:srgbClr val="C0C0C0"/>
                  </a:outerShdw>
                </a:effectLst>
                <a:latin typeface="Tahoma" pitchFamily="34" charset="0"/>
                <a:cs typeface="Tahoma" pitchFamily="34" charset="0"/>
              </a:rPr>
              <a:t>                  SECONDARY STORAGE-</a:t>
            </a:r>
          </a:p>
        </p:txBody>
      </p:sp>
      <p:grpSp>
        <p:nvGrpSpPr>
          <p:cNvPr id="2" name="Group 6"/>
          <p:cNvGrpSpPr>
            <a:grpSpLocks/>
          </p:cNvGrpSpPr>
          <p:nvPr/>
        </p:nvGrpSpPr>
        <p:grpSpPr bwMode="auto">
          <a:xfrm>
            <a:off x="252046" y="3573464"/>
            <a:ext cx="5161085" cy="2131542"/>
            <a:chOff x="816" y="2566"/>
            <a:chExt cx="3545" cy="1490"/>
          </a:xfrm>
        </p:grpSpPr>
        <p:sp>
          <p:nvSpPr>
            <p:cNvPr id="342023" name="Rectangle 7"/>
            <p:cNvSpPr>
              <a:spLocks noChangeArrowheads="1"/>
            </p:cNvSpPr>
            <p:nvPr/>
          </p:nvSpPr>
          <p:spPr bwMode="auto">
            <a:xfrm>
              <a:off x="1791" y="3727"/>
              <a:ext cx="2061" cy="329"/>
            </a:xfrm>
            <a:prstGeom prst="rect">
              <a:avLst/>
            </a:prstGeom>
            <a:solidFill>
              <a:srgbClr val="FFF489"/>
            </a:solidFill>
            <a:ln w="12700">
              <a:noFill/>
              <a:miter lim="800000"/>
              <a:headEnd/>
              <a:tailEnd/>
            </a:ln>
            <a:effectLst/>
          </p:spPr>
          <p:txBody>
            <a:bodyPr wrap="none" lIns="80962" tIns="41275" rIns="80962" bIns="41275">
              <a:spAutoFit/>
            </a:bodyPr>
            <a:lstStyle/>
            <a:p>
              <a:pPr defTabSz="804863" eaLnBrk="0" hangingPunct="0">
                <a:lnSpc>
                  <a:spcPct val="90000"/>
                </a:lnSpc>
              </a:pPr>
              <a:r>
                <a:rPr lang="en-US" sz="1400" baseline="0">
                  <a:solidFill>
                    <a:srgbClr val="800080"/>
                  </a:solidFill>
                  <a:effectLst>
                    <a:outerShdw blurRad="38100" dist="38100" dir="2700000" algn="tl">
                      <a:srgbClr val="000000"/>
                    </a:outerShdw>
                  </a:effectLst>
                  <a:latin typeface="Tahoma" pitchFamily="34" charset="0"/>
                  <a:cs typeface="Tahoma" pitchFamily="34" charset="0"/>
                </a:rPr>
                <a:t>CYLINDER 10: TRACK 10 </a:t>
              </a:r>
            </a:p>
            <a:p>
              <a:pPr defTabSz="804863" eaLnBrk="0" hangingPunct="0">
                <a:lnSpc>
                  <a:spcPct val="90000"/>
                </a:lnSpc>
              </a:pPr>
              <a:r>
                <a:rPr lang="en-US" sz="1400" baseline="0">
                  <a:solidFill>
                    <a:srgbClr val="800080"/>
                  </a:solidFill>
                  <a:effectLst>
                    <a:outerShdw blurRad="38100" dist="38100" dir="2700000" algn="tl">
                      <a:srgbClr val="000000"/>
                    </a:outerShdw>
                  </a:effectLst>
                  <a:latin typeface="Tahoma" pitchFamily="34" charset="0"/>
                  <a:cs typeface="Tahoma" pitchFamily="34" charset="0"/>
                </a:rPr>
                <a:t>(TOP AND BOTTOM OF EACH DISK)</a:t>
              </a:r>
              <a:endParaRPr lang="en-US" sz="1400" baseline="0">
                <a:effectLst>
                  <a:outerShdw blurRad="38100" dist="38100" dir="2700000" algn="tl">
                    <a:srgbClr val="FFFFFF"/>
                  </a:outerShdw>
                </a:effectLst>
                <a:latin typeface="Tahoma" pitchFamily="34" charset="0"/>
                <a:cs typeface="Tahoma" pitchFamily="34" charset="0"/>
              </a:endParaRPr>
            </a:p>
          </p:txBody>
        </p:sp>
        <p:grpSp>
          <p:nvGrpSpPr>
            <p:cNvPr id="3" name="Group 8"/>
            <p:cNvGrpSpPr>
              <a:grpSpLocks/>
            </p:cNvGrpSpPr>
            <p:nvPr/>
          </p:nvGrpSpPr>
          <p:grpSpPr bwMode="auto">
            <a:xfrm>
              <a:off x="1895" y="2566"/>
              <a:ext cx="2466" cy="1035"/>
              <a:chOff x="1895" y="2566"/>
              <a:chExt cx="2466" cy="1035"/>
            </a:xfrm>
          </p:grpSpPr>
          <p:sp>
            <p:nvSpPr>
              <p:cNvPr id="342025" name="Rectangle 9"/>
              <p:cNvSpPr>
                <a:spLocks noChangeArrowheads="1"/>
              </p:cNvSpPr>
              <p:nvPr/>
            </p:nvSpPr>
            <p:spPr bwMode="auto">
              <a:xfrm>
                <a:off x="3778" y="2668"/>
                <a:ext cx="583" cy="874"/>
              </a:xfrm>
              <a:prstGeom prst="rect">
                <a:avLst/>
              </a:prstGeom>
              <a:noFill/>
              <a:ln w="12700">
                <a:noFill/>
                <a:miter lim="800000"/>
                <a:headEnd/>
                <a:tailEnd/>
              </a:ln>
              <a:effectLst/>
            </p:spPr>
            <p:txBody>
              <a:bodyPr wrap="none" lIns="80962" tIns="41275" rIns="80962" bIns="41275">
                <a:spAutoFit/>
              </a:bodyPr>
              <a:lstStyle/>
              <a:p>
                <a:pPr algn="l" defTabSz="804863" eaLnBrk="0" hangingPunct="0">
                  <a:lnSpc>
                    <a:spcPct val="90000"/>
                  </a:lnSpc>
                </a:pPr>
                <a:r>
                  <a:rPr lang="en-US" sz="1700" baseline="0">
                    <a:solidFill>
                      <a:schemeClr val="hlink"/>
                    </a:solidFill>
                    <a:effectLst>
                      <a:outerShdw blurRad="38100" dist="38100" dir="2700000" algn="tl">
                        <a:srgbClr val="C0C0C0"/>
                      </a:outerShdw>
                    </a:effectLst>
                    <a:latin typeface="Tahoma" pitchFamily="34" charset="0"/>
                    <a:cs typeface="Tahoma" pitchFamily="34" charset="0"/>
                  </a:rPr>
                  <a:t>DISK 1</a:t>
                </a:r>
              </a:p>
              <a:p>
                <a:pPr algn="l" defTabSz="804863" eaLnBrk="0" hangingPunct="0">
                  <a:lnSpc>
                    <a:spcPct val="90000"/>
                  </a:lnSpc>
                </a:pPr>
                <a:r>
                  <a:rPr lang="en-US" sz="1700" baseline="0">
                    <a:solidFill>
                      <a:schemeClr val="hlink"/>
                    </a:solidFill>
                    <a:effectLst>
                      <a:outerShdw blurRad="38100" dist="38100" dir="2700000" algn="tl">
                        <a:srgbClr val="C0C0C0"/>
                      </a:outerShdw>
                    </a:effectLst>
                    <a:latin typeface="Tahoma" pitchFamily="34" charset="0"/>
                    <a:cs typeface="Tahoma" pitchFamily="34" charset="0"/>
                  </a:rPr>
                  <a:t>DISK 2</a:t>
                </a:r>
              </a:p>
              <a:p>
                <a:pPr algn="l" defTabSz="804863" eaLnBrk="0" hangingPunct="0">
                  <a:lnSpc>
                    <a:spcPct val="90000"/>
                  </a:lnSpc>
                </a:pPr>
                <a:r>
                  <a:rPr lang="en-US" sz="1700" baseline="0">
                    <a:solidFill>
                      <a:schemeClr val="hlink"/>
                    </a:solidFill>
                    <a:effectLst>
                      <a:outerShdw blurRad="38100" dist="38100" dir="2700000" algn="tl">
                        <a:srgbClr val="C0C0C0"/>
                      </a:outerShdw>
                    </a:effectLst>
                    <a:latin typeface="Tahoma" pitchFamily="34" charset="0"/>
                    <a:cs typeface="Tahoma" pitchFamily="34" charset="0"/>
                  </a:rPr>
                  <a:t>DISK 3</a:t>
                </a:r>
              </a:p>
              <a:p>
                <a:pPr algn="l" defTabSz="804863" eaLnBrk="0" hangingPunct="0">
                  <a:lnSpc>
                    <a:spcPct val="90000"/>
                  </a:lnSpc>
                </a:pPr>
                <a:r>
                  <a:rPr lang="en-US" sz="1700" baseline="0">
                    <a:solidFill>
                      <a:schemeClr val="hlink"/>
                    </a:solidFill>
                    <a:effectLst>
                      <a:outerShdw blurRad="38100" dist="38100" dir="2700000" algn="tl">
                        <a:srgbClr val="C0C0C0"/>
                      </a:outerShdw>
                    </a:effectLst>
                    <a:latin typeface="Tahoma" pitchFamily="34" charset="0"/>
                    <a:cs typeface="Tahoma" pitchFamily="34" charset="0"/>
                  </a:rPr>
                  <a:t>DISK 4</a:t>
                </a:r>
              </a:p>
              <a:p>
                <a:pPr algn="l" defTabSz="804863" eaLnBrk="0" hangingPunct="0">
                  <a:lnSpc>
                    <a:spcPct val="90000"/>
                  </a:lnSpc>
                </a:pPr>
                <a:r>
                  <a:rPr lang="en-US" sz="1700" baseline="0">
                    <a:solidFill>
                      <a:schemeClr val="hlink"/>
                    </a:solidFill>
                    <a:effectLst>
                      <a:outerShdw blurRad="38100" dist="38100" dir="2700000" algn="tl">
                        <a:srgbClr val="C0C0C0"/>
                      </a:outerShdw>
                    </a:effectLst>
                    <a:latin typeface="Tahoma" pitchFamily="34" charset="0"/>
                    <a:cs typeface="Tahoma" pitchFamily="34" charset="0"/>
                  </a:rPr>
                  <a:t>DISK 5</a:t>
                </a:r>
              </a:p>
            </p:txBody>
          </p:sp>
          <p:grpSp>
            <p:nvGrpSpPr>
              <p:cNvPr id="4" name="Group 10"/>
              <p:cNvGrpSpPr>
                <a:grpSpLocks/>
              </p:cNvGrpSpPr>
              <p:nvPr/>
            </p:nvGrpSpPr>
            <p:grpSpPr bwMode="auto">
              <a:xfrm>
                <a:off x="1895" y="2566"/>
                <a:ext cx="1857" cy="1035"/>
                <a:chOff x="1895" y="2566"/>
                <a:chExt cx="1857" cy="1035"/>
              </a:xfrm>
            </p:grpSpPr>
            <p:grpSp>
              <p:nvGrpSpPr>
                <p:cNvPr id="5" name="Group 11"/>
                <p:cNvGrpSpPr>
                  <a:grpSpLocks/>
                </p:cNvGrpSpPr>
                <p:nvPr/>
              </p:nvGrpSpPr>
              <p:grpSpPr bwMode="auto">
                <a:xfrm>
                  <a:off x="2399" y="2566"/>
                  <a:ext cx="1353" cy="1035"/>
                  <a:chOff x="2399" y="2566"/>
                  <a:chExt cx="1353" cy="1035"/>
                </a:xfrm>
              </p:grpSpPr>
              <p:sp>
                <p:nvSpPr>
                  <p:cNvPr id="342028" name="Oval 12"/>
                  <p:cNvSpPr>
                    <a:spLocks noChangeArrowheads="1"/>
                  </p:cNvSpPr>
                  <p:nvPr/>
                </p:nvSpPr>
                <p:spPr bwMode="auto">
                  <a:xfrm>
                    <a:off x="2399" y="3196"/>
                    <a:ext cx="1350" cy="405"/>
                  </a:xfrm>
                  <a:prstGeom prst="ellipse">
                    <a:avLst/>
                  </a:prstGeom>
                  <a:gradFill rotWithShape="0">
                    <a:gsLst>
                      <a:gs pos="0">
                        <a:srgbClr val="038A69"/>
                      </a:gs>
                      <a:gs pos="50000">
                        <a:srgbClr val="038A69">
                          <a:gamma/>
                          <a:shade val="29804"/>
                          <a:invGamma/>
                        </a:srgbClr>
                      </a:gs>
                      <a:gs pos="100000">
                        <a:srgbClr val="038A69"/>
                      </a:gs>
                    </a:gsLst>
                    <a:lin ang="0" scaled="1"/>
                  </a:gradFill>
                  <a:ln w="12700">
                    <a:solidFill>
                      <a:srgbClr val="000000"/>
                    </a:solidFill>
                    <a:round/>
                    <a:headEnd/>
                    <a:tailEnd/>
                  </a:ln>
                  <a:effectLst/>
                </p:spPr>
                <p:txBody>
                  <a:bodyPr wrap="none" anchor="ctr"/>
                  <a:lstStyle/>
                  <a:p>
                    <a:endParaRPr lang="en-US"/>
                  </a:p>
                </p:txBody>
              </p:sp>
              <p:sp>
                <p:nvSpPr>
                  <p:cNvPr id="342029" name="Oval 13"/>
                  <p:cNvSpPr>
                    <a:spLocks noChangeArrowheads="1"/>
                  </p:cNvSpPr>
                  <p:nvPr/>
                </p:nvSpPr>
                <p:spPr bwMode="auto">
                  <a:xfrm>
                    <a:off x="2402" y="3059"/>
                    <a:ext cx="1350" cy="405"/>
                  </a:xfrm>
                  <a:prstGeom prst="ellipse">
                    <a:avLst/>
                  </a:prstGeom>
                  <a:gradFill rotWithShape="0">
                    <a:gsLst>
                      <a:gs pos="0">
                        <a:srgbClr val="038A69"/>
                      </a:gs>
                      <a:gs pos="50000">
                        <a:srgbClr val="038A69">
                          <a:gamma/>
                          <a:shade val="29804"/>
                          <a:invGamma/>
                        </a:srgbClr>
                      </a:gs>
                      <a:gs pos="100000">
                        <a:srgbClr val="038A69"/>
                      </a:gs>
                    </a:gsLst>
                    <a:lin ang="0" scaled="1"/>
                  </a:gradFill>
                  <a:ln w="12700">
                    <a:solidFill>
                      <a:srgbClr val="000000"/>
                    </a:solidFill>
                    <a:round/>
                    <a:headEnd/>
                    <a:tailEnd/>
                  </a:ln>
                  <a:effectLst/>
                </p:spPr>
                <p:txBody>
                  <a:bodyPr wrap="none" anchor="ctr"/>
                  <a:lstStyle/>
                  <a:p>
                    <a:endParaRPr lang="en-US"/>
                  </a:p>
                </p:txBody>
              </p:sp>
              <p:sp>
                <p:nvSpPr>
                  <p:cNvPr id="342030" name="Oval 14"/>
                  <p:cNvSpPr>
                    <a:spLocks noChangeArrowheads="1"/>
                  </p:cNvSpPr>
                  <p:nvPr/>
                </p:nvSpPr>
                <p:spPr bwMode="auto">
                  <a:xfrm>
                    <a:off x="2399" y="2889"/>
                    <a:ext cx="1350" cy="405"/>
                  </a:xfrm>
                  <a:prstGeom prst="ellipse">
                    <a:avLst/>
                  </a:prstGeom>
                  <a:gradFill rotWithShape="0">
                    <a:gsLst>
                      <a:gs pos="0">
                        <a:srgbClr val="038A69"/>
                      </a:gs>
                      <a:gs pos="50000">
                        <a:srgbClr val="038A69">
                          <a:gamma/>
                          <a:shade val="29804"/>
                          <a:invGamma/>
                        </a:srgbClr>
                      </a:gs>
                      <a:gs pos="100000">
                        <a:srgbClr val="038A69"/>
                      </a:gs>
                    </a:gsLst>
                    <a:lin ang="0" scaled="1"/>
                  </a:gradFill>
                  <a:ln w="12700">
                    <a:solidFill>
                      <a:srgbClr val="000000"/>
                    </a:solidFill>
                    <a:round/>
                    <a:headEnd/>
                    <a:tailEnd/>
                  </a:ln>
                  <a:effectLst/>
                </p:spPr>
                <p:txBody>
                  <a:bodyPr wrap="none" anchor="ctr"/>
                  <a:lstStyle/>
                  <a:p>
                    <a:endParaRPr lang="en-US"/>
                  </a:p>
                </p:txBody>
              </p:sp>
              <p:sp>
                <p:nvSpPr>
                  <p:cNvPr id="342031" name="Oval 15"/>
                  <p:cNvSpPr>
                    <a:spLocks noChangeArrowheads="1"/>
                  </p:cNvSpPr>
                  <p:nvPr/>
                </p:nvSpPr>
                <p:spPr bwMode="auto">
                  <a:xfrm>
                    <a:off x="2399" y="2736"/>
                    <a:ext cx="1350" cy="405"/>
                  </a:xfrm>
                  <a:prstGeom prst="ellipse">
                    <a:avLst/>
                  </a:prstGeom>
                  <a:gradFill rotWithShape="0">
                    <a:gsLst>
                      <a:gs pos="0">
                        <a:srgbClr val="038A69"/>
                      </a:gs>
                      <a:gs pos="50000">
                        <a:srgbClr val="038A69">
                          <a:gamma/>
                          <a:shade val="29804"/>
                          <a:invGamma/>
                        </a:srgbClr>
                      </a:gs>
                      <a:gs pos="100000">
                        <a:srgbClr val="038A69"/>
                      </a:gs>
                    </a:gsLst>
                    <a:lin ang="0" scaled="1"/>
                  </a:gradFill>
                  <a:ln w="12700">
                    <a:solidFill>
                      <a:srgbClr val="000000"/>
                    </a:solidFill>
                    <a:round/>
                    <a:headEnd/>
                    <a:tailEnd/>
                  </a:ln>
                  <a:effectLst/>
                </p:spPr>
                <p:txBody>
                  <a:bodyPr wrap="none" anchor="ctr"/>
                  <a:lstStyle/>
                  <a:p>
                    <a:endParaRPr lang="en-US"/>
                  </a:p>
                </p:txBody>
              </p:sp>
              <p:sp>
                <p:nvSpPr>
                  <p:cNvPr id="342032" name="Oval 16"/>
                  <p:cNvSpPr>
                    <a:spLocks noChangeArrowheads="1"/>
                  </p:cNvSpPr>
                  <p:nvPr/>
                </p:nvSpPr>
                <p:spPr bwMode="auto">
                  <a:xfrm>
                    <a:off x="2402" y="2566"/>
                    <a:ext cx="1350" cy="405"/>
                  </a:xfrm>
                  <a:prstGeom prst="ellipse">
                    <a:avLst/>
                  </a:prstGeom>
                  <a:gradFill rotWithShape="0">
                    <a:gsLst>
                      <a:gs pos="0">
                        <a:srgbClr val="038A69"/>
                      </a:gs>
                      <a:gs pos="50000">
                        <a:srgbClr val="038A69">
                          <a:gamma/>
                          <a:shade val="29804"/>
                          <a:invGamma/>
                        </a:srgbClr>
                      </a:gs>
                      <a:gs pos="100000">
                        <a:srgbClr val="038A69"/>
                      </a:gs>
                    </a:gsLst>
                    <a:lin ang="0" scaled="1"/>
                  </a:gradFill>
                  <a:ln w="12700">
                    <a:solidFill>
                      <a:srgbClr val="000000"/>
                    </a:solidFill>
                    <a:round/>
                    <a:headEnd/>
                    <a:tailEnd/>
                  </a:ln>
                  <a:effectLst/>
                </p:spPr>
                <p:txBody>
                  <a:bodyPr wrap="none" anchor="ctr"/>
                  <a:lstStyle/>
                  <a:p>
                    <a:endParaRPr lang="en-US"/>
                  </a:p>
                </p:txBody>
              </p:sp>
            </p:grpSp>
            <p:grpSp>
              <p:nvGrpSpPr>
                <p:cNvPr id="6" name="Group 17"/>
                <p:cNvGrpSpPr>
                  <a:grpSpLocks/>
                </p:cNvGrpSpPr>
                <p:nvPr/>
              </p:nvGrpSpPr>
              <p:grpSpPr bwMode="auto">
                <a:xfrm>
                  <a:off x="1895" y="2669"/>
                  <a:ext cx="554" cy="871"/>
                  <a:chOff x="1895" y="2669"/>
                  <a:chExt cx="554" cy="871"/>
                </a:xfrm>
              </p:grpSpPr>
              <p:sp>
                <p:nvSpPr>
                  <p:cNvPr id="342034" name="AutoShape 18"/>
                  <p:cNvSpPr>
                    <a:spLocks noChangeArrowheads="1"/>
                  </p:cNvSpPr>
                  <p:nvPr/>
                </p:nvSpPr>
                <p:spPr bwMode="auto">
                  <a:xfrm>
                    <a:off x="1895" y="2669"/>
                    <a:ext cx="101" cy="871"/>
                  </a:xfrm>
                  <a:prstGeom prst="cube">
                    <a:avLst>
                      <a:gd name="adj" fmla="val 24995"/>
                    </a:avLst>
                  </a:prstGeom>
                  <a:solidFill>
                    <a:srgbClr val="FEFF72"/>
                  </a:solidFill>
                  <a:ln w="12700">
                    <a:solidFill>
                      <a:srgbClr val="000000"/>
                    </a:solidFill>
                    <a:miter lim="800000"/>
                    <a:headEnd/>
                    <a:tailEnd/>
                  </a:ln>
                  <a:effectLst/>
                </p:spPr>
                <p:txBody>
                  <a:bodyPr wrap="none" anchor="ctr"/>
                  <a:lstStyle/>
                  <a:p>
                    <a:endParaRPr lang="en-US"/>
                  </a:p>
                </p:txBody>
              </p:sp>
              <p:sp>
                <p:nvSpPr>
                  <p:cNvPr id="342035" name="AutoShape 19"/>
                  <p:cNvSpPr>
                    <a:spLocks noChangeArrowheads="1"/>
                  </p:cNvSpPr>
                  <p:nvPr/>
                </p:nvSpPr>
                <p:spPr bwMode="auto">
                  <a:xfrm>
                    <a:off x="1977" y="2849"/>
                    <a:ext cx="472" cy="69"/>
                  </a:xfrm>
                  <a:prstGeom prst="cube">
                    <a:avLst>
                      <a:gd name="adj" fmla="val 24995"/>
                    </a:avLst>
                  </a:prstGeom>
                  <a:solidFill>
                    <a:srgbClr val="FEFF72"/>
                  </a:solidFill>
                  <a:ln w="12700">
                    <a:solidFill>
                      <a:srgbClr val="000000"/>
                    </a:solidFill>
                    <a:miter lim="800000"/>
                    <a:headEnd/>
                    <a:tailEnd/>
                  </a:ln>
                  <a:effectLst/>
                </p:spPr>
                <p:txBody>
                  <a:bodyPr wrap="none" anchor="ctr"/>
                  <a:lstStyle/>
                  <a:p>
                    <a:endParaRPr lang="en-US"/>
                  </a:p>
                </p:txBody>
              </p:sp>
              <p:sp>
                <p:nvSpPr>
                  <p:cNvPr id="342036" name="AutoShape 20"/>
                  <p:cNvSpPr>
                    <a:spLocks noChangeArrowheads="1"/>
                  </p:cNvSpPr>
                  <p:nvPr/>
                </p:nvSpPr>
                <p:spPr bwMode="auto">
                  <a:xfrm>
                    <a:off x="1977" y="3011"/>
                    <a:ext cx="472" cy="70"/>
                  </a:xfrm>
                  <a:prstGeom prst="cube">
                    <a:avLst>
                      <a:gd name="adj" fmla="val 24995"/>
                    </a:avLst>
                  </a:prstGeom>
                  <a:solidFill>
                    <a:srgbClr val="FEFF72"/>
                  </a:solidFill>
                  <a:ln w="12700">
                    <a:solidFill>
                      <a:srgbClr val="000000"/>
                    </a:solidFill>
                    <a:miter lim="800000"/>
                    <a:headEnd/>
                    <a:tailEnd/>
                  </a:ln>
                  <a:effectLst/>
                </p:spPr>
                <p:txBody>
                  <a:bodyPr wrap="none" anchor="ctr"/>
                  <a:lstStyle/>
                  <a:p>
                    <a:endParaRPr lang="en-US"/>
                  </a:p>
                </p:txBody>
              </p:sp>
              <p:sp>
                <p:nvSpPr>
                  <p:cNvPr id="342037" name="AutoShape 21"/>
                  <p:cNvSpPr>
                    <a:spLocks noChangeArrowheads="1"/>
                  </p:cNvSpPr>
                  <p:nvPr/>
                </p:nvSpPr>
                <p:spPr bwMode="auto">
                  <a:xfrm>
                    <a:off x="1977" y="3173"/>
                    <a:ext cx="472" cy="70"/>
                  </a:xfrm>
                  <a:prstGeom prst="cube">
                    <a:avLst>
                      <a:gd name="adj" fmla="val 24995"/>
                    </a:avLst>
                  </a:prstGeom>
                  <a:solidFill>
                    <a:srgbClr val="FEFF72"/>
                  </a:solidFill>
                  <a:ln w="12700">
                    <a:solidFill>
                      <a:srgbClr val="000000"/>
                    </a:solidFill>
                    <a:miter lim="800000"/>
                    <a:headEnd/>
                    <a:tailEnd/>
                  </a:ln>
                  <a:effectLst/>
                </p:spPr>
                <p:txBody>
                  <a:bodyPr wrap="none" anchor="ctr"/>
                  <a:lstStyle/>
                  <a:p>
                    <a:endParaRPr lang="en-US"/>
                  </a:p>
                </p:txBody>
              </p:sp>
              <p:sp>
                <p:nvSpPr>
                  <p:cNvPr id="342038" name="AutoShape 22"/>
                  <p:cNvSpPr>
                    <a:spLocks noChangeArrowheads="1"/>
                  </p:cNvSpPr>
                  <p:nvPr/>
                </p:nvSpPr>
                <p:spPr bwMode="auto">
                  <a:xfrm>
                    <a:off x="1977" y="3325"/>
                    <a:ext cx="472" cy="70"/>
                  </a:xfrm>
                  <a:prstGeom prst="cube">
                    <a:avLst>
                      <a:gd name="adj" fmla="val 24995"/>
                    </a:avLst>
                  </a:prstGeom>
                  <a:solidFill>
                    <a:srgbClr val="FEFF72"/>
                  </a:solidFill>
                  <a:ln w="12700">
                    <a:solidFill>
                      <a:srgbClr val="000000"/>
                    </a:solidFill>
                    <a:miter lim="800000"/>
                    <a:headEnd/>
                    <a:tailEnd/>
                  </a:ln>
                  <a:effectLst/>
                </p:spPr>
                <p:txBody>
                  <a:bodyPr wrap="none" anchor="ctr"/>
                  <a:lstStyle/>
                  <a:p>
                    <a:endParaRPr lang="en-US"/>
                  </a:p>
                </p:txBody>
              </p:sp>
            </p:grpSp>
          </p:grpSp>
        </p:grpSp>
        <p:sp>
          <p:nvSpPr>
            <p:cNvPr id="342039" name="Rectangle 23"/>
            <p:cNvSpPr>
              <a:spLocks noChangeArrowheads="1"/>
            </p:cNvSpPr>
            <p:nvPr/>
          </p:nvSpPr>
          <p:spPr bwMode="auto">
            <a:xfrm>
              <a:off x="816" y="2906"/>
              <a:ext cx="992" cy="387"/>
            </a:xfrm>
            <a:prstGeom prst="rect">
              <a:avLst/>
            </a:prstGeom>
            <a:noFill/>
            <a:ln w="12700">
              <a:noFill/>
              <a:miter lim="800000"/>
              <a:headEnd/>
              <a:tailEnd/>
            </a:ln>
            <a:effectLst/>
          </p:spPr>
          <p:txBody>
            <a:bodyPr wrap="none" lIns="80962" tIns="41275" rIns="80962" bIns="41275">
              <a:spAutoFit/>
            </a:bodyPr>
            <a:lstStyle/>
            <a:p>
              <a:pPr defTabSz="804863" eaLnBrk="0" hangingPunct="0">
                <a:lnSpc>
                  <a:spcPct val="90000"/>
                </a:lnSpc>
              </a:pPr>
              <a:r>
                <a:rPr lang="en-US" sz="1700" baseline="0">
                  <a:solidFill>
                    <a:srgbClr val="800080"/>
                  </a:solidFill>
                  <a:effectLst>
                    <a:outerShdw blurRad="38100" dist="38100" dir="2700000" algn="tl">
                      <a:srgbClr val="C0C0C0"/>
                    </a:outerShdw>
                  </a:effectLst>
                  <a:latin typeface="Tahoma" pitchFamily="34" charset="0"/>
                  <a:cs typeface="Tahoma" pitchFamily="34" charset="0"/>
                </a:rPr>
                <a:t>READ/WRITE</a:t>
              </a:r>
            </a:p>
            <a:p>
              <a:pPr defTabSz="804863" eaLnBrk="0" hangingPunct="0">
                <a:lnSpc>
                  <a:spcPct val="90000"/>
                </a:lnSpc>
              </a:pPr>
              <a:r>
                <a:rPr lang="en-US" sz="1700" baseline="0">
                  <a:solidFill>
                    <a:srgbClr val="800080"/>
                  </a:solidFill>
                  <a:effectLst>
                    <a:outerShdw blurRad="38100" dist="38100" dir="2700000" algn="tl">
                      <a:srgbClr val="C0C0C0"/>
                    </a:outerShdw>
                  </a:effectLst>
                  <a:latin typeface="Tahoma" pitchFamily="34" charset="0"/>
                  <a:cs typeface="Tahoma" pitchFamily="34" charset="0"/>
                </a:rPr>
                <a:t>HEADS</a:t>
              </a:r>
              <a:endParaRPr lang="en-US" sz="1700" baseline="0">
                <a:solidFill>
                  <a:schemeClr val="hlink"/>
                </a:solidFill>
                <a:effectLst>
                  <a:outerShdw blurRad="38100" dist="38100" dir="2700000" algn="tl">
                    <a:srgbClr val="C0C0C0"/>
                  </a:outerShdw>
                </a:effectLst>
                <a:latin typeface="Tahoma" pitchFamily="34" charset="0"/>
                <a:cs typeface="Tahoma" pitchFamily="34" charset="0"/>
              </a:endParaRPr>
            </a:p>
          </p:txBody>
        </p:sp>
      </p:grpSp>
      <p:sp>
        <p:nvSpPr>
          <p:cNvPr id="342040" name="Rectangle 24"/>
          <p:cNvSpPr>
            <a:spLocks noChangeArrowheads="1"/>
          </p:cNvSpPr>
          <p:nvPr/>
        </p:nvSpPr>
        <p:spPr bwMode="auto">
          <a:xfrm>
            <a:off x="5568462" y="3357563"/>
            <a:ext cx="2939562" cy="2305050"/>
          </a:xfrm>
          <a:prstGeom prst="rect">
            <a:avLst/>
          </a:prstGeom>
          <a:solidFill>
            <a:srgbClr val="FFF489"/>
          </a:solidFill>
          <a:ln w="12700">
            <a:noFill/>
            <a:miter lim="800000"/>
            <a:headEnd/>
            <a:tailEnd/>
          </a:ln>
          <a:effectLst/>
        </p:spPr>
        <p:txBody>
          <a:bodyPr lIns="80962" tIns="41275" rIns="80962" bIns="41275"/>
          <a:lstStyle/>
          <a:p>
            <a:pPr marL="250825" indent="-250825" algn="l" defTabSz="804863">
              <a:lnSpc>
                <a:spcPct val="90000"/>
              </a:lnSpc>
              <a:spcBef>
                <a:spcPct val="30000"/>
              </a:spcBef>
              <a:buFontTx/>
              <a:buChar char="•"/>
            </a:pPr>
            <a:r>
              <a:rPr lang="en-US" sz="1400" baseline="0">
                <a:latin typeface="Tahoma" pitchFamily="34" charset="0"/>
                <a:cs typeface="Tahoma" pitchFamily="34" charset="0"/>
              </a:rPr>
              <a:t>LARGE SYSTEMS</a:t>
            </a:r>
          </a:p>
          <a:p>
            <a:pPr marL="250825" indent="-250825" algn="l" defTabSz="804863">
              <a:lnSpc>
                <a:spcPct val="90000"/>
              </a:lnSpc>
              <a:spcBef>
                <a:spcPct val="30000"/>
              </a:spcBef>
              <a:buFontTx/>
              <a:buChar char="•"/>
            </a:pPr>
            <a:r>
              <a:rPr lang="en-US" sz="1400" baseline="0">
                <a:latin typeface="Tahoma" pitchFamily="34" charset="0"/>
                <a:cs typeface="Tahoma" pitchFamily="34" charset="0"/>
              </a:rPr>
              <a:t>RELIABLE STORAGE</a:t>
            </a:r>
          </a:p>
          <a:p>
            <a:pPr marL="250825" indent="-250825" algn="l" defTabSz="804863">
              <a:lnSpc>
                <a:spcPct val="90000"/>
              </a:lnSpc>
              <a:spcBef>
                <a:spcPct val="30000"/>
              </a:spcBef>
              <a:buFontTx/>
              <a:buChar char="•"/>
            </a:pPr>
            <a:r>
              <a:rPr lang="en-US" sz="1400" baseline="0">
                <a:latin typeface="Tahoma" pitchFamily="34" charset="0"/>
                <a:cs typeface="Tahoma" pitchFamily="34" charset="0"/>
              </a:rPr>
              <a:t>LARGE AMOUNTS OF DATA</a:t>
            </a:r>
          </a:p>
          <a:p>
            <a:pPr marL="250825" indent="-250825" algn="l" defTabSz="804863">
              <a:lnSpc>
                <a:spcPct val="90000"/>
              </a:lnSpc>
              <a:spcBef>
                <a:spcPct val="30000"/>
              </a:spcBef>
              <a:buFontTx/>
              <a:buChar char="•"/>
            </a:pPr>
            <a:r>
              <a:rPr lang="en-US" sz="1400" baseline="0">
                <a:latin typeface="Tahoma" pitchFamily="34" charset="0"/>
                <a:cs typeface="Tahoma" pitchFamily="34" charset="0"/>
              </a:rPr>
              <a:t>QUICK ACCESS &amp; RETRIEVABLE</a:t>
            </a:r>
          </a:p>
          <a:p>
            <a:pPr marL="250825" indent="-250825" algn="l" defTabSz="804863">
              <a:lnSpc>
                <a:spcPct val="90000"/>
              </a:lnSpc>
              <a:spcBef>
                <a:spcPct val="30000"/>
              </a:spcBef>
              <a:buFontTx/>
              <a:buChar char="•"/>
            </a:pPr>
            <a:r>
              <a:rPr lang="en-US" sz="1400" baseline="0">
                <a:latin typeface="Tahoma" pitchFamily="34" charset="0"/>
                <a:cs typeface="Tahoma" pitchFamily="34" charset="0"/>
              </a:rPr>
              <a:t>TYPICAL: 11 2-sided disks</a:t>
            </a:r>
          </a:p>
          <a:p>
            <a:pPr marL="250825" indent="-250825" algn="l" defTabSz="804863">
              <a:lnSpc>
                <a:spcPct val="90000"/>
              </a:lnSpc>
              <a:spcBef>
                <a:spcPct val="30000"/>
              </a:spcBef>
              <a:buFontTx/>
              <a:buChar char="•"/>
            </a:pPr>
            <a:r>
              <a:rPr lang="en-US" sz="1400" baseline="0">
                <a:solidFill>
                  <a:srgbClr val="800080"/>
                </a:solidFill>
                <a:latin typeface="Tahoma" pitchFamily="34" charset="0"/>
                <a:cs typeface="Tahoma" pitchFamily="34" charset="0"/>
              </a:rPr>
              <a:t>CYLINDER:</a:t>
            </a:r>
            <a:r>
              <a:rPr lang="en-US" sz="1400" baseline="0">
                <a:latin typeface="Tahoma" pitchFamily="34" charset="0"/>
                <a:cs typeface="Tahoma" pitchFamily="34" charset="0"/>
              </a:rPr>
              <a:t> Same track all surfaces</a:t>
            </a:r>
          </a:p>
          <a:p>
            <a:pPr marL="250825" indent="-250825" defTabSz="804863">
              <a:lnSpc>
                <a:spcPct val="90000"/>
              </a:lnSpc>
              <a:spcBef>
                <a:spcPct val="30000"/>
              </a:spcBef>
            </a:pPr>
            <a:endParaRPr lang="en-US" sz="1400" b="0" baseline="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42040">
                                            <p:txEl>
                                              <p:pRg st="0" end="0"/>
                                            </p:txEl>
                                          </p:spTgt>
                                        </p:tgtEl>
                                        <p:attrNameLst>
                                          <p:attrName>style.visibility</p:attrName>
                                        </p:attrNameLst>
                                      </p:cBhvr>
                                      <p:to>
                                        <p:strVal val="visible"/>
                                      </p:to>
                                    </p:set>
                                    <p:anim calcmode="lin" valueType="num">
                                      <p:cBhvr additive="base">
                                        <p:cTn id="12" dur="500" fill="hold"/>
                                        <p:tgtEl>
                                          <p:spTgt spid="34204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42040">
                                            <p:txEl>
                                              <p:pRg st="0" end="0"/>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42040">
                                            <p:txEl>
                                              <p:pRg st="0" end="0"/>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42040">
                                            <p:txEl>
                                              <p:pRg st="1" end="1"/>
                                            </p:txEl>
                                          </p:spTgt>
                                        </p:tgtEl>
                                        <p:attrNameLst>
                                          <p:attrName>style.visibility</p:attrName>
                                        </p:attrNameLst>
                                      </p:cBhvr>
                                      <p:to>
                                        <p:strVal val="visible"/>
                                      </p:to>
                                    </p:set>
                                    <p:anim calcmode="lin" valueType="num">
                                      <p:cBhvr additive="base">
                                        <p:cTn id="18" dur="500" fill="hold"/>
                                        <p:tgtEl>
                                          <p:spTgt spid="34204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42040">
                                            <p:txEl>
                                              <p:pRg st="1" end="1"/>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42040">
                                            <p:txEl>
                                              <p:pRg st="1" end="1"/>
                                            </p:txEl>
                                          </p:spTgt>
                                        </p:tgtEl>
                                        <p:attrNameLst>
                                          <p:attrName>ppt_c</p:attrName>
                                        </p:attrNameLst>
                                      </p:cBhvr>
                                      <p:to>
                                        <a:schemeClr val="hlink"/>
                                      </p:to>
                                    </p:animClr>
                                  </p:sub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342040">
                                            <p:txEl>
                                              <p:pRg st="2" end="2"/>
                                            </p:txEl>
                                          </p:spTgt>
                                        </p:tgtEl>
                                        <p:attrNameLst>
                                          <p:attrName>style.visibility</p:attrName>
                                        </p:attrNameLst>
                                      </p:cBhvr>
                                      <p:to>
                                        <p:strVal val="visible"/>
                                      </p:to>
                                    </p:set>
                                    <p:anim calcmode="lin" valueType="num">
                                      <p:cBhvr additive="base">
                                        <p:cTn id="24" dur="500" fill="hold"/>
                                        <p:tgtEl>
                                          <p:spTgt spid="34204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2040">
                                            <p:txEl>
                                              <p:pRg st="2" end="2"/>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42040">
                                            <p:txEl>
                                              <p:pRg st="2" end="2"/>
                                            </p:txEl>
                                          </p:spTgt>
                                        </p:tgtEl>
                                        <p:attrNameLst>
                                          <p:attrName>ppt_c</p:attrName>
                                        </p:attrNameLst>
                                      </p:cBhvr>
                                      <p:to>
                                        <a:schemeClr val="hlink"/>
                                      </p:to>
                                    </p:animClr>
                                  </p:sub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342040">
                                            <p:txEl>
                                              <p:pRg st="3" end="3"/>
                                            </p:txEl>
                                          </p:spTgt>
                                        </p:tgtEl>
                                        <p:attrNameLst>
                                          <p:attrName>style.visibility</p:attrName>
                                        </p:attrNameLst>
                                      </p:cBhvr>
                                      <p:to>
                                        <p:strVal val="visible"/>
                                      </p:to>
                                    </p:set>
                                    <p:anim calcmode="lin" valueType="num">
                                      <p:cBhvr additive="base">
                                        <p:cTn id="30" dur="500" fill="hold"/>
                                        <p:tgtEl>
                                          <p:spTgt spid="34204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2040">
                                            <p:txEl>
                                              <p:pRg st="3" end="3"/>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42040">
                                            <p:txEl>
                                              <p:pRg st="3" end="3"/>
                                            </p:txEl>
                                          </p:spTgt>
                                        </p:tgtEl>
                                        <p:attrNameLst>
                                          <p:attrName>ppt_c</p:attrName>
                                        </p:attrNameLst>
                                      </p:cBhvr>
                                      <p:to>
                                        <a:schemeClr val="hlink"/>
                                      </p:to>
                                    </p:animClr>
                                  </p:sub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342040">
                                            <p:txEl>
                                              <p:pRg st="4" end="4"/>
                                            </p:txEl>
                                          </p:spTgt>
                                        </p:tgtEl>
                                        <p:attrNameLst>
                                          <p:attrName>style.visibility</p:attrName>
                                        </p:attrNameLst>
                                      </p:cBhvr>
                                      <p:to>
                                        <p:strVal val="visible"/>
                                      </p:to>
                                    </p:set>
                                    <p:anim calcmode="lin" valueType="num">
                                      <p:cBhvr additive="base">
                                        <p:cTn id="36" dur="500" fill="hold"/>
                                        <p:tgtEl>
                                          <p:spTgt spid="34204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42040">
                                            <p:txEl>
                                              <p:pRg st="4" end="4"/>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42040">
                                            <p:txEl>
                                              <p:pRg st="4" end="4"/>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342040">
                                            <p:txEl>
                                              <p:pRg st="5" end="5"/>
                                            </p:txEl>
                                          </p:spTgt>
                                        </p:tgtEl>
                                        <p:attrNameLst>
                                          <p:attrName>style.visibility</p:attrName>
                                        </p:attrNameLst>
                                      </p:cBhvr>
                                      <p:to>
                                        <p:strVal val="visible"/>
                                      </p:to>
                                    </p:set>
                                    <p:anim calcmode="lin" valueType="num">
                                      <p:cBhvr additive="base">
                                        <p:cTn id="42" dur="500" fill="hold"/>
                                        <p:tgtEl>
                                          <p:spTgt spid="34204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42040">
                                            <p:txEl>
                                              <p:pRg st="5" end="5"/>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42040">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40"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Date Placeholder 1"/>
          <p:cNvSpPr>
            <a:spLocks noGrp="1"/>
          </p:cNvSpPr>
          <p:nvPr>
            <p:ph type="dt" sz="half" idx="10"/>
          </p:nvPr>
        </p:nvSpPr>
        <p:spPr/>
        <p:txBody>
          <a:bodyPr/>
          <a:lstStyle/>
          <a:p>
            <a:r>
              <a:rPr lang="en-US"/>
              <a:t>2011</a:t>
            </a:r>
            <a:endParaRPr lang="en-GB"/>
          </a:p>
        </p:txBody>
      </p:sp>
      <p:sp>
        <p:nvSpPr>
          <p:cNvPr id="49" name="Slide Number Placeholder 3"/>
          <p:cNvSpPr>
            <a:spLocks noGrp="1"/>
          </p:cNvSpPr>
          <p:nvPr>
            <p:ph type="sldNum" sz="quarter" idx="12"/>
          </p:nvPr>
        </p:nvSpPr>
        <p:spPr/>
        <p:txBody>
          <a:bodyPr/>
          <a:lstStyle/>
          <a:p>
            <a:fld id="{3F2B35B8-C44D-40AD-A088-8487C501FC36}" type="slidenum">
              <a:rPr lang="en-GB"/>
              <a:pPr/>
              <a:t>81</a:t>
            </a:fld>
            <a:endParaRPr lang="en-GB"/>
          </a:p>
        </p:txBody>
      </p:sp>
      <p:sp>
        <p:nvSpPr>
          <p:cNvPr id="1050626" name="Oval 2"/>
          <p:cNvSpPr>
            <a:spLocks noChangeArrowheads="1"/>
          </p:cNvSpPr>
          <p:nvPr/>
        </p:nvSpPr>
        <p:spPr bwMode="auto">
          <a:xfrm>
            <a:off x="3755782" y="2741614"/>
            <a:ext cx="1655885" cy="1571625"/>
          </a:xfrm>
          <a:prstGeom prst="ellipse">
            <a:avLst/>
          </a:prstGeom>
          <a:solidFill>
            <a:schemeClr val="folHlink"/>
          </a:solidFill>
          <a:ln w="12700">
            <a:solidFill>
              <a:srgbClr val="000000"/>
            </a:solidFill>
            <a:round/>
            <a:headEnd/>
            <a:tailEnd/>
          </a:ln>
          <a:effectLst/>
        </p:spPr>
        <p:txBody>
          <a:bodyPr wrap="none" anchor="ctr"/>
          <a:lstStyle/>
          <a:p>
            <a:endParaRPr lang="en-US"/>
          </a:p>
        </p:txBody>
      </p:sp>
      <p:sp>
        <p:nvSpPr>
          <p:cNvPr id="1050627" name="Rectangle 3"/>
          <p:cNvSpPr>
            <a:spLocks noChangeArrowheads="1"/>
          </p:cNvSpPr>
          <p:nvPr/>
        </p:nvSpPr>
        <p:spPr bwMode="auto">
          <a:xfrm>
            <a:off x="2045677" y="188913"/>
            <a:ext cx="5268058" cy="457200"/>
          </a:xfrm>
          <a:prstGeom prst="rect">
            <a:avLst/>
          </a:prstGeom>
          <a:noFill/>
          <a:ln w="12700">
            <a:noFill/>
            <a:miter lim="800000"/>
            <a:headEnd/>
            <a:tailEnd/>
          </a:ln>
          <a:effectLst/>
        </p:spPr>
        <p:txBody>
          <a:bodyPr>
            <a:spAutoFit/>
          </a:bodyPr>
          <a:lstStyle/>
          <a:p>
            <a:pPr eaLnBrk="0" hangingPunct="0"/>
            <a:r>
              <a:rPr lang="en-US" sz="2400" baseline="0">
                <a:effectLst>
                  <a:outerShdw blurRad="38100" dist="38100" dir="2700000" algn="tl">
                    <a:srgbClr val="C0C0C0"/>
                  </a:outerShdw>
                </a:effectLst>
                <a:latin typeface="Tahoma" pitchFamily="34" charset="0"/>
                <a:cs typeface="Tahoma" pitchFamily="34" charset="0"/>
              </a:rPr>
              <a:t>TRACKS AND SECTORS</a:t>
            </a:r>
            <a:endParaRPr lang="en-US" sz="2400" baseline="0">
              <a:solidFill>
                <a:srgbClr val="669900"/>
              </a:solidFill>
              <a:latin typeface="Tahoma" pitchFamily="34" charset="0"/>
              <a:cs typeface="Tahoma" pitchFamily="34" charset="0"/>
            </a:endParaRPr>
          </a:p>
        </p:txBody>
      </p:sp>
      <p:grpSp>
        <p:nvGrpSpPr>
          <p:cNvPr id="2" name="Group 4"/>
          <p:cNvGrpSpPr>
            <a:grpSpLocks/>
          </p:cNvGrpSpPr>
          <p:nvPr/>
        </p:nvGrpSpPr>
        <p:grpSpPr bwMode="auto">
          <a:xfrm>
            <a:off x="2312377" y="692151"/>
            <a:ext cx="5231423" cy="4752975"/>
            <a:chOff x="1126" y="584"/>
            <a:chExt cx="3715" cy="3526"/>
          </a:xfrm>
        </p:grpSpPr>
        <p:sp>
          <p:nvSpPr>
            <p:cNvPr id="1050629" name="Oval 5"/>
            <p:cNvSpPr>
              <a:spLocks noChangeArrowheads="1"/>
            </p:cNvSpPr>
            <p:nvPr/>
          </p:nvSpPr>
          <p:spPr bwMode="auto">
            <a:xfrm>
              <a:off x="1126" y="584"/>
              <a:ext cx="3715" cy="3526"/>
            </a:xfrm>
            <a:prstGeom prst="ellipse">
              <a:avLst/>
            </a:prstGeom>
            <a:solidFill>
              <a:srgbClr val="006600"/>
            </a:solidFill>
            <a:ln w="12700">
              <a:solidFill>
                <a:srgbClr val="000000"/>
              </a:solidFill>
              <a:round/>
              <a:headEnd/>
              <a:tailEnd/>
            </a:ln>
            <a:effectLst/>
          </p:spPr>
          <p:txBody>
            <a:bodyPr wrap="none" anchor="ctr"/>
            <a:lstStyle/>
            <a:p>
              <a:endParaRPr lang="en-US"/>
            </a:p>
          </p:txBody>
        </p:sp>
        <p:sp>
          <p:nvSpPr>
            <p:cNvPr id="1050630" name="Oval 6"/>
            <p:cNvSpPr>
              <a:spLocks noChangeArrowheads="1"/>
            </p:cNvSpPr>
            <p:nvPr/>
          </p:nvSpPr>
          <p:spPr bwMode="auto">
            <a:xfrm>
              <a:off x="1318" y="755"/>
              <a:ext cx="3342" cy="3172"/>
            </a:xfrm>
            <a:prstGeom prst="ellipse">
              <a:avLst/>
            </a:prstGeom>
            <a:solidFill>
              <a:srgbClr val="006600"/>
            </a:solidFill>
            <a:ln w="12700">
              <a:solidFill>
                <a:srgbClr val="000000"/>
              </a:solidFill>
              <a:round/>
              <a:headEnd/>
              <a:tailEnd/>
            </a:ln>
            <a:effectLst/>
          </p:spPr>
          <p:txBody>
            <a:bodyPr wrap="none" anchor="ctr"/>
            <a:lstStyle/>
            <a:p>
              <a:endParaRPr lang="en-US"/>
            </a:p>
          </p:txBody>
        </p:sp>
        <p:sp>
          <p:nvSpPr>
            <p:cNvPr id="1050631" name="Oval 7"/>
            <p:cNvSpPr>
              <a:spLocks noChangeArrowheads="1"/>
            </p:cNvSpPr>
            <p:nvPr/>
          </p:nvSpPr>
          <p:spPr bwMode="auto">
            <a:xfrm>
              <a:off x="1494" y="900"/>
              <a:ext cx="3007" cy="2856"/>
            </a:xfrm>
            <a:prstGeom prst="ellipse">
              <a:avLst/>
            </a:prstGeom>
            <a:solidFill>
              <a:srgbClr val="006600"/>
            </a:solidFill>
            <a:ln w="12700">
              <a:solidFill>
                <a:srgbClr val="000000"/>
              </a:solidFill>
              <a:round/>
              <a:headEnd/>
              <a:tailEnd/>
            </a:ln>
            <a:effectLst/>
          </p:spPr>
          <p:txBody>
            <a:bodyPr wrap="none" anchor="ctr"/>
            <a:lstStyle/>
            <a:p>
              <a:endParaRPr lang="en-US"/>
            </a:p>
          </p:txBody>
        </p:sp>
        <p:sp>
          <p:nvSpPr>
            <p:cNvPr id="1050632" name="Oval 8"/>
            <p:cNvSpPr>
              <a:spLocks noChangeArrowheads="1"/>
            </p:cNvSpPr>
            <p:nvPr/>
          </p:nvSpPr>
          <p:spPr bwMode="auto">
            <a:xfrm>
              <a:off x="1646" y="1070"/>
              <a:ext cx="2705" cy="2570"/>
            </a:xfrm>
            <a:prstGeom prst="ellipse">
              <a:avLst/>
            </a:prstGeom>
            <a:solidFill>
              <a:srgbClr val="006600"/>
            </a:solidFill>
            <a:ln w="12700">
              <a:solidFill>
                <a:srgbClr val="000000"/>
              </a:solidFill>
              <a:round/>
              <a:headEnd/>
              <a:tailEnd/>
            </a:ln>
            <a:effectLst/>
          </p:spPr>
          <p:txBody>
            <a:bodyPr wrap="none" anchor="ctr"/>
            <a:lstStyle/>
            <a:p>
              <a:endParaRPr lang="en-US"/>
            </a:p>
          </p:txBody>
        </p:sp>
        <p:sp>
          <p:nvSpPr>
            <p:cNvPr id="1050633" name="Oval 9"/>
            <p:cNvSpPr>
              <a:spLocks noChangeArrowheads="1"/>
            </p:cNvSpPr>
            <p:nvPr/>
          </p:nvSpPr>
          <p:spPr bwMode="auto">
            <a:xfrm>
              <a:off x="1782" y="1172"/>
              <a:ext cx="2435" cy="2312"/>
            </a:xfrm>
            <a:prstGeom prst="ellipse">
              <a:avLst/>
            </a:prstGeom>
            <a:solidFill>
              <a:srgbClr val="006600"/>
            </a:solidFill>
            <a:ln w="12700">
              <a:solidFill>
                <a:srgbClr val="000000"/>
              </a:solidFill>
              <a:round/>
              <a:headEnd/>
              <a:tailEnd/>
            </a:ln>
            <a:effectLst/>
          </p:spPr>
          <p:txBody>
            <a:bodyPr wrap="none" anchor="ctr"/>
            <a:lstStyle/>
            <a:p>
              <a:endParaRPr lang="en-US"/>
            </a:p>
          </p:txBody>
        </p:sp>
        <p:sp>
          <p:nvSpPr>
            <p:cNvPr id="1050634" name="Oval 10"/>
            <p:cNvSpPr>
              <a:spLocks noChangeArrowheads="1"/>
            </p:cNvSpPr>
            <p:nvPr/>
          </p:nvSpPr>
          <p:spPr bwMode="auto">
            <a:xfrm>
              <a:off x="1905" y="1315"/>
              <a:ext cx="2190" cy="2079"/>
            </a:xfrm>
            <a:prstGeom prst="ellipse">
              <a:avLst/>
            </a:prstGeom>
            <a:solidFill>
              <a:srgbClr val="006600"/>
            </a:solidFill>
            <a:ln w="12700">
              <a:solidFill>
                <a:srgbClr val="000000"/>
              </a:solidFill>
              <a:round/>
              <a:headEnd/>
              <a:tailEnd/>
            </a:ln>
            <a:effectLst/>
          </p:spPr>
          <p:txBody>
            <a:bodyPr wrap="none" anchor="ctr"/>
            <a:lstStyle/>
            <a:p>
              <a:endParaRPr lang="en-US"/>
            </a:p>
          </p:txBody>
        </p:sp>
        <p:sp>
          <p:nvSpPr>
            <p:cNvPr id="1050635" name="Oval 11"/>
            <p:cNvSpPr>
              <a:spLocks noChangeArrowheads="1"/>
            </p:cNvSpPr>
            <p:nvPr/>
          </p:nvSpPr>
          <p:spPr bwMode="auto">
            <a:xfrm>
              <a:off x="2016" y="1400"/>
              <a:ext cx="1970" cy="1870"/>
            </a:xfrm>
            <a:prstGeom prst="ellipse">
              <a:avLst/>
            </a:prstGeom>
            <a:solidFill>
              <a:srgbClr val="006600"/>
            </a:solidFill>
            <a:ln w="12700">
              <a:solidFill>
                <a:srgbClr val="000000"/>
              </a:solidFill>
              <a:round/>
              <a:headEnd/>
              <a:tailEnd/>
            </a:ln>
            <a:effectLst/>
          </p:spPr>
          <p:txBody>
            <a:bodyPr wrap="none" anchor="ctr"/>
            <a:lstStyle/>
            <a:p>
              <a:endParaRPr lang="en-US"/>
            </a:p>
          </p:txBody>
        </p:sp>
        <p:sp>
          <p:nvSpPr>
            <p:cNvPr id="1050636" name="Oval 12"/>
            <p:cNvSpPr>
              <a:spLocks noChangeArrowheads="1"/>
            </p:cNvSpPr>
            <p:nvPr/>
          </p:nvSpPr>
          <p:spPr bwMode="auto">
            <a:xfrm>
              <a:off x="2094" y="1512"/>
              <a:ext cx="1772" cy="1683"/>
            </a:xfrm>
            <a:prstGeom prst="ellipse">
              <a:avLst/>
            </a:prstGeom>
            <a:solidFill>
              <a:srgbClr val="006600"/>
            </a:solidFill>
            <a:ln w="12700">
              <a:solidFill>
                <a:srgbClr val="000000"/>
              </a:solidFill>
              <a:round/>
              <a:headEnd/>
              <a:tailEnd/>
            </a:ln>
            <a:effectLst/>
          </p:spPr>
          <p:txBody>
            <a:bodyPr wrap="none" anchor="ctr"/>
            <a:lstStyle/>
            <a:p>
              <a:endParaRPr lang="en-US"/>
            </a:p>
          </p:txBody>
        </p:sp>
        <p:sp>
          <p:nvSpPr>
            <p:cNvPr id="1050637" name="Oval 13"/>
            <p:cNvSpPr>
              <a:spLocks noChangeArrowheads="1"/>
            </p:cNvSpPr>
            <p:nvPr/>
          </p:nvSpPr>
          <p:spPr bwMode="auto">
            <a:xfrm>
              <a:off x="2184" y="1570"/>
              <a:ext cx="1593" cy="1513"/>
            </a:xfrm>
            <a:prstGeom prst="ellipse">
              <a:avLst/>
            </a:prstGeom>
            <a:solidFill>
              <a:srgbClr val="006600"/>
            </a:solidFill>
            <a:ln w="12700">
              <a:solidFill>
                <a:srgbClr val="000000"/>
              </a:solidFill>
              <a:round/>
              <a:headEnd/>
              <a:tailEnd/>
            </a:ln>
            <a:effectLst/>
          </p:spPr>
          <p:txBody>
            <a:bodyPr wrap="none" anchor="ctr"/>
            <a:lstStyle/>
            <a:p>
              <a:endParaRPr lang="en-US"/>
            </a:p>
          </p:txBody>
        </p:sp>
        <p:sp>
          <p:nvSpPr>
            <p:cNvPr id="1050638" name="Oval 14"/>
            <p:cNvSpPr>
              <a:spLocks noChangeArrowheads="1"/>
            </p:cNvSpPr>
            <p:nvPr/>
          </p:nvSpPr>
          <p:spPr bwMode="auto">
            <a:xfrm>
              <a:off x="2256" y="1654"/>
              <a:ext cx="1433" cy="1361"/>
            </a:xfrm>
            <a:prstGeom prst="ellipse">
              <a:avLst/>
            </a:prstGeom>
            <a:solidFill>
              <a:srgbClr val="006600"/>
            </a:solidFill>
            <a:ln w="12700">
              <a:solidFill>
                <a:srgbClr val="000000"/>
              </a:solidFill>
              <a:round/>
              <a:headEnd/>
              <a:tailEnd/>
            </a:ln>
            <a:effectLst/>
          </p:spPr>
          <p:txBody>
            <a:bodyPr wrap="none" anchor="ctr"/>
            <a:lstStyle/>
            <a:p>
              <a:endParaRPr lang="en-US"/>
            </a:p>
          </p:txBody>
        </p:sp>
        <p:sp>
          <p:nvSpPr>
            <p:cNvPr id="1050639" name="Oval 15"/>
            <p:cNvSpPr>
              <a:spLocks noChangeArrowheads="1"/>
            </p:cNvSpPr>
            <p:nvPr/>
          </p:nvSpPr>
          <p:spPr bwMode="auto">
            <a:xfrm>
              <a:off x="2352" y="1728"/>
              <a:ext cx="1290" cy="1225"/>
            </a:xfrm>
            <a:prstGeom prst="ellipse">
              <a:avLst/>
            </a:prstGeom>
            <a:solidFill>
              <a:srgbClr val="006600"/>
            </a:solidFill>
            <a:ln w="12700">
              <a:solidFill>
                <a:srgbClr val="000000"/>
              </a:solidFill>
              <a:round/>
              <a:headEnd/>
              <a:tailEnd/>
            </a:ln>
            <a:effectLst/>
          </p:spPr>
          <p:txBody>
            <a:bodyPr wrap="none" anchor="ctr"/>
            <a:lstStyle/>
            <a:p>
              <a:endParaRPr lang="en-US"/>
            </a:p>
          </p:txBody>
        </p:sp>
        <p:sp>
          <p:nvSpPr>
            <p:cNvPr id="1050640" name="Oval 16"/>
            <p:cNvSpPr>
              <a:spLocks noChangeArrowheads="1"/>
            </p:cNvSpPr>
            <p:nvPr/>
          </p:nvSpPr>
          <p:spPr bwMode="auto">
            <a:xfrm>
              <a:off x="2462" y="1823"/>
              <a:ext cx="1043" cy="990"/>
            </a:xfrm>
            <a:prstGeom prst="ellipse">
              <a:avLst/>
            </a:prstGeom>
            <a:solidFill>
              <a:srgbClr val="C1CEFF"/>
            </a:solidFill>
            <a:ln w="12700">
              <a:solidFill>
                <a:srgbClr val="000000"/>
              </a:solidFill>
              <a:round/>
              <a:headEnd/>
              <a:tailEnd/>
            </a:ln>
            <a:effectLst/>
          </p:spPr>
          <p:txBody>
            <a:bodyPr wrap="none" anchor="ctr"/>
            <a:lstStyle/>
            <a:p>
              <a:endParaRPr lang="en-US"/>
            </a:p>
          </p:txBody>
        </p:sp>
      </p:grpSp>
      <p:sp>
        <p:nvSpPr>
          <p:cNvPr id="1050641" name="Rectangle 17"/>
          <p:cNvSpPr>
            <a:spLocks noChangeArrowheads="1"/>
          </p:cNvSpPr>
          <p:nvPr/>
        </p:nvSpPr>
        <p:spPr bwMode="auto">
          <a:xfrm>
            <a:off x="609600" y="1781176"/>
            <a:ext cx="2760785" cy="587375"/>
          </a:xfrm>
          <a:prstGeom prst="rect">
            <a:avLst/>
          </a:prstGeom>
          <a:noFill/>
          <a:ln w="12700">
            <a:noFill/>
            <a:miter lim="800000"/>
            <a:headEnd/>
            <a:tailEnd/>
          </a:ln>
          <a:effectLst/>
        </p:spPr>
        <p:txBody>
          <a:bodyPr wrap="none">
            <a:spAutoFit/>
          </a:bodyPr>
          <a:lstStyle/>
          <a:p>
            <a:pPr algn="l" eaLnBrk="0" hangingPunct="0">
              <a:lnSpc>
                <a:spcPct val="90000"/>
              </a:lnSpc>
            </a:pPr>
            <a:r>
              <a:rPr lang="en-US" sz="1800" baseline="0">
                <a:solidFill>
                  <a:srgbClr val="800080"/>
                </a:solidFill>
                <a:effectLst>
                  <a:outerShdw blurRad="38100" dist="38100" dir="2700000" algn="tl">
                    <a:srgbClr val="C0C0C0"/>
                  </a:outerShdw>
                </a:effectLst>
                <a:latin typeface="Tahoma" pitchFamily="34" charset="0"/>
                <a:cs typeface="Tahoma" pitchFamily="34" charset="0"/>
              </a:rPr>
              <a:t>EACH TRACK HOLDS</a:t>
            </a:r>
          </a:p>
          <a:p>
            <a:pPr algn="l" eaLnBrk="0" hangingPunct="0">
              <a:lnSpc>
                <a:spcPct val="90000"/>
              </a:lnSpc>
            </a:pPr>
            <a:r>
              <a:rPr lang="en-US" sz="1800" baseline="0">
                <a:solidFill>
                  <a:srgbClr val="800080"/>
                </a:solidFill>
                <a:effectLst>
                  <a:outerShdw blurRad="38100" dist="38100" dir="2700000" algn="tl">
                    <a:srgbClr val="C0C0C0"/>
                  </a:outerShdw>
                </a:effectLst>
                <a:latin typeface="Tahoma" pitchFamily="34" charset="0"/>
                <a:cs typeface="Tahoma" pitchFamily="34" charset="0"/>
              </a:rPr>
              <a:t>SAME AMOUNT OF DATA</a:t>
            </a:r>
            <a:endParaRPr lang="en-US" sz="1800" baseline="0">
              <a:effectLst>
                <a:outerShdw blurRad="38100" dist="38100" dir="2700000" algn="tl">
                  <a:srgbClr val="C0C0C0"/>
                </a:outerShdw>
              </a:effectLst>
              <a:latin typeface="Tahoma" pitchFamily="34" charset="0"/>
              <a:cs typeface="Tahoma" pitchFamily="34" charset="0"/>
            </a:endParaRPr>
          </a:p>
        </p:txBody>
      </p:sp>
      <p:grpSp>
        <p:nvGrpSpPr>
          <p:cNvPr id="3" name="Group 18"/>
          <p:cNvGrpSpPr>
            <a:grpSpLocks/>
          </p:cNvGrpSpPr>
          <p:nvPr/>
        </p:nvGrpSpPr>
        <p:grpSpPr bwMode="auto">
          <a:xfrm>
            <a:off x="1759927" y="3733800"/>
            <a:ext cx="2196611" cy="2209800"/>
            <a:chOff x="1109" y="2352"/>
            <a:chExt cx="1383" cy="1392"/>
          </a:xfrm>
        </p:grpSpPr>
        <p:grpSp>
          <p:nvGrpSpPr>
            <p:cNvPr id="4" name="Group 19"/>
            <p:cNvGrpSpPr>
              <a:grpSpLocks/>
            </p:cNvGrpSpPr>
            <p:nvPr/>
          </p:nvGrpSpPr>
          <p:grpSpPr bwMode="auto">
            <a:xfrm>
              <a:off x="1109" y="2352"/>
              <a:ext cx="1383" cy="1392"/>
              <a:chOff x="1209" y="2496"/>
              <a:chExt cx="1383" cy="1392"/>
            </a:xfrm>
          </p:grpSpPr>
          <p:grpSp>
            <p:nvGrpSpPr>
              <p:cNvPr id="5" name="Group 20"/>
              <p:cNvGrpSpPr>
                <a:grpSpLocks/>
              </p:cNvGrpSpPr>
              <p:nvPr/>
            </p:nvGrpSpPr>
            <p:grpSpPr bwMode="auto">
              <a:xfrm>
                <a:off x="1209" y="2496"/>
                <a:ext cx="1383" cy="1392"/>
                <a:chOff x="1209" y="2496"/>
                <a:chExt cx="1383" cy="1392"/>
              </a:xfrm>
            </p:grpSpPr>
            <p:grpSp>
              <p:nvGrpSpPr>
                <p:cNvPr id="6" name="Group 21"/>
                <p:cNvGrpSpPr>
                  <a:grpSpLocks/>
                </p:cNvGrpSpPr>
                <p:nvPr/>
              </p:nvGrpSpPr>
              <p:grpSpPr bwMode="auto">
                <a:xfrm>
                  <a:off x="1209" y="2523"/>
                  <a:ext cx="1383" cy="1365"/>
                  <a:chOff x="1209" y="2523"/>
                  <a:chExt cx="1383" cy="1365"/>
                </a:xfrm>
              </p:grpSpPr>
              <p:sp>
                <p:nvSpPr>
                  <p:cNvPr id="1050646" name="Freeform 22"/>
                  <p:cNvSpPr>
                    <a:spLocks/>
                  </p:cNvSpPr>
                  <p:nvPr/>
                </p:nvSpPr>
                <p:spPr bwMode="auto">
                  <a:xfrm rot="-16277465">
                    <a:off x="1218" y="2514"/>
                    <a:ext cx="1365" cy="1383"/>
                  </a:xfrm>
                  <a:custGeom>
                    <a:avLst/>
                    <a:gdLst/>
                    <a:ahLst/>
                    <a:cxnLst>
                      <a:cxn ang="0">
                        <a:pos x="0" y="135"/>
                      </a:cxn>
                      <a:cxn ang="0">
                        <a:pos x="319" y="1382"/>
                      </a:cxn>
                      <a:cxn ang="0">
                        <a:pos x="336" y="1374"/>
                      </a:cxn>
                      <a:cxn ang="0">
                        <a:pos x="524" y="1305"/>
                      </a:cxn>
                      <a:cxn ang="0">
                        <a:pos x="565" y="1287"/>
                      </a:cxn>
                      <a:cxn ang="0">
                        <a:pos x="581" y="1279"/>
                      </a:cxn>
                      <a:cxn ang="0">
                        <a:pos x="606" y="1263"/>
                      </a:cxn>
                      <a:cxn ang="0">
                        <a:pos x="636" y="1247"/>
                      </a:cxn>
                      <a:cxn ang="0">
                        <a:pos x="655" y="1239"/>
                      </a:cxn>
                      <a:cxn ang="0">
                        <a:pos x="679" y="1223"/>
                      </a:cxn>
                      <a:cxn ang="0">
                        <a:pos x="726" y="1197"/>
                      </a:cxn>
                      <a:cxn ang="0">
                        <a:pos x="758" y="1175"/>
                      </a:cxn>
                      <a:cxn ang="0">
                        <a:pos x="805" y="1144"/>
                      </a:cxn>
                      <a:cxn ang="0">
                        <a:pos x="854" y="1115"/>
                      </a:cxn>
                      <a:cxn ang="0">
                        <a:pos x="876" y="1096"/>
                      </a:cxn>
                      <a:cxn ang="0">
                        <a:pos x="898" y="1075"/>
                      </a:cxn>
                      <a:cxn ang="0">
                        <a:pos x="922" y="1062"/>
                      </a:cxn>
                      <a:cxn ang="0">
                        <a:pos x="914" y="1064"/>
                      </a:cxn>
                      <a:cxn ang="0">
                        <a:pos x="930" y="1051"/>
                      </a:cxn>
                      <a:cxn ang="0">
                        <a:pos x="952" y="1030"/>
                      </a:cxn>
                      <a:cxn ang="0">
                        <a:pos x="977" y="1011"/>
                      </a:cxn>
                      <a:cxn ang="0">
                        <a:pos x="1007" y="985"/>
                      </a:cxn>
                      <a:cxn ang="0">
                        <a:pos x="1031" y="961"/>
                      </a:cxn>
                      <a:cxn ang="0">
                        <a:pos x="1045" y="948"/>
                      </a:cxn>
                      <a:cxn ang="0">
                        <a:pos x="1061" y="935"/>
                      </a:cxn>
                      <a:cxn ang="0">
                        <a:pos x="1072" y="924"/>
                      </a:cxn>
                      <a:cxn ang="0">
                        <a:pos x="1094" y="900"/>
                      </a:cxn>
                      <a:cxn ang="0">
                        <a:pos x="1116" y="879"/>
                      </a:cxn>
                      <a:cxn ang="0">
                        <a:pos x="1135" y="852"/>
                      </a:cxn>
                      <a:cxn ang="0">
                        <a:pos x="1157" y="829"/>
                      </a:cxn>
                      <a:cxn ang="0">
                        <a:pos x="1176" y="805"/>
                      </a:cxn>
                      <a:cxn ang="0">
                        <a:pos x="1209" y="768"/>
                      </a:cxn>
                      <a:cxn ang="0">
                        <a:pos x="1198" y="776"/>
                      </a:cxn>
                      <a:cxn ang="0">
                        <a:pos x="1222" y="752"/>
                      </a:cxn>
                      <a:cxn ang="0">
                        <a:pos x="1236" y="733"/>
                      </a:cxn>
                      <a:cxn ang="0">
                        <a:pos x="1260" y="699"/>
                      </a:cxn>
                      <a:cxn ang="0">
                        <a:pos x="1285" y="659"/>
                      </a:cxn>
                      <a:cxn ang="0">
                        <a:pos x="1299" y="643"/>
                      </a:cxn>
                      <a:cxn ang="0">
                        <a:pos x="1301" y="633"/>
                      </a:cxn>
                      <a:cxn ang="0">
                        <a:pos x="1315" y="617"/>
                      </a:cxn>
                      <a:cxn ang="0">
                        <a:pos x="1331" y="593"/>
                      </a:cxn>
                      <a:cxn ang="0">
                        <a:pos x="1348" y="564"/>
                      </a:cxn>
                      <a:cxn ang="0">
                        <a:pos x="1364" y="540"/>
                      </a:cxn>
                      <a:cxn ang="0">
                        <a:pos x="139" y="0"/>
                      </a:cxn>
                      <a:cxn ang="0">
                        <a:pos x="139" y="0"/>
                      </a:cxn>
                      <a:cxn ang="0">
                        <a:pos x="131" y="24"/>
                      </a:cxn>
                      <a:cxn ang="0">
                        <a:pos x="115" y="48"/>
                      </a:cxn>
                      <a:cxn ang="0">
                        <a:pos x="90" y="71"/>
                      </a:cxn>
                      <a:cxn ang="0">
                        <a:pos x="65" y="95"/>
                      </a:cxn>
                      <a:cxn ang="0">
                        <a:pos x="41" y="111"/>
                      </a:cxn>
                      <a:cxn ang="0">
                        <a:pos x="16" y="127"/>
                      </a:cxn>
                      <a:cxn ang="0">
                        <a:pos x="0" y="135"/>
                      </a:cxn>
                    </a:cxnLst>
                    <a:rect l="0" t="0" r="r" b="b"/>
                    <a:pathLst>
                      <a:path w="1365" h="1383">
                        <a:moveTo>
                          <a:pt x="0" y="135"/>
                        </a:moveTo>
                        <a:lnTo>
                          <a:pt x="319" y="1382"/>
                        </a:lnTo>
                        <a:lnTo>
                          <a:pt x="336" y="1374"/>
                        </a:lnTo>
                        <a:lnTo>
                          <a:pt x="524" y="1305"/>
                        </a:lnTo>
                        <a:lnTo>
                          <a:pt x="565" y="1287"/>
                        </a:lnTo>
                        <a:lnTo>
                          <a:pt x="581" y="1279"/>
                        </a:lnTo>
                        <a:lnTo>
                          <a:pt x="606" y="1263"/>
                        </a:lnTo>
                        <a:lnTo>
                          <a:pt x="636" y="1247"/>
                        </a:lnTo>
                        <a:lnTo>
                          <a:pt x="655" y="1239"/>
                        </a:lnTo>
                        <a:lnTo>
                          <a:pt x="679" y="1223"/>
                        </a:lnTo>
                        <a:lnTo>
                          <a:pt x="726" y="1197"/>
                        </a:lnTo>
                        <a:lnTo>
                          <a:pt x="758" y="1175"/>
                        </a:lnTo>
                        <a:lnTo>
                          <a:pt x="805" y="1144"/>
                        </a:lnTo>
                        <a:lnTo>
                          <a:pt x="854" y="1115"/>
                        </a:lnTo>
                        <a:lnTo>
                          <a:pt x="876" y="1096"/>
                        </a:lnTo>
                        <a:lnTo>
                          <a:pt x="898" y="1075"/>
                        </a:lnTo>
                        <a:lnTo>
                          <a:pt x="922" y="1062"/>
                        </a:lnTo>
                        <a:lnTo>
                          <a:pt x="914" y="1064"/>
                        </a:lnTo>
                        <a:lnTo>
                          <a:pt x="930" y="1051"/>
                        </a:lnTo>
                        <a:lnTo>
                          <a:pt x="952" y="1030"/>
                        </a:lnTo>
                        <a:lnTo>
                          <a:pt x="977" y="1011"/>
                        </a:lnTo>
                        <a:lnTo>
                          <a:pt x="1007" y="985"/>
                        </a:lnTo>
                        <a:lnTo>
                          <a:pt x="1031" y="961"/>
                        </a:lnTo>
                        <a:lnTo>
                          <a:pt x="1045" y="948"/>
                        </a:lnTo>
                        <a:lnTo>
                          <a:pt x="1061" y="935"/>
                        </a:lnTo>
                        <a:lnTo>
                          <a:pt x="1072" y="924"/>
                        </a:lnTo>
                        <a:lnTo>
                          <a:pt x="1094" y="900"/>
                        </a:lnTo>
                        <a:lnTo>
                          <a:pt x="1116" y="879"/>
                        </a:lnTo>
                        <a:lnTo>
                          <a:pt x="1135" y="852"/>
                        </a:lnTo>
                        <a:lnTo>
                          <a:pt x="1157" y="829"/>
                        </a:lnTo>
                        <a:lnTo>
                          <a:pt x="1176" y="805"/>
                        </a:lnTo>
                        <a:lnTo>
                          <a:pt x="1209" y="768"/>
                        </a:lnTo>
                        <a:lnTo>
                          <a:pt x="1198" y="776"/>
                        </a:lnTo>
                        <a:lnTo>
                          <a:pt x="1222" y="752"/>
                        </a:lnTo>
                        <a:lnTo>
                          <a:pt x="1236" y="733"/>
                        </a:lnTo>
                        <a:lnTo>
                          <a:pt x="1260" y="699"/>
                        </a:lnTo>
                        <a:lnTo>
                          <a:pt x="1285" y="659"/>
                        </a:lnTo>
                        <a:lnTo>
                          <a:pt x="1299" y="643"/>
                        </a:lnTo>
                        <a:lnTo>
                          <a:pt x="1301" y="633"/>
                        </a:lnTo>
                        <a:lnTo>
                          <a:pt x="1315" y="617"/>
                        </a:lnTo>
                        <a:lnTo>
                          <a:pt x="1331" y="593"/>
                        </a:lnTo>
                        <a:lnTo>
                          <a:pt x="1348" y="564"/>
                        </a:lnTo>
                        <a:lnTo>
                          <a:pt x="1364" y="540"/>
                        </a:lnTo>
                        <a:lnTo>
                          <a:pt x="139" y="0"/>
                        </a:lnTo>
                        <a:lnTo>
                          <a:pt x="139" y="0"/>
                        </a:lnTo>
                        <a:lnTo>
                          <a:pt x="131" y="24"/>
                        </a:lnTo>
                        <a:lnTo>
                          <a:pt x="115" y="48"/>
                        </a:lnTo>
                        <a:lnTo>
                          <a:pt x="90" y="71"/>
                        </a:lnTo>
                        <a:lnTo>
                          <a:pt x="65" y="95"/>
                        </a:lnTo>
                        <a:lnTo>
                          <a:pt x="41" y="111"/>
                        </a:lnTo>
                        <a:lnTo>
                          <a:pt x="16" y="127"/>
                        </a:lnTo>
                        <a:lnTo>
                          <a:pt x="0" y="135"/>
                        </a:lnTo>
                      </a:path>
                    </a:pathLst>
                  </a:custGeom>
                  <a:solidFill>
                    <a:schemeClr val="tx2"/>
                  </a:solidFill>
                  <a:ln w="12700" cap="rnd" cmpd="sng">
                    <a:solidFill>
                      <a:srgbClr val="000000"/>
                    </a:solidFill>
                    <a:prstDash val="solid"/>
                    <a:round/>
                    <a:headEnd type="none" w="med" len="med"/>
                    <a:tailEnd type="none" w="med" len="med"/>
                  </a:ln>
                  <a:effectLst/>
                </p:spPr>
                <p:txBody>
                  <a:bodyPr/>
                  <a:lstStyle/>
                  <a:p>
                    <a:endParaRPr lang="en-US"/>
                  </a:p>
                </p:txBody>
              </p:sp>
              <p:sp>
                <p:nvSpPr>
                  <p:cNvPr id="1050647" name="Rectangle 23"/>
                  <p:cNvSpPr>
                    <a:spLocks noChangeArrowheads="1"/>
                  </p:cNvSpPr>
                  <p:nvPr/>
                </p:nvSpPr>
                <p:spPr bwMode="auto">
                  <a:xfrm rot="4131898">
                    <a:off x="2424" y="2568"/>
                    <a:ext cx="144" cy="96"/>
                  </a:xfrm>
                  <a:prstGeom prst="rect">
                    <a:avLst/>
                  </a:prstGeom>
                  <a:solidFill>
                    <a:schemeClr val="tx1"/>
                  </a:solidFill>
                  <a:ln w="12700">
                    <a:solidFill>
                      <a:schemeClr val="tx1"/>
                    </a:solidFill>
                    <a:miter lim="800000"/>
                    <a:headEnd/>
                    <a:tailEnd/>
                  </a:ln>
                  <a:effectLst/>
                </p:spPr>
                <p:txBody>
                  <a:bodyPr wrap="none" anchor="ctr"/>
                  <a:lstStyle/>
                  <a:p>
                    <a:endParaRPr lang="en-US"/>
                  </a:p>
                </p:txBody>
              </p:sp>
            </p:grpSp>
            <p:sp>
              <p:nvSpPr>
                <p:cNvPr id="1050648" name="Rectangle 24"/>
                <p:cNvSpPr>
                  <a:spLocks noChangeArrowheads="1"/>
                </p:cNvSpPr>
                <p:nvPr/>
              </p:nvSpPr>
              <p:spPr bwMode="auto">
                <a:xfrm rot="-6573016">
                  <a:off x="2448" y="2496"/>
                  <a:ext cx="48" cy="48"/>
                </a:xfrm>
                <a:prstGeom prst="rect">
                  <a:avLst/>
                </a:prstGeom>
                <a:solidFill>
                  <a:schemeClr val="tx1"/>
                </a:solidFill>
                <a:ln w="12700">
                  <a:solidFill>
                    <a:schemeClr val="tx1"/>
                  </a:solidFill>
                  <a:miter lim="800000"/>
                  <a:headEnd/>
                  <a:tailEnd/>
                </a:ln>
                <a:effectLst/>
              </p:spPr>
              <p:txBody>
                <a:bodyPr wrap="none" anchor="ctr"/>
                <a:lstStyle/>
                <a:p>
                  <a:endParaRPr lang="en-US"/>
                </a:p>
              </p:txBody>
            </p:sp>
          </p:grpSp>
          <p:sp>
            <p:nvSpPr>
              <p:cNvPr id="1050649" name="AutoShape 25"/>
              <p:cNvSpPr>
                <a:spLocks noChangeArrowheads="1"/>
              </p:cNvSpPr>
              <p:nvPr/>
            </p:nvSpPr>
            <p:spPr bwMode="auto">
              <a:xfrm>
                <a:off x="2544" y="2592"/>
                <a:ext cx="48" cy="48"/>
              </a:xfrm>
              <a:prstGeom prst="rtTriangle">
                <a:avLst/>
              </a:prstGeom>
              <a:solidFill>
                <a:schemeClr val="tx1"/>
              </a:solidFill>
              <a:ln w="12700">
                <a:solidFill>
                  <a:schemeClr val="tx1"/>
                </a:solidFill>
                <a:miter lim="800000"/>
                <a:headEnd/>
                <a:tailEnd/>
              </a:ln>
              <a:effectLst/>
            </p:spPr>
            <p:txBody>
              <a:bodyPr wrap="none" anchor="ctr"/>
              <a:lstStyle/>
              <a:p>
                <a:endParaRPr lang="en-US"/>
              </a:p>
            </p:txBody>
          </p:sp>
        </p:grpSp>
        <p:sp>
          <p:nvSpPr>
            <p:cNvPr id="1050650" name="Rectangle 26"/>
            <p:cNvSpPr>
              <a:spLocks noChangeArrowheads="1"/>
            </p:cNvSpPr>
            <p:nvPr/>
          </p:nvSpPr>
          <p:spPr bwMode="auto">
            <a:xfrm>
              <a:off x="1340" y="2784"/>
              <a:ext cx="802" cy="234"/>
            </a:xfrm>
            <a:prstGeom prst="rect">
              <a:avLst/>
            </a:prstGeom>
            <a:noFill/>
            <a:ln w="12700">
              <a:noFill/>
              <a:miter lim="800000"/>
              <a:headEnd/>
              <a:tailEnd/>
            </a:ln>
            <a:effectLst/>
          </p:spPr>
          <p:txBody>
            <a:bodyPr lIns="80962" tIns="41275" rIns="80962" bIns="41275">
              <a:spAutoFit/>
            </a:bodyPr>
            <a:lstStyle/>
            <a:p>
              <a:pPr algn="l" defTabSz="804863" eaLnBrk="0" hangingPunct="0">
                <a:lnSpc>
                  <a:spcPct val="90000"/>
                </a:lnSpc>
              </a:pPr>
              <a:r>
                <a:rPr lang="en-US" sz="2100" baseline="0">
                  <a:solidFill>
                    <a:srgbClr val="FFFFFF"/>
                  </a:solidFill>
                  <a:effectLst>
                    <a:outerShdw blurRad="38100" dist="38100" dir="2700000" algn="tl">
                      <a:srgbClr val="C0C0C0"/>
                    </a:outerShdw>
                  </a:effectLst>
                  <a:latin typeface="Arial" charset="0"/>
                </a:rPr>
                <a:t>SECTOR</a:t>
              </a:r>
              <a:endParaRPr lang="en-US" sz="2100" baseline="0">
                <a:effectLst>
                  <a:outerShdw blurRad="38100" dist="38100" dir="2700000" algn="tl">
                    <a:srgbClr val="C0C0C0"/>
                  </a:outerShdw>
                </a:effectLst>
                <a:latin typeface="Arial" charset="0"/>
              </a:endParaRPr>
            </a:p>
          </p:txBody>
        </p:sp>
      </p:grpSp>
      <p:grpSp>
        <p:nvGrpSpPr>
          <p:cNvPr id="7" name="Group 27"/>
          <p:cNvGrpSpPr>
            <a:grpSpLocks/>
          </p:cNvGrpSpPr>
          <p:nvPr/>
        </p:nvGrpSpPr>
        <p:grpSpPr bwMode="auto">
          <a:xfrm>
            <a:off x="5709139" y="685800"/>
            <a:ext cx="1138604" cy="1708150"/>
            <a:chOff x="3596" y="432"/>
            <a:chExt cx="718" cy="1076"/>
          </a:xfrm>
        </p:grpSpPr>
        <p:sp>
          <p:nvSpPr>
            <p:cNvPr id="1050652" name="AutoShape 28"/>
            <p:cNvSpPr>
              <a:spLocks noChangeArrowheads="1"/>
            </p:cNvSpPr>
            <p:nvPr/>
          </p:nvSpPr>
          <p:spPr bwMode="auto">
            <a:xfrm rot="16200000" flipH="1">
              <a:off x="3511" y="844"/>
              <a:ext cx="648" cy="240"/>
            </a:xfrm>
            <a:prstGeom prst="rightArrow">
              <a:avLst>
                <a:gd name="adj1" fmla="val 50000"/>
                <a:gd name="adj2" fmla="val 58200"/>
              </a:avLst>
            </a:prstGeom>
            <a:solidFill>
              <a:srgbClr val="FAFD00"/>
            </a:solidFill>
            <a:ln w="12700">
              <a:solidFill>
                <a:srgbClr val="000000"/>
              </a:solidFill>
              <a:miter lim="800000"/>
              <a:headEnd/>
              <a:tailEnd/>
            </a:ln>
            <a:effectLst>
              <a:outerShdw dist="89803" dir="2700000" algn="ctr" rotWithShape="0">
                <a:schemeClr val="tx1"/>
              </a:outerShdw>
            </a:effectLst>
          </p:spPr>
          <p:txBody>
            <a:bodyPr wrap="none" anchor="ctr"/>
            <a:lstStyle/>
            <a:p>
              <a:endParaRPr lang="en-US"/>
            </a:p>
          </p:txBody>
        </p:sp>
        <p:sp>
          <p:nvSpPr>
            <p:cNvPr id="1050653" name="AutoShape 29"/>
            <p:cNvSpPr>
              <a:spLocks noChangeArrowheads="1"/>
            </p:cNvSpPr>
            <p:nvPr/>
          </p:nvSpPr>
          <p:spPr bwMode="auto">
            <a:xfrm rot="16200000" flipH="1">
              <a:off x="3770" y="966"/>
              <a:ext cx="868" cy="216"/>
            </a:xfrm>
            <a:prstGeom prst="rightArrow">
              <a:avLst>
                <a:gd name="adj1" fmla="val 50000"/>
                <a:gd name="adj2" fmla="val 74603"/>
              </a:avLst>
            </a:prstGeom>
            <a:solidFill>
              <a:srgbClr val="FAFD00"/>
            </a:solidFill>
            <a:ln w="12700">
              <a:solidFill>
                <a:srgbClr val="000000"/>
              </a:solidFill>
              <a:miter lim="800000"/>
              <a:headEnd/>
              <a:tailEnd/>
            </a:ln>
            <a:effectLst>
              <a:outerShdw dist="89803" dir="2700000" algn="ctr" rotWithShape="0">
                <a:schemeClr val="tx1"/>
              </a:outerShdw>
            </a:effectLst>
          </p:spPr>
          <p:txBody>
            <a:bodyPr wrap="none" anchor="ctr"/>
            <a:lstStyle/>
            <a:p>
              <a:endParaRPr lang="en-US"/>
            </a:p>
          </p:txBody>
        </p:sp>
        <p:sp>
          <p:nvSpPr>
            <p:cNvPr id="1050654" name="Rectangle 30"/>
            <p:cNvSpPr>
              <a:spLocks noChangeArrowheads="1"/>
            </p:cNvSpPr>
            <p:nvPr/>
          </p:nvSpPr>
          <p:spPr bwMode="auto">
            <a:xfrm>
              <a:off x="3596" y="432"/>
              <a:ext cx="718" cy="234"/>
            </a:xfrm>
            <a:prstGeom prst="rect">
              <a:avLst/>
            </a:prstGeom>
            <a:noFill/>
            <a:ln w="12700">
              <a:noFill/>
              <a:miter lim="800000"/>
              <a:headEnd/>
              <a:tailEnd/>
            </a:ln>
            <a:effectLst/>
          </p:spPr>
          <p:txBody>
            <a:bodyPr wrap="none" lIns="80962" tIns="41275" rIns="80962" bIns="41275">
              <a:spAutoFit/>
            </a:bodyPr>
            <a:lstStyle/>
            <a:p>
              <a:pPr algn="l" defTabSz="804863" eaLnBrk="0" hangingPunct="0">
                <a:lnSpc>
                  <a:spcPct val="90000"/>
                </a:lnSpc>
              </a:pPr>
              <a:r>
                <a:rPr lang="en-US" sz="2100" baseline="0">
                  <a:solidFill>
                    <a:srgbClr val="800080"/>
                  </a:solidFill>
                  <a:effectLst>
                    <a:outerShdw blurRad="38100" dist="38100" dir="2700000" algn="tl">
                      <a:srgbClr val="C0C0C0"/>
                    </a:outerShdw>
                  </a:effectLst>
                  <a:latin typeface="Tahoma" pitchFamily="34" charset="0"/>
                  <a:cs typeface="Tahoma" pitchFamily="34" charset="0"/>
                </a:rPr>
                <a:t>TRACKS</a:t>
              </a:r>
              <a:endParaRPr lang="en-US" sz="2100" baseline="0">
                <a:effectLst>
                  <a:outerShdw blurRad="38100" dist="38100" dir="2700000" algn="tl">
                    <a:srgbClr val="C0C0C0"/>
                  </a:outerShdw>
                </a:effectLst>
                <a:latin typeface="Tahoma" pitchFamily="34" charset="0"/>
                <a:cs typeface="Tahoma" pitchFamily="34" charset="0"/>
              </a:endParaRPr>
            </a:p>
          </p:txBody>
        </p:sp>
      </p:grpSp>
      <p:grpSp>
        <p:nvGrpSpPr>
          <p:cNvPr id="8" name="Group 31"/>
          <p:cNvGrpSpPr>
            <a:grpSpLocks/>
          </p:cNvGrpSpPr>
          <p:nvPr/>
        </p:nvGrpSpPr>
        <p:grpSpPr bwMode="auto">
          <a:xfrm>
            <a:off x="4572000" y="3429000"/>
            <a:ext cx="3420239" cy="2658523"/>
            <a:chOff x="2972" y="2208"/>
            <a:chExt cx="2320" cy="2018"/>
          </a:xfrm>
        </p:grpSpPr>
        <p:sp>
          <p:nvSpPr>
            <p:cNvPr id="1050656" name="AutoShape 32"/>
            <p:cNvSpPr>
              <a:spLocks noChangeArrowheads="1"/>
            </p:cNvSpPr>
            <p:nvPr/>
          </p:nvSpPr>
          <p:spPr bwMode="auto">
            <a:xfrm rot="16200000">
              <a:off x="3908" y="2904"/>
              <a:ext cx="1648" cy="256"/>
            </a:xfrm>
            <a:prstGeom prst="rightArrow">
              <a:avLst>
                <a:gd name="adj1" fmla="val 50000"/>
                <a:gd name="adj2" fmla="val 83360"/>
              </a:avLst>
            </a:prstGeom>
            <a:solidFill>
              <a:srgbClr val="FAFD00"/>
            </a:solidFill>
            <a:ln w="12700">
              <a:solidFill>
                <a:srgbClr val="000000"/>
              </a:solidFill>
              <a:miter lim="800000"/>
              <a:headEnd/>
              <a:tailEnd/>
            </a:ln>
            <a:effectLst>
              <a:outerShdw dist="107763" dir="2700000" algn="ctr" rotWithShape="0">
                <a:schemeClr val="tx1"/>
              </a:outerShdw>
            </a:effectLst>
          </p:spPr>
          <p:txBody>
            <a:bodyPr wrap="none" anchor="ctr"/>
            <a:lstStyle/>
            <a:p>
              <a:endParaRPr lang="en-US"/>
            </a:p>
          </p:txBody>
        </p:sp>
        <p:sp>
          <p:nvSpPr>
            <p:cNvPr id="1050657" name="Rectangle 33"/>
            <p:cNvSpPr>
              <a:spLocks noChangeArrowheads="1"/>
            </p:cNvSpPr>
            <p:nvPr/>
          </p:nvSpPr>
          <p:spPr bwMode="auto">
            <a:xfrm>
              <a:off x="2972" y="3942"/>
              <a:ext cx="2320" cy="284"/>
            </a:xfrm>
            <a:prstGeom prst="rect">
              <a:avLst/>
            </a:prstGeom>
            <a:noFill/>
            <a:ln w="12700">
              <a:noFill/>
              <a:miter lim="800000"/>
              <a:headEnd/>
              <a:tailEnd/>
            </a:ln>
            <a:effectLst/>
          </p:spPr>
          <p:txBody>
            <a:bodyPr wrap="none" lIns="80962" tIns="41275" rIns="80962" bIns="41275">
              <a:spAutoFit/>
            </a:bodyPr>
            <a:lstStyle/>
            <a:p>
              <a:pPr algn="l" defTabSz="804863" eaLnBrk="0" hangingPunct="0">
                <a:lnSpc>
                  <a:spcPct val="90000"/>
                </a:lnSpc>
              </a:pPr>
              <a:r>
                <a:rPr lang="en-US" sz="2100" baseline="0">
                  <a:solidFill>
                    <a:srgbClr val="800080"/>
                  </a:solidFill>
                  <a:effectLst>
                    <a:outerShdw blurRad="38100" dist="38100" dir="2700000" algn="tl">
                      <a:srgbClr val="C0C0C0"/>
                    </a:outerShdw>
                  </a:effectLst>
                  <a:latin typeface="Arial" charset="0"/>
                </a:rPr>
                <a:t>DIRECTORY ON TRACK 0</a:t>
              </a:r>
              <a:endParaRPr lang="en-US" sz="2100" baseline="0">
                <a:effectLst>
                  <a:outerShdw blurRad="38100" dist="38100" dir="2700000" algn="tl">
                    <a:srgbClr val="C0C0C0"/>
                  </a:outerShdw>
                </a:effectLst>
                <a:latin typeface="Arial" charset="0"/>
              </a:endParaRPr>
            </a:p>
          </p:txBody>
        </p:sp>
      </p:grpSp>
      <p:grpSp>
        <p:nvGrpSpPr>
          <p:cNvPr id="9" name="Group 34"/>
          <p:cNvGrpSpPr>
            <a:grpSpLocks/>
          </p:cNvGrpSpPr>
          <p:nvPr/>
        </p:nvGrpSpPr>
        <p:grpSpPr bwMode="auto">
          <a:xfrm>
            <a:off x="5638800" y="2971800"/>
            <a:ext cx="2979127" cy="825500"/>
            <a:chOff x="3552" y="1872"/>
            <a:chExt cx="1876" cy="520"/>
          </a:xfrm>
        </p:grpSpPr>
        <p:grpSp>
          <p:nvGrpSpPr>
            <p:cNvPr id="10" name="Group 35"/>
            <p:cNvGrpSpPr>
              <a:grpSpLocks/>
            </p:cNvGrpSpPr>
            <p:nvPr/>
          </p:nvGrpSpPr>
          <p:grpSpPr bwMode="auto">
            <a:xfrm>
              <a:off x="3552" y="2146"/>
              <a:ext cx="1200" cy="62"/>
              <a:chOff x="3552" y="2105"/>
              <a:chExt cx="1200" cy="62"/>
            </a:xfrm>
          </p:grpSpPr>
          <p:sp>
            <p:nvSpPr>
              <p:cNvPr id="1050660" name="Oval 36"/>
              <p:cNvSpPr>
                <a:spLocks noChangeArrowheads="1"/>
              </p:cNvSpPr>
              <p:nvPr/>
            </p:nvSpPr>
            <p:spPr bwMode="auto">
              <a:xfrm flipH="1">
                <a:off x="4679" y="2105"/>
                <a:ext cx="73" cy="55"/>
              </a:xfrm>
              <a:prstGeom prst="ellipse">
                <a:avLst/>
              </a:prstGeom>
              <a:solidFill>
                <a:schemeClr val="accent2"/>
              </a:solidFill>
              <a:ln w="12700">
                <a:solidFill>
                  <a:srgbClr val="000000"/>
                </a:solidFill>
                <a:round/>
                <a:headEnd/>
                <a:tailEnd/>
              </a:ln>
              <a:effectLst/>
            </p:spPr>
            <p:txBody>
              <a:bodyPr wrap="none" anchor="ctr"/>
              <a:lstStyle/>
              <a:p>
                <a:endParaRPr lang="en-US"/>
              </a:p>
            </p:txBody>
          </p:sp>
          <p:sp>
            <p:nvSpPr>
              <p:cNvPr id="1050661" name="Oval 37"/>
              <p:cNvSpPr>
                <a:spLocks noChangeArrowheads="1"/>
              </p:cNvSpPr>
              <p:nvPr/>
            </p:nvSpPr>
            <p:spPr bwMode="auto">
              <a:xfrm flipH="1">
                <a:off x="4534" y="2105"/>
                <a:ext cx="74" cy="55"/>
              </a:xfrm>
              <a:prstGeom prst="ellipse">
                <a:avLst/>
              </a:prstGeom>
              <a:solidFill>
                <a:schemeClr val="accent2"/>
              </a:solidFill>
              <a:ln w="12700">
                <a:solidFill>
                  <a:srgbClr val="000000"/>
                </a:solidFill>
                <a:round/>
                <a:headEnd/>
                <a:tailEnd/>
              </a:ln>
              <a:effectLst/>
            </p:spPr>
            <p:txBody>
              <a:bodyPr wrap="none" anchor="ctr"/>
              <a:lstStyle/>
              <a:p>
                <a:endParaRPr lang="en-US"/>
              </a:p>
            </p:txBody>
          </p:sp>
          <p:sp>
            <p:nvSpPr>
              <p:cNvPr id="1050662" name="Oval 38"/>
              <p:cNvSpPr>
                <a:spLocks noChangeArrowheads="1"/>
              </p:cNvSpPr>
              <p:nvPr/>
            </p:nvSpPr>
            <p:spPr bwMode="auto">
              <a:xfrm flipH="1">
                <a:off x="4342" y="2105"/>
                <a:ext cx="74" cy="55"/>
              </a:xfrm>
              <a:prstGeom prst="ellipse">
                <a:avLst/>
              </a:prstGeom>
              <a:solidFill>
                <a:schemeClr val="accent2"/>
              </a:solidFill>
              <a:ln w="12700">
                <a:solidFill>
                  <a:srgbClr val="000000"/>
                </a:solidFill>
                <a:round/>
                <a:headEnd/>
                <a:tailEnd/>
              </a:ln>
              <a:effectLst/>
            </p:spPr>
            <p:txBody>
              <a:bodyPr wrap="none" anchor="ctr"/>
              <a:lstStyle/>
              <a:p>
                <a:endParaRPr lang="en-US"/>
              </a:p>
            </p:txBody>
          </p:sp>
          <p:sp>
            <p:nvSpPr>
              <p:cNvPr id="1050663" name="Oval 39"/>
              <p:cNvSpPr>
                <a:spLocks noChangeArrowheads="1"/>
              </p:cNvSpPr>
              <p:nvPr/>
            </p:nvSpPr>
            <p:spPr bwMode="auto">
              <a:xfrm flipH="1">
                <a:off x="4198" y="2105"/>
                <a:ext cx="74" cy="55"/>
              </a:xfrm>
              <a:prstGeom prst="ellipse">
                <a:avLst/>
              </a:prstGeom>
              <a:solidFill>
                <a:schemeClr val="accent2"/>
              </a:solidFill>
              <a:ln w="12700">
                <a:solidFill>
                  <a:srgbClr val="000000"/>
                </a:solidFill>
                <a:round/>
                <a:headEnd/>
                <a:tailEnd/>
              </a:ln>
              <a:effectLst/>
            </p:spPr>
            <p:txBody>
              <a:bodyPr wrap="none" anchor="ctr"/>
              <a:lstStyle/>
              <a:p>
                <a:endParaRPr lang="en-US"/>
              </a:p>
            </p:txBody>
          </p:sp>
          <p:sp>
            <p:nvSpPr>
              <p:cNvPr id="1050664" name="Oval 40"/>
              <p:cNvSpPr>
                <a:spLocks noChangeArrowheads="1"/>
              </p:cNvSpPr>
              <p:nvPr/>
            </p:nvSpPr>
            <p:spPr bwMode="auto">
              <a:xfrm flipH="1">
                <a:off x="4102" y="2105"/>
                <a:ext cx="74" cy="55"/>
              </a:xfrm>
              <a:prstGeom prst="ellipse">
                <a:avLst/>
              </a:prstGeom>
              <a:solidFill>
                <a:schemeClr val="accent2"/>
              </a:solidFill>
              <a:ln w="12700">
                <a:solidFill>
                  <a:srgbClr val="000000"/>
                </a:solidFill>
                <a:round/>
                <a:headEnd/>
                <a:tailEnd/>
              </a:ln>
              <a:effectLst/>
            </p:spPr>
            <p:txBody>
              <a:bodyPr wrap="none" anchor="ctr"/>
              <a:lstStyle/>
              <a:p>
                <a:endParaRPr lang="en-US"/>
              </a:p>
            </p:txBody>
          </p:sp>
          <p:sp>
            <p:nvSpPr>
              <p:cNvPr id="1050665" name="Oval 41"/>
              <p:cNvSpPr>
                <a:spLocks noChangeArrowheads="1"/>
              </p:cNvSpPr>
              <p:nvPr/>
            </p:nvSpPr>
            <p:spPr bwMode="auto">
              <a:xfrm flipH="1">
                <a:off x="3863" y="2105"/>
                <a:ext cx="73" cy="55"/>
              </a:xfrm>
              <a:prstGeom prst="ellipse">
                <a:avLst/>
              </a:prstGeom>
              <a:solidFill>
                <a:schemeClr val="accent2"/>
              </a:solidFill>
              <a:ln w="12700">
                <a:solidFill>
                  <a:srgbClr val="000000"/>
                </a:solidFill>
                <a:round/>
                <a:headEnd/>
                <a:tailEnd/>
              </a:ln>
              <a:effectLst/>
            </p:spPr>
            <p:txBody>
              <a:bodyPr wrap="none" anchor="ctr"/>
              <a:lstStyle/>
              <a:p>
                <a:endParaRPr lang="en-US"/>
              </a:p>
            </p:txBody>
          </p:sp>
          <p:sp>
            <p:nvSpPr>
              <p:cNvPr id="1050666" name="Oval 42"/>
              <p:cNvSpPr>
                <a:spLocks noChangeArrowheads="1"/>
              </p:cNvSpPr>
              <p:nvPr/>
            </p:nvSpPr>
            <p:spPr bwMode="auto">
              <a:xfrm flipH="1">
                <a:off x="3744" y="2105"/>
                <a:ext cx="74" cy="55"/>
              </a:xfrm>
              <a:prstGeom prst="ellipse">
                <a:avLst/>
              </a:prstGeom>
              <a:solidFill>
                <a:schemeClr val="accent2"/>
              </a:solidFill>
              <a:ln w="12700">
                <a:solidFill>
                  <a:srgbClr val="000000"/>
                </a:solidFill>
                <a:round/>
                <a:headEnd/>
                <a:tailEnd/>
              </a:ln>
              <a:effectLst/>
            </p:spPr>
            <p:txBody>
              <a:bodyPr wrap="none" anchor="ctr"/>
              <a:lstStyle/>
              <a:p>
                <a:endParaRPr lang="en-US"/>
              </a:p>
            </p:txBody>
          </p:sp>
          <p:sp>
            <p:nvSpPr>
              <p:cNvPr id="1050667" name="Oval 43"/>
              <p:cNvSpPr>
                <a:spLocks noChangeArrowheads="1"/>
              </p:cNvSpPr>
              <p:nvPr/>
            </p:nvSpPr>
            <p:spPr bwMode="auto">
              <a:xfrm flipH="1">
                <a:off x="3958" y="2105"/>
                <a:ext cx="74" cy="55"/>
              </a:xfrm>
              <a:prstGeom prst="ellipse">
                <a:avLst/>
              </a:prstGeom>
              <a:solidFill>
                <a:schemeClr val="accent2"/>
              </a:solidFill>
              <a:ln w="12700">
                <a:solidFill>
                  <a:srgbClr val="000000"/>
                </a:solidFill>
                <a:round/>
                <a:headEnd/>
                <a:tailEnd/>
              </a:ln>
              <a:effectLst/>
            </p:spPr>
            <p:txBody>
              <a:bodyPr wrap="none" anchor="ctr"/>
              <a:lstStyle/>
              <a:p>
                <a:endParaRPr lang="en-US"/>
              </a:p>
            </p:txBody>
          </p:sp>
          <p:sp>
            <p:nvSpPr>
              <p:cNvPr id="1050668" name="Oval 44"/>
              <p:cNvSpPr>
                <a:spLocks noChangeArrowheads="1"/>
              </p:cNvSpPr>
              <p:nvPr/>
            </p:nvSpPr>
            <p:spPr bwMode="auto">
              <a:xfrm flipH="1">
                <a:off x="3648" y="2112"/>
                <a:ext cx="74" cy="55"/>
              </a:xfrm>
              <a:prstGeom prst="ellipse">
                <a:avLst/>
              </a:prstGeom>
              <a:solidFill>
                <a:schemeClr val="accent2"/>
              </a:solidFill>
              <a:ln w="12700">
                <a:solidFill>
                  <a:srgbClr val="000000"/>
                </a:solidFill>
                <a:round/>
                <a:headEnd/>
                <a:tailEnd/>
              </a:ln>
              <a:effectLst/>
            </p:spPr>
            <p:txBody>
              <a:bodyPr wrap="none" anchor="ctr"/>
              <a:lstStyle/>
              <a:p>
                <a:endParaRPr lang="en-US"/>
              </a:p>
            </p:txBody>
          </p:sp>
          <p:sp>
            <p:nvSpPr>
              <p:cNvPr id="1050669" name="Oval 45"/>
              <p:cNvSpPr>
                <a:spLocks noChangeArrowheads="1"/>
              </p:cNvSpPr>
              <p:nvPr/>
            </p:nvSpPr>
            <p:spPr bwMode="auto">
              <a:xfrm flipH="1">
                <a:off x="3552" y="2112"/>
                <a:ext cx="74" cy="55"/>
              </a:xfrm>
              <a:prstGeom prst="ellipse">
                <a:avLst/>
              </a:prstGeom>
              <a:solidFill>
                <a:schemeClr val="accent2"/>
              </a:solidFill>
              <a:ln w="12700">
                <a:solidFill>
                  <a:srgbClr val="000000"/>
                </a:solidFill>
                <a:round/>
                <a:headEnd/>
                <a:tailEnd/>
              </a:ln>
              <a:effectLst/>
            </p:spPr>
            <p:txBody>
              <a:bodyPr wrap="none" anchor="ctr"/>
              <a:lstStyle/>
              <a:p>
                <a:endParaRPr lang="en-US"/>
              </a:p>
            </p:txBody>
          </p:sp>
        </p:grpSp>
        <p:sp>
          <p:nvSpPr>
            <p:cNvPr id="1050670" name="Rectangle 46"/>
            <p:cNvSpPr>
              <a:spLocks noChangeArrowheads="1"/>
            </p:cNvSpPr>
            <p:nvPr/>
          </p:nvSpPr>
          <p:spPr bwMode="auto">
            <a:xfrm>
              <a:off x="4800" y="1872"/>
              <a:ext cx="628" cy="520"/>
            </a:xfrm>
            <a:prstGeom prst="rect">
              <a:avLst/>
            </a:prstGeom>
            <a:noFill/>
            <a:ln w="12700">
              <a:noFill/>
              <a:miter lim="800000"/>
              <a:headEnd/>
              <a:tailEnd/>
            </a:ln>
            <a:effectLst/>
          </p:spPr>
          <p:txBody>
            <a:bodyPr wrap="none" lIns="80962" tIns="41275" rIns="80962" bIns="41275">
              <a:spAutoFit/>
            </a:bodyPr>
            <a:lstStyle/>
            <a:p>
              <a:pPr algn="l" defTabSz="804863" eaLnBrk="0" hangingPunct="0">
                <a:lnSpc>
                  <a:spcPct val="90000"/>
                </a:lnSpc>
              </a:pPr>
              <a:r>
                <a:rPr lang="en-US" sz="1800" baseline="0">
                  <a:solidFill>
                    <a:srgbClr val="800080"/>
                  </a:solidFill>
                  <a:effectLst>
                    <a:outerShdw blurRad="38100" dist="38100" dir="2700000" algn="tl">
                      <a:srgbClr val="C0C0C0"/>
                    </a:outerShdw>
                  </a:effectLst>
                  <a:latin typeface="Tahoma" pitchFamily="34" charset="0"/>
                  <a:cs typeface="Tahoma" pitchFamily="34" charset="0"/>
                </a:rPr>
                <a:t>START</a:t>
              </a:r>
            </a:p>
            <a:p>
              <a:pPr algn="l" defTabSz="804863" eaLnBrk="0" hangingPunct="0">
                <a:lnSpc>
                  <a:spcPct val="90000"/>
                </a:lnSpc>
              </a:pPr>
              <a:r>
                <a:rPr lang="en-US" sz="1800" baseline="0">
                  <a:solidFill>
                    <a:srgbClr val="800080"/>
                  </a:solidFill>
                  <a:effectLst>
                    <a:outerShdw blurRad="38100" dist="38100" dir="2700000" algn="tl">
                      <a:srgbClr val="C0C0C0"/>
                    </a:outerShdw>
                  </a:effectLst>
                  <a:latin typeface="Tahoma" pitchFamily="34" charset="0"/>
                  <a:cs typeface="Tahoma" pitchFamily="34" charset="0"/>
                </a:rPr>
                <a:t>OF</a:t>
              </a:r>
            </a:p>
            <a:p>
              <a:pPr algn="l" defTabSz="804863" eaLnBrk="0" hangingPunct="0">
                <a:lnSpc>
                  <a:spcPct val="90000"/>
                </a:lnSpc>
              </a:pPr>
              <a:r>
                <a:rPr lang="en-US" sz="1800" baseline="0">
                  <a:solidFill>
                    <a:srgbClr val="800080"/>
                  </a:solidFill>
                  <a:effectLst>
                    <a:outerShdw blurRad="38100" dist="38100" dir="2700000" algn="tl">
                      <a:srgbClr val="C0C0C0"/>
                    </a:outerShdw>
                  </a:effectLst>
                  <a:latin typeface="Tahoma" pitchFamily="34" charset="0"/>
                  <a:cs typeface="Tahoma" pitchFamily="34" charset="0"/>
                </a:rPr>
                <a:t>TRACKS</a:t>
              </a:r>
              <a:endParaRPr lang="en-US" sz="1800" baseline="0">
                <a:effectLst>
                  <a:outerShdw blurRad="38100" dist="38100" dir="2700000" algn="tl">
                    <a:srgbClr val="C0C0C0"/>
                  </a:outerShdw>
                </a:effectLst>
                <a:latin typeface="Tahoma" pitchFamily="34" charset="0"/>
                <a:cs typeface="Tahoma" pitchFamily="34" charset="0"/>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50641"/>
                                        </p:tgtEl>
                                        <p:attrNameLst>
                                          <p:attrName>style.visibility</p:attrName>
                                        </p:attrNameLst>
                                      </p:cBhvr>
                                      <p:to>
                                        <p:strVal val="visible"/>
                                      </p:to>
                                    </p:set>
                                    <p:anim calcmode="lin" valueType="num">
                                      <p:cBhvr additive="base">
                                        <p:cTn id="22" dur="500" fill="hold"/>
                                        <p:tgtEl>
                                          <p:spTgt spid="1050641"/>
                                        </p:tgtEl>
                                        <p:attrNameLst>
                                          <p:attrName>ppt_x</p:attrName>
                                        </p:attrNameLst>
                                      </p:cBhvr>
                                      <p:tavLst>
                                        <p:tav tm="0">
                                          <p:val>
                                            <p:strVal val="0-#ppt_w/2"/>
                                          </p:val>
                                        </p:tav>
                                        <p:tav tm="100000">
                                          <p:val>
                                            <p:strVal val="#ppt_x"/>
                                          </p:val>
                                        </p:tav>
                                      </p:tavLst>
                                    </p:anim>
                                    <p:anim calcmode="lin" valueType="num">
                                      <p:cBhvr additive="base">
                                        <p:cTn id="23" dur="500" fill="hold"/>
                                        <p:tgtEl>
                                          <p:spTgt spid="105064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41"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2011</a:t>
            </a:r>
            <a:endParaRPr lang="en-GB"/>
          </a:p>
        </p:txBody>
      </p:sp>
      <p:sp>
        <p:nvSpPr>
          <p:cNvPr id="8" name="Slide Number Placeholder 5"/>
          <p:cNvSpPr>
            <a:spLocks noGrp="1"/>
          </p:cNvSpPr>
          <p:nvPr>
            <p:ph type="sldNum" sz="quarter" idx="12"/>
          </p:nvPr>
        </p:nvSpPr>
        <p:spPr/>
        <p:txBody>
          <a:bodyPr/>
          <a:lstStyle/>
          <a:p>
            <a:fld id="{0D718203-1A9D-4733-93D4-4852D81AA297}" type="slidenum">
              <a:rPr lang="en-GB"/>
              <a:pPr/>
              <a:t>82</a:t>
            </a:fld>
            <a:endParaRPr lang="en-GB"/>
          </a:p>
        </p:txBody>
      </p:sp>
      <p:sp>
        <p:nvSpPr>
          <p:cNvPr id="1054722" name="Rectangle 2"/>
          <p:cNvSpPr>
            <a:spLocks noGrp="1" noChangeArrowheads="1"/>
          </p:cNvSpPr>
          <p:nvPr>
            <p:ph type="body" idx="1"/>
          </p:nvPr>
        </p:nvSpPr>
        <p:spPr>
          <a:xfrm>
            <a:off x="178778" y="188914"/>
            <a:ext cx="7184781" cy="1944687"/>
          </a:xfrm>
          <a:solidFill>
            <a:srgbClr val="FFF489"/>
          </a:solidFill>
        </p:spPr>
        <p:txBody>
          <a:bodyPr/>
          <a:lstStyle/>
          <a:p>
            <a:r>
              <a:rPr lang="en-US" sz="1800" b="1">
                <a:latin typeface="Tahoma" pitchFamily="34" charset="0"/>
                <a:cs typeface="Tahoma" pitchFamily="34" charset="0"/>
              </a:rPr>
              <a:t>Në secilin prej disqeve të dhënat shënohen në </a:t>
            </a:r>
            <a:r>
              <a:rPr lang="en-US" sz="1800" b="1">
                <a:solidFill>
                  <a:srgbClr val="008080"/>
                </a:solidFill>
                <a:latin typeface="Tahoma" pitchFamily="34" charset="0"/>
                <a:cs typeface="Tahoma" pitchFamily="34" charset="0"/>
              </a:rPr>
              <a:t>staza</a:t>
            </a:r>
            <a:r>
              <a:rPr lang="en-US" sz="1800" b="1">
                <a:latin typeface="Tahoma" pitchFamily="34" charset="0"/>
                <a:cs typeface="Tahoma" pitchFamily="34" charset="0"/>
              </a:rPr>
              <a:t> koncentrike(</a:t>
            </a:r>
            <a:r>
              <a:rPr lang="en-US" sz="1800" b="1">
                <a:solidFill>
                  <a:srgbClr val="008080"/>
                </a:solidFill>
                <a:latin typeface="Tahoma" pitchFamily="34" charset="0"/>
                <a:cs typeface="Tahoma" pitchFamily="34" charset="0"/>
              </a:rPr>
              <a:t>tracks</a:t>
            </a:r>
            <a:r>
              <a:rPr lang="en-US" sz="1800" b="1">
                <a:latin typeface="Tahoma" pitchFamily="34" charset="0"/>
                <a:cs typeface="Tahoma" pitchFamily="34" charset="0"/>
              </a:rPr>
              <a:t>)</a:t>
            </a:r>
          </a:p>
          <a:p>
            <a:r>
              <a:rPr lang="en-US" sz="1800" b="1">
                <a:latin typeface="Tahoma" pitchFamily="34" charset="0"/>
                <a:cs typeface="Tahoma" pitchFamily="34" charset="0"/>
              </a:rPr>
              <a:t>Secila </a:t>
            </a:r>
            <a:r>
              <a:rPr lang="en-US" sz="1800" b="1">
                <a:solidFill>
                  <a:srgbClr val="008080"/>
                </a:solidFill>
                <a:latin typeface="Tahoma" pitchFamily="34" charset="0"/>
                <a:cs typeface="Tahoma" pitchFamily="34" charset="0"/>
              </a:rPr>
              <a:t>stazë</a:t>
            </a:r>
            <a:r>
              <a:rPr lang="en-US" sz="1800" b="1">
                <a:latin typeface="Tahoma" pitchFamily="34" charset="0"/>
                <a:cs typeface="Tahoma" pitchFamily="34" charset="0"/>
              </a:rPr>
              <a:t>  është e ndarë në </a:t>
            </a:r>
            <a:r>
              <a:rPr lang="en-US" sz="1800" b="1">
                <a:solidFill>
                  <a:srgbClr val="008080"/>
                </a:solidFill>
                <a:latin typeface="Tahoma" pitchFamily="34" charset="0"/>
                <a:cs typeface="Tahoma" pitchFamily="34" charset="0"/>
              </a:rPr>
              <a:t>segmente</a:t>
            </a:r>
            <a:r>
              <a:rPr lang="en-US" sz="1800" b="1">
                <a:latin typeface="Tahoma" pitchFamily="34" charset="0"/>
                <a:cs typeface="Tahoma" pitchFamily="34" charset="0"/>
              </a:rPr>
              <a:t> të quajtur </a:t>
            </a:r>
            <a:r>
              <a:rPr lang="en-US" sz="1800" b="1">
                <a:solidFill>
                  <a:srgbClr val="008080"/>
                </a:solidFill>
                <a:latin typeface="Tahoma" pitchFamily="34" charset="0"/>
                <a:cs typeface="Tahoma" pitchFamily="34" charset="0"/>
              </a:rPr>
              <a:t>sektorë</a:t>
            </a:r>
          </a:p>
          <a:p>
            <a:r>
              <a:rPr lang="en-US" sz="1800" b="1">
                <a:latin typeface="Tahoma" pitchFamily="34" charset="0"/>
                <a:cs typeface="Tahoma" pitchFamily="34" charset="0"/>
              </a:rPr>
              <a:t>Të dhënave i çaset në mënyrë të </a:t>
            </a:r>
            <a:r>
              <a:rPr lang="en-US" sz="1800" b="1">
                <a:solidFill>
                  <a:srgbClr val="008080"/>
                </a:solidFill>
                <a:latin typeface="Tahoma" pitchFamily="34" charset="0"/>
                <a:cs typeface="Tahoma" pitchFamily="34" charset="0"/>
              </a:rPr>
              <a:t>dejtë përdrejtë</a:t>
            </a:r>
          </a:p>
          <a:p>
            <a:r>
              <a:rPr lang="en-US" sz="1800" b="1">
                <a:latin typeface="Tahoma" pitchFamily="34" charset="0"/>
                <a:cs typeface="Tahoma" pitchFamily="34" charset="0"/>
              </a:rPr>
              <a:t>Kapaciteti i tyre arrinë deri me 100GB…</a:t>
            </a:r>
          </a:p>
        </p:txBody>
      </p:sp>
      <p:pic>
        <p:nvPicPr>
          <p:cNvPr id="1054723" name="Picture 3" descr="MAGDISK"/>
          <p:cNvPicPr>
            <a:picLocks noChangeAspect="1" noChangeArrowheads="1"/>
          </p:cNvPicPr>
          <p:nvPr/>
        </p:nvPicPr>
        <p:blipFill>
          <a:blip r:embed="rId3"/>
          <a:srcRect/>
          <a:stretch>
            <a:fillRect/>
          </a:stretch>
        </p:blipFill>
        <p:spPr bwMode="auto">
          <a:xfrm>
            <a:off x="5767754" y="1268414"/>
            <a:ext cx="3247292" cy="4003675"/>
          </a:xfrm>
          <a:prstGeom prst="rect">
            <a:avLst/>
          </a:prstGeom>
          <a:noFill/>
        </p:spPr>
      </p:pic>
      <p:pic>
        <p:nvPicPr>
          <p:cNvPr id="1054725" name="Picture 5" descr="z_q_cylinder"/>
          <p:cNvPicPr>
            <a:picLocks noChangeAspect="1" noChangeArrowheads="1"/>
          </p:cNvPicPr>
          <p:nvPr/>
        </p:nvPicPr>
        <p:blipFill>
          <a:blip r:embed="rId4"/>
          <a:srcRect/>
          <a:stretch>
            <a:fillRect/>
          </a:stretch>
        </p:blipFill>
        <p:spPr bwMode="auto">
          <a:xfrm>
            <a:off x="106973" y="2205038"/>
            <a:ext cx="2618642" cy="3024187"/>
          </a:xfrm>
          <a:prstGeom prst="rect">
            <a:avLst/>
          </a:prstGeom>
          <a:noFill/>
        </p:spPr>
      </p:pic>
      <p:pic>
        <p:nvPicPr>
          <p:cNvPr id="1054727" name="Picture 7" descr="ANd9GcSNxgnUVdxbTYGuKJ6KYEd0aGwEsAwXqGjhqBXuaIaa3kHb8iym"/>
          <p:cNvPicPr>
            <a:picLocks noChangeAspect="1" noChangeArrowheads="1"/>
          </p:cNvPicPr>
          <p:nvPr/>
        </p:nvPicPr>
        <p:blipFill>
          <a:blip r:embed="rId5"/>
          <a:srcRect/>
          <a:stretch>
            <a:fillRect/>
          </a:stretch>
        </p:blipFill>
        <p:spPr bwMode="auto">
          <a:xfrm>
            <a:off x="2645020" y="3357563"/>
            <a:ext cx="3323492" cy="2832100"/>
          </a:xfrm>
          <a:prstGeom prst="rect">
            <a:avLst/>
          </a:prstGeom>
          <a:noFill/>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10"/>
          </p:nvPr>
        </p:nvSpPr>
        <p:spPr/>
        <p:txBody>
          <a:bodyPr/>
          <a:lstStyle/>
          <a:p>
            <a:r>
              <a:rPr lang="en-US"/>
              <a:t>2011</a:t>
            </a:r>
            <a:endParaRPr lang="en-GB"/>
          </a:p>
        </p:txBody>
      </p:sp>
      <p:sp>
        <p:nvSpPr>
          <p:cNvPr id="10" name="Slide Number Placeholder 6"/>
          <p:cNvSpPr>
            <a:spLocks noGrp="1"/>
          </p:cNvSpPr>
          <p:nvPr>
            <p:ph type="sldNum" sz="quarter" idx="12"/>
          </p:nvPr>
        </p:nvSpPr>
        <p:spPr/>
        <p:txBody>
          <a:bodyPr/>
          <a:lstStyle/>
          <a:p>
            <a:fld id="{3D2C85B3-7E04-46EE-879F-20773C9127A4}" type="slidenum">
              <a:rPr lang="en-GB"/>
              <a:pPr/>
              <a:t>83</a:t>
            </a:fld>
            <a:endParaRPr lang="en-GB"/>
          </a:p>
        </p:txBody>
      </p:sp>
      <p:sp>
        <p:nvSpPr>
          <p:cNvPr id="344066" name="Rectangle 2"/>
          <p:cNvSpPr>
            <a:spLocks noGrp="1" noChangeArrowheads="1"/>
          </p:cNvSpPr>
          <p:nvPr>
            <p:ph type="title"/>
          </p:nvPr>
        </p:nvSpPr>
        <p:spPr>
          <a:xfrm>
            <a:off x="650631" y="0"/>
            <a:ext cx="6871189" cy="647700"/>
          </a:xfrm>
        </p:spPr>
        <p:txBody>
          <a:bodyPr/>
          <a:lstStyle/>
          <a:p>
            <a:r>
              <a:rPr lang="en-US" sz="2000" b="1">
                <a:solidFill>
                  <a:srgbClr val="660066"/>
                </a:solidFill>
                <a:effectLst>
                  <a:outerShdw blurRad="38100" dist="38100" dir="2700000" algn="tl">
                    <a:srgbClr val="C0C0C0"/>
                  </a:outerShdw>
                </a:effectLst>
                <a:latin typeface="Tahoma" pitchFamily="34" charset="0"/>
                <a:cs typeface="Tahoma" pitchFamily="34" charset="0"/>
              </a:rPr>
              <a:t>Memorja sekondare</a:t>
            </a:r>
            <a:br>
              <a:rPr lang="en-US" sz="2000" b="1">
                <a:solidFill>
                  <a:srgbClr val="660066"/>
                </a:solidFill>
                <a:effectLst>
                  <a:outerShdw blurRad="38100" dist="38100" dir="2700000" algn="tl">
                    <a:srgbClr val="C0C0C0"/>
                  </a:outerShdw>
                </a:effectLst>
                <a:latin typeface="Tahoma" pitchFamily="34" charset="0"/>
                <a:cs typeface="Tahoma" pitchFamily="34" charset="0"/>
              </a:rPr>
            </a:br>
            <a:r>
              <a:rPr lang="en-US" sz="2000" b="1">
                <a:solidFill>
                  <a:srgbClr val="660066"/>
                </a:solidFill>
                <a:effectLst>
                  <a:outerShdw blurRad="38100" dist="38100" dir="2700000" algn="tl">
                    <a:srgbClr val="C0C0C0"/>
                  </a:outerShdw>
                </a:effectLst>
                <a:latin typeface="Tahoma" pitchFamily="34" charset="0"/>
                <a:cs typeface="Tahoma" pitchFamily="34" charset="0"/>
              </a:rPr>
              <a:t>disku magnetik-hard disk</a:t>
            </a:r>
            <a:endParaRPr lang="en-US" sz="2000">
              <a:effectLst>
                <a:outerShdw blurRad="38100" dist="38100" dir="2700000" algn="tl">
                  <a:srgbClr val="C0C0C0"/>
                </a:outerShdw>
              </a:effectLst>
              <a:latin typeface="Tahoma" pitchFamily="34" charset="0"/>
              <a:cs typeface="Tahoma" pitchFamily="34" charset="0"/>
            </a:endParaRPr>
          </a:p>
        </p:txBody>
      </p:sp>
      <p:sp>
        <p:nvSpPr>
          <p:cNvPr id="344067" name="Rectangle 3"/>
          <p:cNvSpPr>
            <a:spLocks noGrp="1" noChangeArrowheads="1"/>
          </p:cNvSpPr>
          <p:nvPr>
            <p:ph type="body" sz="half" idx="1"/>
          </p:nvPr>
        </p:nvSpPr>
        <p:spPr>
          <a:xfrm>
            <a:off x="583223" y="908050"/>
            <a:ext cx="3777762" cy="3657600"/>
          </a:xfrm>
          <a:solidFill>
            <a:srgbClr val="FFF489"/>
          </a:solidFill>
        </p:spPr>
        <p:txBody>
          <a:bodyPr/>
          <a:lstStyle/>
          <a:p>
            <a:r>
              <a:rPr lang="en-US" sz="1600" b="1">
                <a:effectLst>
                  <a:outerShdw blurRad="38100" dist="38100" dir="2700000" algn="tl">
                    <a:srgbClr val="FFFFFF"/>
                  </a:outerShdw>
                </a:effectLst>
                <a:latin typeface="Tahoma" pitchFamily="34" charset="0"/>
                <a:cs typeface="Tahoma" pitchFamily="34" charset="0"/>
              </a:rPr>
              <a:t>Disqet magnetike janë më të popullarizuar për arsye se të të dhënave i  çasjen shumë më shpejt</a:t>
            </a:r>
          </a:p>
          <a:p>
            <a:pPr>
              <a:buFontTx/>
              <a:buNone/>
            </a:pPr>
            <a:r>
              <a:rPr lang="en-US" sz="1600" b="1">
                <a:effectLst>
                  <a:outerShdw blurRad="38100" dist="38100" dir="2700000" algn="tl">
                    <a:srgbClr val="FFFFFF"/>
                  </a:outerShdw>
                </a:effectLst>
                <a:latin typeface="Tahoma" pitchFamily="34" charset="0"/>
                <a:cs typeface="Tahoma" pitchFamily="34" charset="0"/>
              </a:rPr>
              <a:t>    karakteristikat:</a:t>
            </a:r>
          </a:p>
          <a:p>
            <a:pPr>
              <a:buFontTx/>
              <a:buNone/>
            </a:pPr>
            <a:r>
              <a:rPr lang="en-US" sz="1600" b="1">
                <a:effectLst>
                  <a:outerShdw blurRad="38100" dist="38100" dir="2700000" algn="tl">
                    <a:srgbClr val="FFFFFF"/>
                  </a:outerShdw>
                </a:effectLst>
                <a:latin typeface="Tahoma" pitchFamily="34" charset="0"/>
                <a:cs typeface="Tahoma" pitchFamily="34" charset="0"/>
              </a:rPr>
              <a:t>     - shpejtësi të madhe</a:t>
            </a:r>
          </a:p>
          <a:p>
            <a:pPr>
              <a:buFontTx/>
              <a:buNone/>
            </a:pPr>
            <a:r>
              <a:rPr lang="en-US" sz="1600" b="1">
                <a:effectLst>
                  <a:outerShdw blurRad="38100" dist="38100" dir="2700000" algn="tl">
                    <a:srgbClr val="FFFFFF"/>
                  </a:outerShdw>
                </a:effectLst>
                <a:latin typeface="Tahoma" pitchFamily="34" charset="0"/>
                <a:cs typeface="Tahoma" pitchFamily="34" charset="0"/>
              </a:rPr>
              <a:t>     - kapacitet të madh</a:t>
            </a:r>
            <a:r>
              <a:rPr lang="en-US" sz="1600">
                <a:effectLst>
                  <a:outerShdw blurRad="38100" dist="38100" dir="2700000" algn="tl">
                    <a:srgbClr val="FFFFFF"/>
                  </a:outerShdw>
                </a:effectLst>
                <a:latin typeface="Tahoma" pitchFamily="34" charset="0"/>
                <a:cs typeface="Tahoma" pitchFamily="34" charset="0"/>
              </a:rPr>
              <a:t> </a:t>
            </a:r>
          </a:p>
          <a:p>
            <a:pPr>
              <a:buFontTx/>
              <a:buNone/>
            </a:pPr>
            <a:r>
              <a:rPr lang="en-US" sz="1600" b="1">
                <a:effectLst>
                  <a:outerShdw blurRad="38100" dist="38100" dir="2700000" algn="tl">
                    <a:srgbClr val="FFFFFF"/>
                  </a:outerShdw>
                </a:effectLst>
                <a:latin typeface="Tahoma" pitchFamily="34" charset="0"/>
                <a:cs typeface="Tahoma" pitchFamily="34" charset="0"/>
              </a:rPr>
              <a:t>     - çmim relativisht të ulët</a:t>
            </a:r>
            <a:r>
              <a:rPr lang="en-US" sz="1600">
                <a:effectLst>
                  <a:outerShdw blurRad="38100" dist="38100" dir="2700000" algn="tl">
                    <a:srgbClr val="FFFFFF"/>
                  </a:outerShdw>
                </a:effectLst>
                <a:latin typeface="Tahoma" pitchFamily="34" charset="0"/>
                <a:cs typeface="Tahoma" pitchFamily="34" charset="0"/>
              </a:rPr>
              <a:t> </a:t>
            </a:r>
          </a:p>
        </p:txBody>
      </p:sp>
      <p:sp>
        <p:nvSpPr>
          <p:cNvPr id="344070" name="Rectangle 6"/>
          <p:cNvSpPr>
            <a:spLocks noChangeArrowheads="1"/>
          </p:cNvSpPr>
          <p:nvPr/>
        </p:nvSpPr>
        <p:spPr bwMode="auto">
          <a:xfrm>
            <a:off x="517281" y="3429000"/>
            <a:ext cx="4718538" cy="1938992"/>
          </a:xfrm>
          <a:prstGeom prst="rect">
            <a:avLst/>
          </a:prstGeom>
          <a:solidFill>
            <a:srgbClr val="FFF489"/>
          </a:solidFill>
          <a:ln w="9525">
            <a:noFill/>
            <a:miter lim="800000"/>
            <a:headEnd/>
            <a:tailEnd/>
          </a:ln>
          <a:effectLst/>
        </p:spPr>
        <p:txBody>
          <a:bodyPr>
            <a:spAutoFit/>
          </a:bodyPr>
          <a:lstStyle/>
          <a:p>
            <a:pPr algn="l"/>
            <a:r>
              <a:rPr lang="en-US" sz="2000">
                <a:solidFill>
                  <a:srgbClr val="800080"/>
                </a:solidFill>
                <a:effectLst>
                  <a:outerShdw blurRad="38100" dist="38100" dir="2700000" algn="tl">
                    <a:srgbClr val="000000"/>
                  </a:outerShdw>
                </a:effectLst>
                <a:latin typeface="Tahoma" pitchFamily="34" charset="0"/>
                <a:cs typeface="Tahoma" pitchFamily="34" charset="0"/>
              </a:rPr>
              <a:t>CD-ROM:</a:t>
            </a:r>
            <a:r>
              <a:rPr lang="en-US" sz="2000">
                <a:solidFill>
                  <a:schemeClr val="bg1"/>
                </a:solidFill>
                <a:effectLst>
                  <a:outerShdw blurRad="38100" dist="38100" dir="2700000" algn="tl">
                    <a:srgbClr val="000000"/>
                  </a:outerShdw>
                </a:effectLst>
                <a:latin typeface="Tahoma" pitchFamily="34" charset="0"/>
                <a:cs typeface="Tahoma" pitchFamily="34" charset="0"/>
              </a:rPr>
              <a:t> </a:t>
            </a:r>
            <a:r>
              <a:rPr lang="en-US" sz="2000">
                <a:solidFill>
                  <a:schemeClr val="hlink"/>
                </a:solidFill>
                <a:effectLst>
                  <a:outerShdw blurRad="38100" dist="38100" dir="2700000" algn="tl">
                    <a:srgbClr val="000000"/>
                  </a:outerShdw>
                </a:effectLst>
                <a:latin typeface="Tahoma" pitchFamily="34" charset="0"/>
                <a:cs typeface="Tahoma" pitchFamily="34" charset="0"/>
              </a:rPr>
              <a:t>500-660 MEGABYTES</a:t>
            </a:r>
            <a:endParaRPr lang="en-US" sz="2000" i="1">
              <a:solidFill>
                <a:srgbClr val="FFFFFF"/>
              </a:solidFill>
              <a:effectLst>
                <a:outerShdw blurRad="38100" dist="38100" dir="2700000" algn="tl">
                  <a:srgbClr val="000000"/>
                </a:outerShdw>
              </a:effectLst>
              <a:latin typeface="Tahoma" pitchFamily="34" charset="0"/>
              <a:cs typeface="Tahoma" pitchFamily="34" charset="0"/>
            </a:endParaRPr>
          </a:p>
          <a:p>
            <a:pPr algn="l"/>
            <a:r>
              <a:rPr lang="en-US" sz="2000">
                <a:solidFill>
                  <a:srgbClr val="800080"/>
                </a:solidFill>
                <a:effectLst>
                  <a:outerShdw blurRad="38100" dist="38100" dir="2700000" algn="tl">
                    <a:srgbClr val="000000"/>
                  </a:outerShdw>
                </a:effectLst>
                <a:latin typeface="Tahoma" pitchFamily="34" charset="0"/>
                <a:cs typeface="Tahoma" pitchFamily="34" charset="0"/>
              </a:rPr>
              <a:t>WRITE ONCE / READ MANY (WORM):</a:t>
            </a:r>
            <a:endParaRPr lang="en-US" sz="2000">
              <a:solidFill>
                <a:schemeClr val="hlink"/>
              </a:solidFill>
              <a:effectLst>
                <a:outerShdw blurRad="38100" dist="38100" dir="2700000" algn="tl">
                  <a:srgbClr val="000000"/>
                </a:outerShdw>
              </a:effectLst>
              <a:latin typeface="Tahoma" pitchFamily="34" charset="0"/>
              <a:cs typeface="Tahoma" pitchFamily="34" charset="0"/>
            </a:endParaRPr>
          </a:p>
          <a:p>
            <a:pPr lvl="1" algn="l"/>
            <a:r>
              <a:rPr lang="en-US" sz="2000" b="0" i="1">
                <a:solidFill>
                  <a:srgbClr val="800080"/>
                </a:solidFill>
                <a:effectLst>
                  <a:outerShdw blurRad="38100" dist="38100" dir="2700000" algn="tl">
                    <a:srgbClr val="000000"/>
                  </a:outerShdw>
                </a:effectLst>
                <a:latin typeface="Tahoma" pitchFamily="34" charset="0"/>
                <a:cs typeface="Tahoma" pitchFamily="34" charset="0"/>
              </a:rPr>
              <a:t>CD-R: </a:t>
            </a:r>
            <a:r>
              <a:rPr lang="en-US" sz="2000" b="0">
                <a:solidFill>
                  <a:schemeClr val="hlink"/>
                </a:solidFill>
                <a:effectLst>
                  <a:outerShdw blurRad="38100" dist="38100" dir="2700000" algn="tl">
                    <a:srgbClr val="000000"/>
                  </a:outerShdw>
                </a:effectLst>
                <a:latin typeface="Tahoma" pitchFamily="34" charset="0"/>
                <a:cs typeface="Tahoma" pitchFamily="34" charset="0"/>
              </a:rPr>
              <a:t>Compact Disk - Recordable</a:t>
            </a:r>
            <a:endParaRPr lang="en-US" sz="2000" b="0" i="1">
              <a:solidFill>
                <a:srgbClr val="800080"/>
              </a:solidFill>
              <a:effectLst>
                <a:outerShdw blurRad="38100" dist="38100" dir="2700000" algn="tl">
                  <a:srgbClr val="000000"/>
                </a:outerShdw>
              </a:effectLst>
              <a:latin typeface="Tahoma" pitchFamily="34" charset="0"/>
              <a:cs typeface="Tahoma" pitchFamily="34" charset="0"/>
            </a:endParaRPr>
          </a:p>
          <a:p>
            <a:pPr lvl="1" algn="l"/>
            <a:r>
              <a:rPr lang="en-US" sz="2000" b="0" i="1">
                <a:solidFill>
                  <a:srgbClr val="800080"/>
                </a:solidFill>
                <a:effectLst>
                  <a:outerShdw blurRad="38100" dist="38100" dir="2700000" algn="tl">
                    <a:srgbClr val="000000"/>
                  </a:outerShdw>
                </a:effectLst>
                <a:latin typeface="Tahoma" pitchFamily="34" charset="0"/>
                <a:cs typeface="Tahoma" pitchFamily="34" charset="0"/>
              </a:rPr>
              <a:t>CD-RW: </a:t>
            </a:r>
            <a:r>
              <a:rPr lang="en-US" sz="2000" b="0">
                <a:solidFill>
                  <a:schemeClr val="hlink"/>
                </a:solidFill>
                <a:effectLst>
                  <a:outerShdw blurRad="38100" dist="38100" dir="2700000" algn="tl">
                    <a:srgbClr val="000000"/>
                  </a:outerShdw>
                </a:effectLst>
                <a:latin typeface="Tahoma" pitchFamily="34" charset="0"/>
                <a:cs typeface="Tahoma" pitchFamily="34" charset="0"/>
              </a:rPr>
              <a:t>CD - Rewritable</a:t>
            </a:r>
            <a:endParaRPr lang="en-US" sz="2000" b="0" i="1">
              <a:solidFill>
                <a:srgbClr val="800080"/>
              </a:solidFill>
              <a:effectLst>
                <a:outerShdw blurRad="38100" dist="38100" dir="2700000" algn="tl">
                  <a:srgbClr val="000000"/>
                </a:outerShdw>
              </a:effectLst>
              <a:latin typeface="Tahoma" pitchFamily="34" charset="0"/>
              <a:cs typeface="Tahoma" pitchFamily="34" charset="0"/>
            </a:endParaRPr>
          </a:p>
          <a:p>
            <a:pPr algn="l"/>
            <a:r>
              <a:rPr lang="en-US" sz="2000">
                <a:solidFill>
                  <a:srgbClr val="800080"/>
                </a:solidFill>
                <a:effectLst>
                  <a:outerShdw blurRad="38100" dist="38100" dir="2700000" algn="tl">
                    <a:srgbClr val="000000"/>
                  </a:outerShdw>
                </a:effectLst>
                <a:latin typeface="Tahoma" pitchFamily="34" charset="0"/>
                <a:cs typeface="Tahoma" pitchFamily="34" charset="0"/>
              </a:rPr>
              <a:t>DIGITAL VIDEO DISK (DVD):</a:t>
            </a:r>
            <a:r>
              <a:rPr lang="en-US" sz="2000">
                <a:solidFill>
                  <a:schemeClr val="bg1"/>
                </a:solidFill>
                <a:effectLst>
                  <a:outerShdw blurRad="38100" dist="38100" dir="2700000" algn="tl">
                    <a:srgbClr val="000000"/>
                  </a:outerShdw>
                </a:effectLst>
                <a:latin typeface="Tahoma" pitchFamily="34" charset="0"/>
                <a:cs typeface="Tahoma" pitchFamily="34" charset="0"/>
              </a:rPr>
              <a:t> </a:t>
            </a:r>
            <a:r>
              <a:rPr lang="en-US" sz="2000">
                <a:solidFill>
                  <a:schemeClr val="hlink"/>
                </a:solidFill>
                <a:effectLst>
                  <a:outerShdw blurRad="38100" dist="38100" dir="2700000" algn="tl">
                    <a:srgbClr val="000000"/>
                  </a:outerShdw>
                </a:effectLst>
                <a:latin typeface="Tahoma" pitchFamily="34" charset="0"/>
                <a:cs typeface="Tahoma" pitchFamily="34" charset="0"/>
              </a:rPr>
              <a:t>CD size, up to 10 gigabytes of data</a:t>
            </a:r>
          </a:p>
        </p:txBody>
      </p:sp>
      <p:pic>
        <p:nvPicPr>
          <p:cNvPr id="344071" name="Picture 7" descr="HARD DISK"/>
          <p:cNvPicPr>
            <a:picLocks noChangeAspect="1" noChangeArrowheads="1"/>
          </p:cNvPicPr>
          <p:nvPr/>
        </p:nvPicPr>
        <p:blipFill>
          <a:blip r:embed="rId3"/>
          <a:srcRect/>
          <a:stretch>
            <a:fillRect/>
          </a:stretch>
        </p:blipFill>
        <p:spPr bwMode="auto">
          <a:xfrm>
            <a:off x="5303228" y="669926"/>
            <a:ext cx="3256085" cy="2936875"/>
          </a:xfrm>
          <a:prstGeom prst="rect">
            <a:avLst/>
          </a:prstGeom>
          <a:noFill/>
        </p:spPr>
      </p:pic>
      <p:pic>
        <p:nvPicPr>
          <p:cNvPr id="344075" name="Picture 11" descr="CD-ROM"/>
          <p:cNvPicPr>
            <a:picLocks noChangeAspect="1" noChangeArrowheads="1"/>
          </p:cNvPicPr>
          <p:nvPr/>
        </p:nvPicPr>
        <p:blipFill>
          <a:blip r:embed="rId4"/>
          <a:srcRect/>
          <a:stretch>
            <a:fillRect/>
          </a:stretch>
        </p:blipFill>
        <p:spPr bwMode="auto">
          <a:xfrm>
            <a:off x="1182566" y="4724400"/>
            <a:ext cx="1793631" cy="1943100"/>
          </a:xfrm>
          <a:prstGeom prst="rect">
            <a:avLst/>
          </a:prstGeom>
          <a:noFill/>
        </p:spPr>
      </p:pic>
      <p:pic>
        <p:nvPicPr>
          <p:cNvPr id="344082" name="Picture 18" descr="hitachi-hard-disk"/>
          <p:cNvPicPr>
            <a:picLocks noChangeAspect="1" noChangeArrowheads="1"/>
          </p:cNvPicPr>
          <p:nvPr/>
        </p:nvPicPr>
        <p:blipFill>
          <a:blip r:embed="rId5"/>
          <a:srcRect/>
          <a:stretch>
            <a:fillRect/>
          </a:stretch>
        </p:blipFill>
        <p:spPr bwMode="auto">
          <a:xfrm>
            <a:off x="5436577" y="3790950"/>
            <a:ext cx="3522785" cy="3067050"/>
          </a:xfrm>
          <a:prstGeom prst="rect">
            <a:avLst/>
          </a:prstGeom>
          <a:noFill/>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a:t>2011</a:t>
            </a:r>
            <a:endParaRPr lang="en-GB"/>
          </a:p>
        </p:txBody>
      </p:sp>
      <p:sp>
        <p:nvSpPr>
          <p:cNvPr id="8" name="Slide Number Placeholder 3"/>
          <p:cNvSpPr>
            <a:spLocks noGrp="1"/>
          </p:cNvSpPr>
          <p:nvPr>
            <p:ph type="sldNum" sz="quarter" idx="12"/>
          </p:nvPr>
        </p:nvSpPr>
        <p:spPr/>
        <p:txBody>
          <a:bodyPr/>
          <a:lstStyle/>
          <a:p>
            <a:fld id="{9387BE96-256B-4A46-8E36-22B0C451DB10}" type="slidenum">
              <a:rPr lang="en-GB"/>
              <a:pPr/>
              <a:t>84</a:t>
            </a:fld>
            <a:endParaRPr lang="en-GB"/>
          </a:p>
        </p:txBody>
      </p:sp>
      <p:sp>
        <p:nvSpPr>
          <p:cNvPr id="1067010" name="Rectangle 2"/>
          <p:cNvSpPr>
            <a:spLocks noChangeArrowheads="1"/>
          </p:cNvSpPr>
          <p:nvPr/>
        </p:nvSpPr>
        <p:spPr bwMode="auto">
          <a:xfrm>
            <a:off x="583223" y="836614"/>
            <a:ext cx="7772400" cy="830997"/>
          </a:xfrm>
          <a:prstGeom prst="rect">
            <a:avLst/>
          </a:prstGeom>
          <a:noFill/>
          <a:ln w="9525">
            <a:noFill/>
            <a:miter lim="800000"/>
            <a:headEnd/>
            <a:tailEnd/>
          </a:ln>
          <a:effectLst/>
        </p:spPr>
        <p:txBody>
          <a:bodyPr>
            <a:spAutoFit/>
          </a:bodyPr>
          <a:lstStyle/>
          <a:p>
            <a:r>
              <a:rPr lang="en-US" sz="2400" baseline="0">
                <a:solidFill>
                  <a:srgbClr val="9F0F10"/>
                </a:solidFill>
                <a:effectLst>
                  <a:outerShdw blurRad="38100" dist="38100" dir="2700000" algn="tl">
                    <a:srgbClr val="C0C0C0"/>
                  </a:outerShdw>
                </a:effectLst>
                <a:latin typeface="Arial" charset="0"/>
                <a:cs typeface="Times New Roman" pitchFamily="18" charset="0"/>
              </a:rPr>
              <a:t>The Capacity of Hard Disk Drives Grows Exponentially 1980-2007</a:t>
            </a:r>
          </a:p>
        </p:txBody>
      </p:sp>
      <p:sp>
        <p:nvSpPr>
          <p:cNvPr id="1067012" name="Text Box 4"/>
          <p:cNvSpPr txBox="1">
            <a:spLocks noChangeArrowheads="1"/>
          </p:cNvSpPr>
          <p:nvPr/>
        </p:nvSpPr>
        <p:spPr bwMode="auto">
          <a:xfrm>
            <a:off x="983274" y="5157789"/>
            <a:ext cx="7246326" cy="428625"/>
          </a:xfrm>
          <a:prstGeom prst="rect">
            <a:avLst/>
          </a:prstGeom>
          <a:noFill/>
          <a:ln w="9525">
            <a:noFill/>
            <a:miter lim="800000"/>
            <a:headEnd/>
            <a:tailEnd/>
          </a:ln>
          <a:effectLst/>
        </p:spPr>
        <p:txBody>
          <a:bodyPr>
            <a:spAutoFit/>
          </a:bodyPr>
          <a:lstStyle/>
          <a:p>
            <a:pPr>
              <a:spcBef>
                <a:spcPct val="50000"/>
              </a:spcBef>
            </a:pPr>
            <a:r>
              <a:rPr lang="en-US" sz="1100" baseline="0">
                <a:latin typeface="Arial" charset="0"/>
              </a:rPr>
              <a:t>From 1980 to 1990, hard disk drive capacities for PCs grew at the rate of 25 percent annual compound growth, but after 1990, growth accelerated to more than 65 percent each year.</a:t>
            </a:r>
          </a:p>
        </p:txBody>
      </p:sp>
      <p:sp>
        <p:nvSpPr>
          <p:cNvPr id="1067013" name="Text Box 5"/>
          <p:cNvSpPr txBox="1">
            <a:spLocks noChangeArrowheads="1"/>
          </p:cNvSpPr>
          <p:nvPr/>
        </p:nvSpPr>
        <p:spPr bwMode="auto">
          <a:xfrm>
            <a:off x="1846385" y="260350"/>
            <a:ext cx="5029200" cy="336550"/>
          </a:xfrm>
          <a:prstGeom prst="rect">
            <a:avLst/>
          </a:prstGeom>
          <a:noFill/>
          <a:ln w="12700">
            <a:noFill/>
            <a:miter lim="800000"/>
            <a:headEnd/>
            <a:tailEnd/>
          </a:ln>
          <a:effectLst/>
        </p:spPr>
        <p:txBody>
          <a:bodyPr>
            <a:spAutoFit/>
          </a:bodyPr>
          <a:lstStyle/>
          <a:p>
            <a:pPr eaLnBrk="0" hangingPunct="0">
              <a:spcBef>
                <a:spcPct val="50000"/>
              </a:spcBef>
            </a:pPr>
            <a:r>
              <a:rPr lang="en-US" sz="1600" baseline="0">
                <a:latin typeface="Arial" charset="0"/>
                <a:cs typeface="Times New Roman" pitchFamily="18" charset="0"/>
              </a:rPr>
              <a:t>IT Infrastructure</a:t>
            </a:r>
          </a:p>
        </p:txBody>
      </p:sp>
      <p:pic>
        <p:nvPicPr>
          <p:cNvPr id="1067015" name="Picture 7" descr="Fig-5-7"/>
          <p:cNvPicPr>
            <a:picLocks noChangeAspect="1" noChangeArrowheads="1"/>
          </p:cNvPicPr>
          <p:nvPr/>
        </p:nvPicPr>
        <p:blipFill>
          <a:blip r:embed="rId2"/>
          <a:srcRect/>
          <a:stretch>
            <a:fillRect/>
          </a:stretch>
        </p:blipFill>
        <p:spPr bwMode="auto">
          <a:xfrm>
            <a:off x="517281" y="1844676"/>
            <a:ext cx="8229600" cy="3159125"/>
          </a:xfrm>
          <a:prstGeom prst="rect">
            <a:avLst/>
          </a:prstGeom>
          <a:noFill/>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2011</a:t>
            </a:r>
            <a:endParaRPr lang="en-GB"/>
          </a:p>
        </p:txBody>
      </p:sp>
      <p:sp>
        <p:nvSpPr>
          <p:cNvPr id="8" name="Slide Number Placeholder 5"/>
          <p:cNvSpPr>
            <a:spLocks noGrp="1"/>
          </p:cNvSpPr>
          <p:nvPr>
            <p:ph type="sldNum" sz="quarter" idx="12"/>
          </p:nvPr>
        </p:nvSpPr>
        <p:spPr/>
        <p:txBody>
          <a:bodyPr/>
          <a:lstStyle/>
          <a:p>
            <a:fld id="{0AB9922D-25D2-437D-8A98-DC6B79C946AD}" type="slidenum">
              <a:rPr lang="en-GB"/>
              <a:pPr/>
              <a:t>85</a:t>
            </a:fld>
            <a:endParaRPr lang="en-GB"/>
          </a:p>
        </p:txBody>
      </p:sp>
      <p:sp>
        <p:nvSpPr>
          <p:cNvPr id="384002" name="Rectangle 2"/>
          <p:cNvSpPr>
            <a:spLocks noGrp="1" noChangeArrowheads="1"/>
          </p:cNvSpPr>
          <p:nvPr>
            <p:ph type="title"/>
          </p:nvPr>
        </p:nvSpPr>
        <p:spPr>
          <a:xfrm>
            <a:off x="685800" y="152400"/>
            <a:ext cx="6871189" cy="539750"/>
          </a:xfrm>
        </p:spPr>
        <p:txBody>
          <a:bodyPr/>
          <a:lstStyle/>
          <a:p>
            <a:r>
              <a:rPr lang="en-US" sz="2400" b="1">
                <a:solidFill>
                  <a:srgbClr val="660066"/>
                </a:solidFill>
                <a:effectLst>
                  <a:outerShdw blurRad="38100" dist="38100" dir="2700000" algn="tl">
                    <a:srgbClr val="C0C0C0"/>
                  </a:outerShdw>
                </a:effectLst>
                <a:latin typeface="Tahoma" pitchFamily="34" charset="0"/>
                <a:cs typeface="Tahoma" pitchFamily="34" charset="0"/>
              </a:rPr>
              <a:t>Memorja sekundare-disketa</a:t>
            </a:r>
          </a:p>
        </p:txBody>
      </p:sp>
      <p:sp>
        <p:nvSpPr>
          <p:cNvPr id="384003" name="Rectangle 3"/>
          <p:cNvSpPr>
            <a:spLocks noGrp="1" noChangeArrowheads="1"/>
          </p:cNvSpPr>
          <p:nvPr>
            <p:ph type="body" idx="1"/>
          </p:nvPr>
        </p:nvSpPr>
        <p:spPr>
          <a:xfrm>
            <a:off x="184638" y="1052513"/>
            <a:ext cx="7696200" cy="3097212"/>
          </a:xfrm>
          <a:solidFill>
            <a:srgbClr val="FFF489"/>
          </a:solidFill>
        </p:spPr>
        <p:txBody>
          <a:bodyPr/>
          <a:lstStyle/>
          <a:p>
            <a:pPr>
              <a:lnSpc>
                <a:spcPct val="90000"/>
              </a:lnSpc>
            </a:pPr>
            <a:r>
              <a:rPr lang="en-US" sz="1800">
                <a:latin typeface="Tahoma" pitchFamily="34" charset="0"/>
                <a:cs typeface="Tahoma" pitchFamily="34" charset="0"/>
              </a:rPr>
              <a:t>Mënyra e funksionimit është e njejtë si te hard-disqet me këto dallime:</a:t>
            </a:r>
          </a:p>
          <a:p>
            <a:pPr>
              <a:lnSpc>
                <a:spcPct val="90000"/>
              </a:lnSpc>
              <a:buFontTx/>
              <a:buNone/>
            </a:pPr>
            <a:r>
              <a:rPr lang="en-US" sz="1800">
                <a:latin typeface="Tahoma" pitchFamily="34" charset="0"/>
                <a:cs typeface="Tahoma" pitchFamily="34" charset="0"/>
              </a:rPr>
              <a:t>        -janë shumë më të ngadalshme</a:t>
            </a:r>
          </a:p>
          <a:p>
            <a:pPr>
              <a:lnSpc>
                <a:spcPct val="90000"/>
              </a:lnSpc>
              <a:buFontTx/>
              <a:buNone/>
            </a:pPr>
            <a:r>
              <a:rPr lang="en-US" sz="1800">
                <a:latin typeface="Tahoma" pitchFamily="34" charset="0"/>
                <a:cs typeface="Tahoma" pitchFamily="34" charset="0"/>
              </a:rPr>
              <a:t>        -kanë kapacitet shumë më të vogël (1.44MB standard) </a:t>
            </a:r>
          </a:p>
          <a:p>
            <a:pPr>
              <a:lnSpc>
                <a:spcPct val="90000"/>
              </a:lnSpc>
              <a:buFontTx/>
              <a:buNone/>
            </a:pPr>
            <a:r>
              <a:rPr lang="en-US" sz="1800">
                <a:latin typeface="Tahoma" pitchFamily="34" charset="0"/>
                <a:cs typeface="Tahoma" pitchFamily="34" charset="0"/>
              </a:rPr>
              <a:t>         -nuk janë të fiksuara si hard-disqet dhe janë prej një materjali i cili lehtë mundë të lakohet (Mylar)</a:t>
            </a:r>
          </a:p>
          <a:p>
            <a:pPr>
              <a:lnSpc>
                <a:spcPct val="90000"/>
              </a:lnSpc>
            </a:pPr>
            <a:endParaRPr lang="en-US" sz="1800">
              <a:latin typeface="Tahoma" pitchFamily="34" charset="0"/>
              <a:cs typeface="Tahoma" pitchFamily="34" charset="0"/>
            </a:endParaRPr>
          </a:p>
        </p:txBody>
      </p:sp>
      <p:pic>
        <p:nvPicPr>
          <p:cNvPr id="384005" name="Picture 5" descr="FLLOPY DI"/>
          <p:cNvPicPr>
            <a:picLocks noChangeAspect="1" noChangeArrowheads="1"/>
          </p:cNvPicPr>
          <p:nvPr/>
        </p:nvPicPr>
        <p:blipFill>
          <a:blip r:embed="rId3"/>
          <a:srcRect/>
          <a:stretch>
            <a:fillRect/>
          </a:stretch>
        </p:blipFill>
        <p:spPr bwMode="auto">
          <a:xfrm>
            <a:off x="2577612" y="3500439"/>
            <a:ext cx="2524857" cy="2630487"/>
          </a:xfrm>
          <a:prstGeom prst="rect">
            <a:avLst/>
          </a:prstGeom>
          <a:noFill/>
        </p:spPr>
      </p:pic>
      <p:pic>
        <p:nvPicPr>
          <p:cNvPr id="384006" name="Picture 6" descr="FLLOPY D"/>
          <p:cNvPicPr>
            <a:picLocks noChangeAspect="1" noChangeArrowheads="1"/>
          </p:cNvPicPr>
          <p:nvPr/>
        </p:nvPicPr>
        <p:blipFill>
          <a:blip r:embed="rId4"/>
          <a:srcRect/>
          <a:stretch>
            <a:fillRect/>
          </a:stretch>
        </p:blipFill>
        <p:spPr bwMode="auto">
          <a:xfrm>
            <a:off x="5103936" y="2636838"/>
            <a:ext cx="2464777" cy="3429000"/>
          </a:xfrm>
          <a:prstGeom prst="rect">
            <a:avLst/>
          </a:prstGeom>
          <a:noFill/>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2011</a:t>
            </a:r>
            <a:endParaRPr lang="en-GB"/>
          </a:p>
        </p:txBody>
      </p:sp>
      <p:sp>
        <p:nvSpPr>
          <p:cNvPr id="8" name="Slide Number Placeholder 5"/>
          <p:cNvSpPr>
            <a:spLocks noGrp="1"/>
          </p:cNvSpPr>
          <p:nvPr>
            <p:ph type="sldNum" sz="quarter" idx="12"/>
          </p:nvPr>
        </p:nvSpPr>
        <p:spPr/>
        <p:txBody>
          <a:bodyPr/>
          <a:lstStyle/>
          <a:p>
            <a:fld id="{0FD3C966-24C4-4338-BB75-27C6F9ED11AE}" type="slidenum">
              <a:rPr lang="en-GB"/>
              <a:pPr/>
              <a:t>86</a:t>
            </a:fld>
            <a:endParaRPr lang="en-GB"/>
          </a:p>
        </p:txBody>
      </p:sp>
      <p:sp>
        <p:nvSpPr>
          <p:cNvPr id="346114" name="Rectangle 2"/>
          <p:cNvSpPr>
            <a:spLocks noGrp="1" noChangeArrowheads="1"/>
          </p:cNvSpPr>
          <p:nvPr>
            <p:ph type="title"/>
          </p:nvPr>
        </p:nvSpPr>
        <p:spPr>
          <a:xfrm>
            <a:off x="685800" y="152401"/>
            <a:ext cx="6871189" cy="612775"/>
          </a:xfrm>
        </p:spPr>
        <p:txBody>
          <a:bodyPr/>
          <a:lstStyle/>
          <a:p>
            <a:r>
              <a:rPr lang="en-US" sz="2400" b="1">
                <a:solidFill>
                  <a:srgbClr val="660066"/>
                </a:solidFill>
                <a:effectLst>
                  <a:outerShdw blurRad="38100" dist="38100" dir="2700000" algn="tl">
                    <a:srgbClr val="C0C0C0"/>
                  </a:outerShdw>
                </a:effectLst>
                <a:latin typeface="Tahoma" pitchFamily="34" charset="0"/>
                <a:cs typeface="Tahoma" pitchFamily="34" charset="0"/>
              </a:rPr>
              <a:t>Memorja sekondare-disku optik</a:t>
            </a:r>
          </a:p>
        </p:txBody>
      </p:sp>
      <p:sp>
        <p:nvSpPr>
          <p:cNvPr id="346115" name="Rectangle 3"/>
          <p:cNvSpPr>
            <a:spLocks noGrp="1" noChangeArrowheads="1"/>
          </p:cNvSpPr>
          <p:nvPr>
            <p:ph type="body" idx="1"/>
          </p:nvPr>
        </p:nvSpPr>
        <p:spPr>
          <a:xfrm>
            <a:off x="783981" y="908051"/>
            <a:ext cx="7696200" cy="2519363"/>
          </a:xfrm>
          <a:solidFill>
            <a:srgbClr val="FFF489"/>
          </a:solidFill>
        </p:spPr>
        <p:txBody>
          <a:bodyPr/>
          <a:lstStyle/>
          <a:p>
            <a:r>
              <a:rPr lang="en-US" sz="1800">
                <a:latin typeface="Tahoma" pitchFamily="34" charset="0"/>
                <a:cs typeface="Tahoma" pitchFamily="34" charset="0"/>
              </a:rPr>
              <a:t>Shënimi i të dhënave bëhet me lezer(laser), kurse gjatë leximit me lazer(laser) tjetër ndriçohet sipërfaqja e diskut, dhe poçëse drita reflektohet atëherë e dhëna që iu kemi qasur është (1)njësh binar e në të kundërtën është (0) xero.</a:t>
            </a:r>
          </a:p>
          <a:p>
            <a:r>
              <a:rPr lang="en-US" sz="1800">
                <a:latin typeface="Tahoma" pitchFamily="34" charset="0"/>
                <a:cs typeface="Tahoma" pitchFamily="34" charset="0"/>
              </a:rPr>
              <a:t>Llojet e disqeve optike</a:t>
            </a:r>
          </a:p>
          <a:p>
            <a:pPr>
              <a:buFontTx/>
              <a:buNone/>
            </a:pPr>
            <a:r>
              <a:rPr lang="en-US" sz="1800">
                <a:latin typeface="Tahoma" pitchFamily="34" charset="0"/>
                <a:cs typeface="Tahoma" pitchFamily="34" charset="0"/>
              </a:rPr>
              <a:t>       </a:t>
            </a:r>
            <a:r>
              <a:rPr lang="en-US" sz="1800" b="1">
                <a:solidFill>
                  <a:srgbClr val="660066"/>
                </a:solidFill>
                <a:effectLst>
                  <a:outerShdw blurRad="38100" dist="38100" dir="2700000" algn="tl">
                    <a:srgbClr val="000000"/>
                  </a:outerShdw>
                </a:effectLst>
                <a:latin typeface="Tahoma" pitchFamily="34" charset="0"/>
                <a:cs typeface="Tahoma" pitchFamily="34" charset="0"/>
              </a:rPr>
              <a:t>-CD-ROM (Compact Disk)</a:t>
            </a:r>
          </a:p>
          <a:p>
            <a:pPr>
              <a:buFontTx/>
              <a:buNone/>
            </a:pPr>
            <a:r>
              <a:rPr lang="en-US" sz="1800" b="1">
                <a:solidFill>
                  <a:srgbClr val="660066"/>
                </a:solidFill>
                <a:effectLst>
                  <a:outerShdw blurRad="38100" dist="38100" dir="2700000" algn="tl">
                    <a:srgbClr val="000000"/>
                  </a:outerShdw>
                </a:effectLst>
                <a:latin typeface="Tahoma" pitchFamily="34" charset="0"/>
                <a:cs typeface="Tahoma" pitchFamily="34" charset="0"/>
              </a:rPr>
              <a:t>        -DVD (Digital Versatile Disk)</a:t>
            </a:r>
          </a:p>
          <a:p>
            <a:pPr>
              <a:buFontTx/>
              <a:buNone/>
            </a:pPr>
            <a:r>
              <a:rPr lang="en-US" sz="1800" b="1">
                <a:solidFill>
                  <a:srgbClr val="660066"/>
                </a:solidFill>
                <a:effectLst>
                  <a:outerShdw blurRad="38100" dist="38100" dir="2700000" algn="tl">
                    <a:srgbClr val="000000"/>
                  </a:outerShdw>
                </a:effectLst>
                <a:latin typeface="Tahoma" pitchFamily="34" charset="0"/>
                <a:cs typeface="Tahoma" pitchFamily="34" charset="0"/>
              </a:rPr>
              <a:t>        -FMD_ROM (Fluorescent Multilayer Disk)</a:t>
            </a:r>
          </a:p>
          <a:p>
            <a:pPr>
              <a:buFontTx/>
              <a:buNone/>
            </a:pPr>
            <a:endParaRPr lang="en-US" sz="2000">
              <a:latin typeface="Lucida Bright" pitchFamily="18" charset="0"/>
              <a:cs typeface="Tahoma" pitchFamily="34" charset="0"/>
            </a:endParaRPr>
          </a:p>
        </p:txBody>
      </p:sp>
      <p:pic>
        <p:nvPicPr>
          <p:cNvPr id="346118" name="Picture 6" descr="ANd9GcRUJBBG-IxM1VR8kQ4uQNS3bqi8UCoRNbkMNUFBo4CVMqD9qnsi"/>
          <p:cNvPicPr>
            <a:picLocks noChangeAspect="1" noChangeArrowheads="1"/>
          </p:cNvPicPr>
          <p:nvPr/>
        </p:nvPicPr>
        <p:blipFill>
          <a:blip r:embed="rId3"/>
          <a:srcRect/>
          <a:stretch>
            <a:fillRect/>
          </a:stretch>
        </p:blipFill>
        <p:spPr bwMode="auto">
          <a:xfrm>
            <a:off x="5037992" y="3860800"/>
            <a:ext cx="2967404" cy="2355850"/>
          </a:xfrm>
          <a:prstGeom prst="rect">
            <a:avLst/>
          </a:prstGeom>
          <a:noFill/>
        </p:spPr>
      </p:pic>
      <p:pic>
        <p:nvPicPr>
          <p:cNvPr id="346119" name="Picture 7" descr="Disk%20Layers"/>
          <p:cNvPicPr>
            <a:picLocks noChangeAspect="1" noChangeArrowheads="1"/>
          </p:cNvPicPr>
          <p:nvPr/>
        </p:nvPicPr>
        <p:blipFill>
          <a:blip r:embed="rId4"/>
          <a:srcRect/>
          <a:stretch>
            <a:fillRect/>
          </a:stretch>
        </p:blipFill>
        <p:spPr bwMode="auto">
          <a:xfrm>
            <a:off x="1049216" y="3644900"/>
            <a:ext cx="3478823" cy="2687638"/>
          </a:xfrm>
          <a:prstGeom prst="rect">
            <a:avLst/>
          </a:prstGeom>
          <a:noFill/>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2011</a:t>
            </a:r>
            <a:endParaRPr lang="en-GB"/>
          </a:p>
        </p:txBody>
      </p:sp>
      <p:sp>
        <p:nvSpPr>
          <p:cNvPr id="8" name="Slide Number Placeholder 5"/>
          <p:cNvSpPr>
            <a:spLocks noGrp="1"/>
          </p:cNvSpPr>
          <p:nvPr>
            <p:ph type="sldNum" sz="quarter" idx="12"/>
          </p:nvPr>
        </p:nvSpPr>
        <p:spPr/>
        <p:txBody>
          <a:bodyPr/>
          <a:lstStyle/>
          <a:p>
            <a:fld id="{B1DB8C9C-6202-4D79-B4DF-E7965E052067}" type="slidenum">
              <a:rPr lang="en-GB"/>
              <a:pPr/>
              <a:t>87</a:t>
            </a:fld>
            <a:endParaRPr lang="en-GB"/>
          </a:p>
        </p:txBody>
      </p:sp>
      <p:sp>
        <p:nvSpPr>
          <p:cNvPr id="1051650" name="Rectangle 2"/>
          <p:cNvSpPr>
            <a:spLocks noGrp="1" noChangeArrowheads="1"/>
          </p:cNvSpPr>
          <p:nvPr>
            <p:ph type="title"/>
          </p:nvPr>
        </p:nvSpPr>
        <p:spPr>
          <a:xfrm>
            <a:off x="685800" y="152401"/>
            <a:ext cx="7199435" cy="612775"/>
          </a:xfrm>
        </p:spPr>
        <p:txBody>
          <a:bodyPr/>
          <a:lstStyle/>
          <a:p>
            <a:r>
              <a:rPr lang="en-US" sz="2400" b="1">
                <a:effectLst>
                  <a:outerShdw blurRad="38100" dist="38100" dir="2700000" algn="tl">
                    <a:srgbClr val="C0C0C0"/>
                  </a:outerShdw>
                </a:effectLst>
                <a:latin typeface="Tahoma" pitchFamily="34" charset="0"/>
                <a:cs typeface="Tahoma" pitchFamily="34" charset="0"/>
              </a:rPr>
              <a:t>MAGNETIC TAPE</a:t>
            </a:r>
            <a:r>
              <a:rPr lang="en-US" sz="2400">
                <a:latin typeface="Tahoma" pitchFamily="34" charset="0"/>
                <a:cs typeface="Tahoma" pitchFamily="34" charset="0"/>
              </a:rPr>
              <a:t> </a:t>
            </a:r>
            <a:r>
              <a:rPr lang="en-US" sz="2400" b="1">
                <a:solidFill>
                  <a:srgbClr val="660066"/>
                </a:solidFill>
                <a:effectLst>
                  <a:outerShdw blurRad="38100" dist="38100" dir="2700000" algn="tl">
                    <a:srgbClr val="C0C0C0"/>
                  </a:outerShdw>
                </a:effectLst>
                <a:latin typeface="Tahoma" pitchFamily="34" charset="0"/>
                <a:cs typeface="Tahoma" pitchFamily="34" charset="0"/>
              </a:rPr>
              <a:t>- shiriti magnetik</a:t>
            </a:r>
          </a:p>
        </p:txBody>
      </p:sp>
      <p:sp>
        <p:nvSpPr>
          <p:cNvPr id="1051651" name="Rectangle 3"/>
          <p:cNvSpPr>
            <a:spLocks noGrp="1" noChangeArrowheads="1"/>
          </p:cNvSpPr>
          <p:nvPr>
            <p:ph type="body" idx="1"/>
          </p:nvPr>
        </p:nvSpPr>
        <p:spPr>
          <a:xfrm>
            <a:off x="583223" y="765175"/>
            <a:ext cx="7584831" cy="2159000"/>
          </a:xfrm>
          <a:solidFill>
            <a:srgbClr val="FFF489"/>
          </a:solidFill>
        </p:spPr>
        <p:txBody>
          <a:bodyPr/>
          <a:lstStyle/>
          <a:p>
            <a:r>
              <a:rPr lang="en-US" sz="1800">
                <a:latin typeface="Tahoma" pitchFamily="34" charset="0"/>
                <a:cs typeface="Tahoma" pitchFamily="34" charset="0"/>
              </a:rPr>
              <a:t>Ka formën e rrote të madhe apo kasete-teknologji e vjetër e cila mundet të jetë intetresante vetëm shkau i çmimit shumë të lirë si dhe kapacitetit shumë të madhë.</a:t>
            </a:r>
          </a:p>
          <a:p>
            <a:r>
              <a:rPr lang="en-US" sz="1800">
                <a:latin typeface="Tahoma" pitchFamily="34" charset="0"/>
                <a:cs typeface="Tahoma" pitchFamily="34" charset="0"/>
              </a:rPr>
              <a:t>Të dhënat shënohen në mënyrë sekuencijale</a:t>
            </a:r>
          </a:p>
          <a:p>
            <a:r>
              <a:rPr lang="en-US" sz="1800">
                <a:latin typeface="Tahoma" pitchFamily="34" charset="0"/>
                <a:cs typeface="Tahoma" pitchFamily="34" charset="0"/>
              </a:rPr>
              <a:t>Te kompjutorët personal traka magnetke mundet të shfrytëzohet për bërjen e kopjevenga përmbajtjet e memorjeve sekundare(</a:t>
            </a:r>
            <a:r>
              <a:rPr lang="en-US" sz="1800">
                <a:solidFill>
                  <a:srgbClr val="008080"/>
                </a:solidFill>
                <a:latin typeface="Tahoma" pitchFamily="34" charset="0"/>
                <a:cs typeface="Tahoma" pitchFamily="34" charset="0"/>
              </a:rPr>
              <a:t>backup</a:t>
            </a:r>
            <a:r>
              <a:rPr lang="en-US" sz="1800">
                <a:latin typeface="Tahoma" pitchFamily="34" charset="0"/>
                <a:cs typeface="Tahoma" pitchFamily="34" charset="0"/>
              </a:rPr>
              <a:t>)</a:t>
            </a:r>
          </a:p>
        </p:txBody>
      </p:sp>
      <p:pic>
        <p:nvPicPr>
          <p:cNvPr id="1051652" name="Picture 4" descr="1972-1900-115-MagneticTapeDecks"/>
          <p:cNvPicPr>
            <a:picLocks noChangeAspect="1" noChangeArrowheads="1"/>
          </p:cNvPicPr>
          <p:nvPr/>
        </p:nvPicPr>
        <p:blipFill>
          <a:blip r:embed="rId3"/>
          <a:srcRect/>
          <a:stretch>
            <a:fillRect/>
          </a:stretch>
        </p:blipFill>
        <p:spPr bwMode="auto">
          <a:xfrm>
            <a:off x="4771292" y="3644901"/>
            <a:ext cx="3921369" cy="2447925"/>
          </a:xfrm>
          <a:prstGeom prst="rect">
            <a:avLst/>
          </a:prstGeom>
          <a:noFill/>
        </p:spPr>
      </p:pic>
      <p:pic>
        <p:nvPicPr>
          <p:cNvPr id="1051653" name="Picture 5" descr="figure_1"/>
          <p:cNvPicPr>
            <a:picLocks noChangeAspect="1" noChangeArrowheads="1"/>
          </p:cNvPicPr>
          <p:nvPr/>
        </p:nvPicPr>
        <p:blipFill>
          <a:blip r:embed="rId4"/>
          <a:srcRect/>
          <a:stretch>
            <a:fillRect/>
          </a:stretch>
        </p:blipFill>
        <p:spPr bwMode="auto">
          <a:xfrm>
            <a:off x="915866" y="3644901"/>
            <a:ext cx="3468565" cy="2536825"/>
          </a:xfrm>
          <a:prstGeom prst="rect">
            <a:avLst/>
          </a:prstGeom>
          <a:noFill/>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3FE658E4-48B9-4C7B-AB79-89237AA16EA9}" type="slidenum">
              <a:rPr lang="en-GB"/>
              <a:pPr/>
              <a:t>88</a:t>
            </a:fld>
            <a:endParaRPr lang="en-GB"/>
          </a:p>
        </p:txBody>
      </p:sp>
      <p:sp>
        <p:nvSpPr>
          <p:cNvPr id="352258" name="Rectangle 2"/>
          <p:cNvSpPr>
            <a:spLocks noGrp="1" noChangeArrowheads="1"/>
          </p:cNvSpPr>
          <p:nvPr>
            <p:ph type="title"/>
          </p:nvPr>
        </p:nvSpPr>
        <p:spPr>
          <a:xfrm>
            <a:off x="756139" y="333376"/>
            <a:ext cx="6869723" cy="612775"/>
          </a:xfrm>
          <a:solidFill>
            <a:srgbClr val="CCFFFF"/>
          </a:solidFill>
        </p:spPr>
        <p:txBody>
          <a:bodyPr/>
          <a:lstStyle/>
          <a:p>
            <a:r>
              <a:rPr lang="en-US" sz="2400" b="1">
                <a:solidFill>
                  <a:srgbClr val="660066"/>
                </a:solidFill>
                <a:effectLst>
                  <a:outerShdw blurRad="38100" dist="38100" dir="2700000" algn="tl">
                    <a:srgbClr val="000000"/>
                  </a:outerShdw>
                </a:effectLst>
                <a:latin typeface="Tahoma" pitchFamily="34" charset="0"/>
                <a:cs typeface="Tahoma" pitchFamily="34" charset="0"/>
              </a:rPr>
              <a:t>Kategoritë dhe kierarkija e kompjuteorëve</a:t>
            </a:r>
            <a:r>
              <a:rPr lang="en-US" sz="2800">
                <a:cs typeface="Tahoma" pitchFamily="34" charset="0"/>
              </a:rPr>
              <a:t>   </a:t>
            </a:r>
          </a:p>
        </p:txBody>
      </p:sp>
      <p:sp>
        <p:nvSpPr>
          <p:cNvPr id="352259" name="Rectangle 3"/>
          <p:cNvSpPr>
            <a:spLocks noGrp="1" noChangeArrowheads="1"/>
          </p:cNvSpPr>
          <p:nvPr>
            <p:ph type="body" idx="1"/>
          </p:nvPr>
        </p:nvSpPr>
        <p:spPr>
          <a:xfrm>
            <a:off x="685800" y="1052514"/>
            <a:ext cx="7696200" cy="4105275"/>
          </a:xfrm>
          <a:solidFill>
            <a:srgbClr val="FFF489"/>
          </a:solidFill>
        </p:spPr>
        <p:txBody>
          <a:bodyPr/>
          <a:lstStyle/>
          <a:p>
            <a:pPr>
              <a:lnSpc>
                <a:spcPct val="90000"/>
              </a:lnSpc>
            </a:pPr>
            <a:r>
              <a:rPr lang="en-US" sz="2000" b="1">
                <a:solidFill>
                  <a:srgbClr val="008080"/>
                </a:solidFill>
                <a:effectLst>
                  <a:outerShdw blurRad="38100" dist="38100" dir="2700000" algn="tl">
                    <a:srgbClr val="000000"/>
                  </a:outerShdw>
                </a:effectLst>
                <a:latin typeface="Tahoma" pitchFamily="34" charset="0"/>
                <a:cs typeface="Tahoma" pitchFamily="34" charset="0"/>
              </a:rPr>
              <a:t>Super kompjutorët</a:t>
            </a:r>
            <a:r>
              <a:rPr lang="en-US" sz="2000">
                <a:solidFill>
                  <a:srgbClr val="008080"/>
                </a:solidFill>
                <a:effectLst>
                  <a:outerShdw blurRad="38100" dist="38100" dir="2700000" algn="tl">
                    <a:srgbClr val="000000"/>
                  </a:outerShdw>
                </a:effectLst>
                <a:latin typeface="Tahoma" pitchFamily="34" charset="0"/>
                <a:cs typeface="Tahoma" pitchFamily="34" charset="0"/>
              </a:rPr>
              <a:t>-</a:t>
            </a:r>
            <a:r>
              <a:rPr lang="en-US" sz="2000">
                <a:latin typeface="Tahoma" pitchFamily="34" charset="0"/>
                <a:cs typeface="Tahoma" pitchFamily="34" charset="0"/>
              </a:rPr>
              <a:t> lloji më i shpejt i kompjutorëve. Superkompjutorët janë shumë të shtrenjtë dhe shfrytëzohen për realizimin e aplikacione të specializuara të cilat kërkojnë numër të madh të kalkulimeve matematikore, si psh.,për parashikimin/prognozimin e kohës/motit nevoitet super kompjutor.</a:t>
            </a:r>
          </a:p>
          <a:p>
            <a:pPr>
              <a:lnSpc>
                <a:spcPct val="90000"/>
              </a:lnSpc>
            </a:pPr>
            <a:r>
              <a:rPr lang="en-US" sz="2000">
                <a:latin typeface="Tahoma" pitchFamily="34" charset="0"/>
                <a:cs typeface="Tahoma" pitchFamily="34" charset="0"/>
              </a:rPr>
              <a:t>Te super kompjutorët në vend të aplikacioneve të ndryshme komerciale  </a:t>
            </a:r>
            <a:r>
              <a:rPr lang="en-US" sz="2000">
                <a:solidFill>
                  <a:srgbClr val="008080"/>
                </a:solidFill>
                <a:effectLst>
                  <a:outerShdw blurRad="38100" dist="38100" dir="2700000" algn="tl">
                    <a:srgbClr val="000000"/>
                  </a:outerShdw>
                </a:effectLst>
                <a:latin typeface="Tahoma" pitchFamily="34" charset="0"/>
                <a:cs typeface="Tahoma" pitchFamily="34" charset="0"/>
              </a:rPr>
              <a:t>realizohen/kryhen aplikacione shkencore dhe ushtarake</a:t>
            </a:r>
            <a:r>
              <a:rPr lang="en-US" sz="2000">
                <a:solidFill>
                  <a:srgbClr val="008080"/>
                </a:solidFill>
                <a:latin typeface="Tahoma" pitchFamily="34" charset="0"/>
                <a:cs typeface="Tahoma" pitchFamily="34" charset="0"/>
              </a:rPr>
              <a:t>.</a:t>
            </a:r>
          </a:p>
          <a:p>
            <a:pPr>
              <a:lnSpc>
                <a:spcPct val="90000"/>
              </a:lnSpc>
            </a:pPr>
            <a:r>
              <a:rPr lang="en-US" sz="2000">
                <a:solidFill>
                  <a:srgbClr val="008080"/>
                </a:solidFill>
                <a:effectLst>
                  <a:outerShdw blurRad="38100" dist="38100" dir="2700000" algn="tl">
                    <a:srgbClr val="000000"/>
                  </a:outerShdw>
                </a:effectLst>
                <a:latin typeface="Tahoma" pitchFamily="34" charset="0"/>
                <a:cs typeface="Tahoma" pitchFamily="34" charset="0"/>
              </a:rPr>
              <a:t>Diferenca kryesore</a:t>
            </a:r>
            <a:r>
              <a:rPr lang="en-US" sz="2000">
                <a:latin typeface="Tahoma" pitchFamily="34" charset="0"/>
                <a:cs typeface="Tahoma" pitchFamily="34" charset="0"/>
              </a:rPr>
              <a:t> në mes të </a:t>
            </a:r>
            <a:r>
              <a:rPr lang="en-US" sz="1800" b="1" u="sng">
                <a:latin typeface="Tahoma" pitchFamily="34" charset="0"/>
                <a:cs typeface="Tahoma" pitchFamily="34" charset="0"/>
              </a:rPr>
              <a:t>super kompjutorëve</a:t>
            </a:r>
            <a:r>
              <a:rPr lang="en-US" sz="2000">
                <a:latin typeface="Tahoma" pitchFamily="34" charset="0"/>
                <a:cs typeface="Tahoma" pitchFamily="34" charset="0"/>
              </a:rPr>
              <a:t> dhe </a:t>
            </a:r>
            <a:r>
              <a:rPr lang="en-US" sz="1800" b="1">
                <a:effectLst>
                  <a:outerShdw blurRad="38100" dist="38100" dir="2700000" algn="tl">
                    <a:srgbClr val="FFFFFF"/>
                  </a:outerShdw>
                </a:effectLst>
                <a:latin typeface="Tahoma" pitchFamily="34" charset="0"/>
                <a:cs typeface="Tahoma" pitchFamily="34" charset="0"/>
              </a:rPr>
              <a:t>kompjutorëve të mëdhenjë</a:t>
            </a:r>
            <a:r>
              <a:rPr lang="en-US" sz="2000">
                <a:latin typeface="Tahoma" pitchFamily="34" charset="0"/>
                <a:cs typeface="Tahoma" pitchFamily="34" charset="0"/>
              </a:rPr>
              <a:t> (</a:t>
            </a:r>
            <a:r>
              <a:rPr lang="en-US" sz="1800" b="1" u="sng">
                <a:effectLst>
                  <a:outerShdw blurRad="38100" dist="38100" dir="2700000" algn="tl">
                    <a:srgbClr val="FFFFFF"/>
                  </a:outerShdw>
                </a:effectLst>
                <a:latin typeface="Tahoma" pitchFamily="34" charset="0"/>
                <a:cs typeface="Tahoma" pitchFamily="34" charset="0"/>
              </a:rPr>
              <a:t>mainframe</a:t>
            </a:r>
            <a:r>
              <a:rPr lang="en-US" sz="2000">
                <a:latin typeface="Tahoma" pitchFamily="34" charset="0"/>
                <a:cs typeface="Tahoma" pitchFamily="34" charset="0"/>
              </a:rPr>
              <a:t>) qëndron në atë se </a:t>
            </a:r>
            <a:r>
              <a:rPr lang="en-US" sz="2000" u="sng">
                <a:solidFill>
                  <a:srgbClr val="008080"/>
                </a:solidFill>
                <a:effectLst>
                  <a:outerShdw blurRad="38100" dist="38100" dir="2700000" algn="tl">
                    <a:srgbClr val="000000"/>
                  </a:outerShdw>
                </a:effectLst>
                <a:latin typeface="Tahoma" pitchFamily="34" charset="0"/>
                <a:cs typeface="Tahoma" pitchFamily="34" charset="0"/>
              </a:rPr>
              <a:t>super kompjutorët të gjithë forcën e tyre e kanalizojnë</a:t>
            </a:r>
            <a:r>
              <a:rPr lang="en-US" sz="2000" u="sng">
                <a:effectLst>
                  <a:outerShdw blurRad="38100" dist="38100" dir="2700000" algn="tl">
                    <a:srgbClr val="FFFFFF"/>
                  </a:outerShdw>
                </a:effectLst>
                <a:latin typeface="Tahoma" pitchFamily="34" charset="0"/>
                <a:cs typeface="Tahoma" pitchFamily="34" charset="0"/>
              </a:rPr>
              <a:t> në </a:t>
            </a:r>
            <a:r>
              <a:rPr lang="en-US" sz="2000" u="sng">
                <a:solidFill>
                  <a:srgbClr val="008080"/>
                </a:solidFill>
                <a:effectLst>
                  <a:outerShdw blurRad="38100" dist="38100" dir="2700000" algn="tl">
                    <a:srgbClr val="000000"/>
                  </a:outerShdw>
                </a:effectLst>
                <a:latin typeface="Tahoma" pitchFamily="34" charset="0"/>
                <a:cs typeface="Tahoma" pitchFamily="34" charset="0"/>
              </a:rPr>
              <a:t>ekzekutimin e disa programeve</a:t>
            </a:r>
            <a:r>
              <a:rPr lang="en-US" sz="2000" u="sng">
                <a:solidFill>
                  <a:srgbClr val="008080"/>
                </a:solidFill>
                <a:latin typeface="Tahoma" pitchFamily="34" charset="0"/>
                <a:cs typeface="Tahoma" pitchFamily="34" charset="0"/>
              </a:rPr>
              <a:t> </a:t>
            </a:r>
            <a:r>
              <a:rPr lang="en-US" sz="2000" u="sng">
                <a:solidFill>
                  <a:srgbClr val="008080"/>
                </a:solidFill>
                <a:effectLst>
                  <a:outerShdw blurRad="38100" dist="38100" dir="2700000" algn="tl">
                    <a:srgbClr val="000000"/>
                  </a:outerShdw>
                </a:effectLst>
                <a:latin typeface="Tahoma" pitchFamily="34" charset="0"/>
                <a:cs typeface="Tahoma" pitchFamily="34" charset="0"/>
              </a:rPr>
              <a:t>sa më shpejt që është e mundur</a:t>
            </a:r>
            <a:r>
              <a:rPr lang="en-US" sz="2000">
                <a:solidFill>
                  <a:srgbClr val="008080"/>
                </a:solidFill>
                <a:latin typeface="Tahoma" pitchFamily="34" charset="0"/>
                <a:cs typeface="Tahoma" pitchFamily="34" charset="0"/>
              </a:rPr>
              <a:t>,</a:t>
            </a:r>
            <a:r>
              <a:rPr lang="en-US" sz="2000">
                <a:latin typeface="Tahoma" pitchFamily="34" charset="0"/>
                <a:cs typeface="Tahoma" pitchFamily="34" charset="0"/>
              </a:rPr>
              <a:t> ndërsa kompjutorët e mëdhenjë </a:t>
            </a:r>
            <a:r>
              <a:rPr lang="en-US" sz="2000">
                <a:solidFill>
                  <a:srgbClr val="996600"/>
                </a:solidFill>
                <a:effectLst>
                  <a:outerShdw blurRad="38100" dist="38100" dir="2700000" algn="tl">
                    <a:srgbClr val="000000"/>
                  </a:outerShdw>
                </a:effectLst>
                <a:latin typeface="Tahoma" pitchFamily="34" charset="0"/>
                <a:cs typeface="Tahoma" pitchFamily="34" charset="0"/>
              </a:rPr>
              <a:t>(mainframe</a:t>
            </a:r>
            <a:r>
              <a:rPr lang="en-US" sz="2000">
                <a:latin typeface="Tahoma" pitchFamily="34" charset="0"/>
                <a:cs typeface="Tahoma" pitchFamily="34" charset="0"/>
              </a:rPr>
              <a:t>) </a:t>
            </a:r>
            <a:r>
              <a:rPr lang="en-US" sz="2000" u="sng">
                <a:latin typeface="Tahoma" pitchFamily="34" charset="0"/>
                <a:cs typeface="Tahoma" pitchFamily="34" charset="0"/>
              </a:rPr>
              <a:t>e shfrytëzojnë forcën e tyre për </a:t>
            </a:r>
            <a:r>
              <a:rPr lang="en-US" sz="2000" u="sng">
                <a:solidFill>
                  <a:srgbClr val="996600"/>
                </a:solidFill>
                <a:effectLst>
                  <a:outerShdw blurRad="38100" dist="38100" dir="2700000" algn="tl">
                    <a:srgbClr val="000000"/>
                  </a:outerShdw>
                </a:effectLst>
                <a:latin typeface="Tahoma" pitchFamily="34" charset="0"/>
                <a:cs typeface="Tahoma" pitchFamily="34" charset="0"/>
              </a:rPr>
              <a:t>ekzekutimin e më shumë programeve njëkohësishtë.</a:t>
            </a:r>
            <a:endParaRPr lang="en-US" sz="1800">
              <a:latin typeface="Tahoma" pitchFamily="34" charset="0"/>
              <a:cs typeface="Tahoma" pitchFamily="34" charset="0"/>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2011</a:t>
            </a:r>
            <a:endParaRPr lang="en-GB"/>
          </a:p>
        </p:txBody>
      </p:sp>
      <p:sp>
        <p:nvSpPr>
          <p:cNvPr id="9" name="Slide Number Placeholder 5"/>
          <p:cNvSpPr>
            <a:spLocks noGrp="1"/>
          </p:cNvSpPr>
          <p:nvPr>
            <p:ph type="sldNum" sz="quarter" idx="12"/>
          </p:nvPr>
        </p:nvSpPr>
        <p:spPr/>
        <p:txBody>
          <a:bodyPr/>
          <a:lstStyle/>
          <a:p>
            <a:fld id="{F1AD7822-1E2C-467F-A94B-9EE437CB37CD}" type="slidenum">
              <a:rPr lang="en-GB"/>
              <a:pPr/>
              <a:t>89</a:t>
            </a:fld>
            <a:endParaRPr lang="en-GB"/>
          </a:p>
        </p:txBody>
      </p:sp>
      <p:pic>
        <p:nvPicPr>
          <p:cNvPr id="510981" name="Picture 5" descr="180px-Columbia_Supercomputer_-_NASA_Advanced_Supercomputing_Facility">
            <a:hlinkClick r:id="rId3" tooltip="Der Columbia-Supercomputer der NASA mit 20x 512 Intel-Itanium-2-Prozessoren"/>
          </p:cNvPr>
          <p:cNvPicPr>
            <a:picLocks noChangeAspect="1" noChangeArrowheads="1"/>
          </p:cNvPicPr>
          <p:nvPr/>
        </p:nvPicPr>
        <p:blipFill>
          <a:blip r:embed="rId4"/>
          <a:srcRect/>
          <a:stretch>
            <a:fillRect/>
          </a:stretch>
        </p:blipFill>
        <p:spPr bwMode="auto">
          <a:xfrm>
            <a:off x="4500197" y="1268413"/>
            <a:ext cx="3924300" cy="1947862"/>
          </a:xfrm>
          <a:prstGeom prst="rect">
            <a:avLst/>
          </a:prstGeom>
          <a:noFill/>
        </p:spPr>
      </p:pic>
      <p:pic>
        <p:nvPicPr>
          <p:cNvPr id="510982" name="Picture 6" descr="23611-004-41D33A72">
            <a:hlinkClick r:id="rId5"/>
          </p:cNvPr>
          <p:cNvPicPr>
            <a:picLocks noChangeAspect="1" noChangeArrowheads="1"/>
          </p:cNvPicPr>
          <p:nvPr/>
        </p:nvPicPr>
        <p:blipFill>
          <a:blip r:embed="rId6"/>
          <a:srcRect/>
          <a:stretch>
            <a:fillRect/>
          </a:stretch>
        </p:blipFill>
        <p:spPr bwMode="auto">
          <a:xfrm>
            <a:off x="250581" y="1268414"/>
            <a:ext cx="4138246" cy="1906587"/>
          </a:xfrm>
          <a:prstGeom prst="rect">
            <a:avLst/>
          </a:prstGeom>
          <a:noFill/>
        </p:spPr>
      </p:pic>
      <p:sp>
        <p:nvSpPr>
          <p:cNvPr id="510983" name="Rectangle 7"/>
          <p:cNvSpPr>
            <a:spLocks noChangeArrowheads="1"/>
          </p:cNvSpPr>
          <p:nvPr/>
        </p:nvSpPr>
        <p:spPr bwMode="auto">
          <a:xfrm>
            <a:off x="539262" y="3429001"/>
            <a:ext cx="3817327" cy="473075"/>
          </a:xfrm>
          <a:prstGeom prst="rect">
            <a:avLst/>
          </a:prstGeom>
          <a:noFill/>
          <a:ln w="9525">
            <a:noFill/>
            <a:miter lim="800000"/>
            <a:headEnd/>
            <a:tailEnd/>
          </a:ln>
          <a:effectLst/>
        </p:spPr>
        <p:txBody>
          <a:bodyPr/>
          <a:lstStyle/>
          <a:p>
            <a:pPr marL="342900" indent="-342900" algn="l">
              <a:lnSpc>
                <a:spcPct val="80000"/>
              </a:lnSpc>
            </a:pPr>
            <a:r>
              <a:rPr lang="en-US" sz="2000" b="0" baseline="0">
                <a:latin typeface="Comic Sans MS" pitchFamily="66" charset="0"/>
              </a:rPr>
              <a:t>The Cray-1 </a:t>
            </a:r>
            <a:r>
              <a:rPr lang="en-US" sz="2000" baseline="0">
                <a:latin typeface="Comic Sans MS" pitchFamily="66" charset="0"/>
              </a:rPr>
              <a:t>supercomputer</a:t>
            </a:r>
            <a:r>
              <a:rPr lang="en-US" sz="2000" b="0" baseline="0">
                <a:latin typeface="Comic Sans MS" pitchFamily="66" charset="0"/>
              </a:rPr>
              <a:t>, </a:t>
            </a:r>
          </a:p>
        </p:txBody>
      </p:sp>
      <p:sp>
        <p:nvSpPr>
          <p:cNvPr id="510984" name="Rectangle 8"/>
          <p:cNvSpPr>
            <a:spLocks noChangeArrowheads="1"/>
          </p:cNvSpPr>
          <p:nvPr/>
        </p:nvSpPr>
        <p:spPr bwMode="auto">
          <a:xfrm>
            <a:off x="4932485" y="3500438"/>
            <a:ext cx="3097823" cy="669925"/>
          </a:xfrm>
          <a:prstGeom prst="rect">
            <a:avLst/>
          </a:prstGeom>
          <a:noFill/>
          <a:ln w="9525">
            <a:noFill/>
            <a:miter lim="800000"/>
            <a:headEnd/>
            <a:tailEnd/>
          </a:ln>
          <a:effectLst/>
        </p:spPr>
        <p:txBody>
          <a:bodyPr anchor="ctr">
            <a:spAutoFit/>
          </a:bodyPr>
          <a:lstStyle/>
          <a:p>
            <a:pPr algn="l"/>
            <a:r>
              <a:rPr lang="en-US" b="0">
                <a:latin typeface="Comic Sans MS" pitchFamily="66" charset="0"/>
              </a:rPr>
              <a:t>NASA </a:t>
            </a:r>
            <a:r>
              <a:rPr lang="en-US">
                <a:latin typeface="Comic Sans MS" pitchFamily="66" charset="0"/>
              </a:rPr>
              <a:t>Supercomputer</a:t>
            </a:r>
            <a:r>
              <a:rPr lang="en-US" b="0">
                <a:latin typeface="Comic Sans MS" pitchFamily="66" charset="0"/>
              </a:rPr>
              <a:t> </a:t>
            </a:r>
            <a:br>
              <a:rPr lang="en-US" b="0">
                <a:latin typeface="Comic Sans MS" pitchFamily="66" charset="0"/>
              </a:rPr>
            </a:br>
            <a:endParaRPr lang="en-US" b="0">
              <a:latin typeface="Comic Sans MS" pitchFamily="66" charset="0"/>
            </a:endParaRPr>
          </a:p>
        </p:txBody>
      </p:sp>
      <p:pic>
        <p:nvPicPr>
          <p:cNvPr id="510985" name="Picture 9" descr="supercomputer">
            <a:hlinkClick r:id="rId7"/>
          </p:cNvPr>
          <p:cNvPicPr>
            <a:picLocks noChangeAspect="1" noChangeArrowheads="1"/>
          </p:cNvPicPr>
          <p:nvPr/>
        </p:nvPicPr>
        <p:blipFill>
          <a:blip r:embed="rId8"/>
          <a:srcRect/>
          <a:stretch>
            <a:fillRect/>
          </a:stretch>
        </p:blipFill>
        <p:spPr bwMode="auto">
          <a:xfrm>
            <a:off x="2412023" y="4365625"/>
            <a:ext cx="4103077" cy="182245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6503DB60-7D0C-473E-8DF9-2D80E99465D8}" type="slidenum">
              <a:rPr lang="en-GB"/>
              <a:pPr/>
              <a:t>9</a:t>
            </a:fld>
            <a:endParaRPr lang="en-GB"/>
          </a:p>
        </p:txBody>
      </p:sp>
      <p:sp>
        <p:nvSpPr>
          <p:cNvPr id="778242" name="Rectangle 2"/>
          <p:cNvSpPr>
            <a:spLocks noGrp="1" noChangeArrowheads="1"/>
          </p:cNvSpPr>
          <p:nvPr>
            <p:ph type="title"/>
          </p:nvPr>
        </p:nvSpPr>
        <p:spPr>
          <a:xfrm>
            <a:off x="716578" y="620713"/>
            <a:ext cx="6773008" cy="539750"/>
          </a:xfrm>
        </p:spPr>
        <p:txBody>
          <a:bodyPr/>
          <a:lstStyle/>
          <a:p>
            <a:r>
              <a:rPr lang="en-US" sz="2800" b="1">
                <a:solidFill>
                  <a:srgbClr val="990033"/>
                </a:solidFill>
                <a:latin typeface="Lucida Bright" pitchFamily="18" charset="0"/>
              </a:rPr>
              <a:t>Business informatics</a:t>
            </a:r>
          </a:p>
        </p:txBody>
      </p:sp>
      <p:sp>
        <p:nvSpPr>
          <p:cNvPr id="778243" name="Rectangle 3"/>
          <p:cNvSpPr>
            <a:spLocks noGrp="1" noChangeArrowheads="1"/>
          </p:cNvSpPr>
          <p:nvPr>
            <p:ph type="body" idx="1"/>
          </p:nvPr>
        </p:nvSpPr>
        <p:spPr>
          <a:xfrm>
            <a:off x="517282" y="1125539"/>
            <a:ext cx="8043496" cy="4967287"/>
          </a:xfrm>
          <a:solidFill>
            <a:srgbClr val="FFFF99"/>
          </a:solidFill>
        </p:spPr>
        <p:txBody>
          <a:bodyPr/>
          <a:lstStyle/>
          <a:p>
            <a:pPr>
              <a:lnSpc>
                <a:spcPct val="80000"/>
              </a:lnSpc>
            </a:pPr>
            <a:r>
              <a:rPr lang="en-US" sz="1800">
                <a:effectLst>
                  <a:outerShdw blurRad="38100" dist="38100" dir="2700000" algn="tl">
                    <a:srgbClr val="FFFFFF"/>
                  </a:outerShdw>
                </a:effectLst>
                <a:latin typeface="Lucida Bright" pitchFamily="18" charset="0"/>
              </a:rPr>
              <a:t>Business </a:t>
            </a:r>
            <a:r>
              <a:rPr lang="en-US" sz="1800">
                <a:effectLst>
                  <a:outerShdw blurRad="38100" dist="38100" dir="2700000" algn="tl">
                    <a:srgbClr val="FFFFFF"/>
                  </a:outerShdw>
                </a:effectLst>
                <a:latin typeface="Lucida Bright" pitchFamily="18" charset="0"/>
                <a:hlinkClick r:id="rId2"/>
              </a:rPr>
              <a:t>informatics</a:t>
            </a:r>
            <a:r>
              <a:rPr lang="en-US" sz="1800">
                <a:effectLst>
                  <a:outerShdw blurRad="38100" dist="38100" dir="2700000" algn="tl">
                    <a:srgbClr val="FFFFFF"/>
                  </a:outerShdw>
                </a:effectLst>
                <a:latin typeface="Lucida Bright" pitchFamily="18" charset="0"/>
              </a:rPr>
              <a:t> is an emerging discipline that combines various aspects of business management, </a:t>
            </a:r>
            <a:r>
              <a:rPr lang="en-US" sz="1800">
                <a:effectLst>
                  <a:outerShdw blurRad="38100" dist="38100" dir="2700000" algn="tl">
                    <a:srgbClr val="FFFFFF"/>
                  </a:outerShdw>
                </a:effectLst>
                <a:latin typeface="Lucida Bright" pitchFamily="18" charset="0"/>
                <a:hlinkClick r:id="rId3"/>
              </a:rPr>
              <a:t>information technology</a:t>
            </a:r>
            <a:r>
              <a:rPr lang="en-US" sz="1800">
                <a:effectLst>
                  <a:outerShdw blurRad="38100" dist="38100" dir="2700000" algn="tl">
                    <a:srgbClr val="FFFFFF"/>
                  </a:outerShdw>
                </a:effectLst>
                <a:latin typeface="Lucida Bright" pitchFamily="18" charset="0"/>
              </a:rPr>
              <a:t>, and informatics. The goal of business informatics is to fully integrate </a:t>
            </a:r>
            <a:r>
              <a:rPr lang="en-US" sz="1800">
                <a:effectLst>
                  <a:outerShdw blurRad="38100" dist="38100" dir="2700000" algn="tl">
                    <a:srgbClr val="FFFFFF"/>
                  </a:outerShdw>
                </a:effectLst>
                <a:latin typeface="Lucida Bright" pitchFamily="18" charset="0"/>
                <a:hlinkClick r:id="rId4"/>
              </a:rPr>
              <a:t>computer</a:t>
            </a:r>
            <a:r>
              <a:rPr lang="en-US" sz="1800">
                <a:effectLst>
                  <a:outerShdw blurRad="38100" dist="38100" dir="2700000" algn="tl">
                    <a:srgbClr val="FFFFFF"/>
                  </a:outerShdw>
                </a:effectLst>
                <a:latin typeface="Lucida Bright" pitchFamily="18" charset="0"/>
              </a:rPr>
              <a:t> science and </a:t>
            </a:r>
            <a:r>
              <a:rPr lang="en-US" sz="1800">
                <a:effectLst>
                  <a:outerShdw blurRad="38100" dist="38100" dir="2700000" algn="tl">
                    <a:srgbClr val="FFFFFF"/>
                  </a:outerShdw>
                </a:effectLst>
                <a:latin typeface="Lucida Bright" pitchFamily="18" charset="0"/>
                <a:hlinkClick r:id="rId5"/>
              </a:rPr>
              <a:t>business administration</a:t>
            </a:r>
            <a:r>
              <a:rPr lang="en-US" sz="1800">
                <a:effectLst>
                  <a:outerShdw blurRad="38100" dist="38100" dir="2700000" algn="tl">
                    <a:srgbClr val="FFFFFF"/>
                  </a:outerShdw>
                </a:effectLst>
                <a:latin typeface="Lucida Bright" pitchFamily="18" charset="0"/>
              </a:rPr>
              <a:t> into one field. This particular discipline originated in Germany, and its popularity has spread throughout central Europe. Many institutions of higher learning, mostly in Europe, offer four-year degrees in business informatics. It is a field that changes and develops rapidly, and its teaching must therefore be constantly revised and reconsidered. </a:t>
            </a:r>
          </a:p>
          <a:p>
            <a:pPr>
              <a:lnSpc>
                <a:spcPct val="80000"/>
              </a:lnSpc>
            </a:pPr>
            <a:r>
              <a:rPr lang="en-US" sz="1800" b="1">
                <a:effectLst>
                  <a:outerShdw blurRad="38100" dist="38100" dir="2700000" algn="tl">
                    <a:srgbClr val="FFFFFF"/>
                  </a:outerShdw>
                </a:effectLst>
                <a:latin typeface="Lucida Bright" pitchFamily="18" charset="0"/>
              </a:rPr>
              <a:t>Business Informatics</a:t>
            </a:r>
            <a:r>
              <a:rPr lang="en-US" sz="1800">
                <a:effectLst>
                  <a:outerShdw blurRad="38100" dist="38100" dir="2700000" algn="tl">
                    <a:srgbClr val="FFFFFF"/>
                  </a:outerShdw>
                </a:effectLst>
                <a:latin typeface="Lucida Bright" pitchFamily="18" charset="0"/>
              </a:rPr>
              <a:t> (BI) is a discipline combining </a:t>
            </a:r>
            <a:r>
              <a:rPr lang="en-US" sz="1800">
                <a:effectLst>
                  <a:outerShdw blurRad="38100" dist="38100" dir="2700000" algn="tl">
                    <a:srgbClr val="FFFFFF"/>
                  </a:outerShdw>
                </a:effectLst>
                <a:latin typeface="Lucida Bright" pitchFamily="18" charset="0"/>
                <a:hlinkClick r:id="rId6" tooltip="Information technology"/>
              </a:rPr>
              <a:t>information technology</a:t>
            </a:r>
            <a:r>
              <a:rPr lang="en-US" sz="1800">
                <a:effectLst>
                  <a:outerShdw blurRad="38100" dist="38100" dir="2700000" algn="tl">
                    <a:srgbClr val="FFFFFF"/>
                  </a:outerShdw>
                </a:effectLst>
                <a:latin typeface="Lucida Bright" pitchFamily="18" charset="0"/>
              </a:rPr>
              <a:t> (IT), </a:t>
            </a:r>
            <a:r>
              <a:rPr lang="en-US" sz="1800">
                <a:effectLst>
                  <a:outerShdw blurRad="38100" dist="38100" dir="2700000" algn="tl">
                    <a:srgbClr val="FFFFFF"/>
                  </a:outerShdw>
                </a:effectLst>
                <a:latin typeface="Lucida Bright" pitchFamily="18" charset="0"/>
                <a:hlinkClick r:id="rId6" tooltip="Information technology"/>
              </a:rPr>
              <a:t>informatics</a:t>
            </a:r>
            <a:r>
              <a:rPr lang="en-US" sz="1800">
                <a:effectLst>
                  <a:outerShdw blurRad="38100" dist="38100" dir="2700000" algn="tl">
                    <a:srgbClr val="FFFFFF"/>
                  </a:outerShdw>
                </a:effectLst>
                <a:latin typeface="Lucida Bright" pitchFamily="18" charset="0"/>
              </a:rPr>
              <a:t> and </a:t>
            </a:r>
            <a:r>
              <a:rPr lang="en-US" sz="1800">
                <a:effectLst>
                  <a:outerShdw blurRad="38100" dist="38100" dir="2700000" algn="tl">
                    <a:srgbClr val="FFFFFF"/>
                  </a:outerShdw>
                </a:effectLst>
                <a:latin typeface="Lucida Bright" pitchFamily="18" charset="0"/>
                <a:hlinkClick r:id="rId7" tooltip="Management"/>
              </a:rPr>
              <a:t>management</a:t>
            </a:r>
            <a:r>
              <a:rPr lang="en-US" sz="1800">
                <a:effectLst>
                  <a:outerShdw blurRad="38100" dist="38100" dir="2700000" algn="tl">
                    <a:srgbClr val="FFFFFF"/>
                  </a:outerShdw>
                </a:effectLst>
                <a:latin typeface="Lucida Bright" pitchFamily="18" charset="0"/>
              </a:rPr>
              <a:t> concepts. </a:t>
            </a:r>
          </a:p>
          <a:p>
            <a:pPr>
              <a:lnSpc>
                <a:spcPct val="80000"/>
              </a:lnSpc>
            </a:pPr>
            <a:r>
              <a:rPr lang="en-US" sz="1800">
                <a:effectLst>
                  <a:outerShdw blurRad="38100" dist="38100" dir="2700000" algn="tl">
                    <a:srgbClr val="FFFFFF"/>
                  </a:outerShdw>
                </a:effectLst>
                <a:latin typeface="Lucida Bright" pitchFamily="18" charset="0"/>
              </a:rPr>
              <a:t>The BI discipline was created in Germany, from the concept of "Wirtschaftsinformatik". It is an established, successful academic discipline including bachelor, master and diploma programs in Austria, Bulgaria, France, Germany, Ireland, The Netherlands, Switzerland and is establishing in an increasing number of other European countries as well as Australia. BI integrates core elements from the disciplines business administration, information systems and computer science into one field. (wikipedia)</a:t>
            </a:r>
            <a:r>
              <a:rPr lang="en-US" sz="1800">
                <a:latin typeface="Lucida Bright" pitchFamily="18" charset="0"/>
              </a:rPr>
              <a:t> </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3F6B5D0E-C0FC-4CD3-8EF9-CB4CF8A853B6}" type="slidenum">
              <a:rPr lang="en-GB"/>
              <a:pPr/>
              <a:t>90</a:t>
            </a:fld>
            <a:endParaRPr lang="en-GB"/>
          </a:p>
        </p:txBody>
      </p:sp>
      <p:sp>
        <p:nvSpPr>
          <p:cNvPr id="353283" name="Rectangle 3"/>
          <p:cNvSpPr>
            <a:spLocks noGrp="1" noChangeArrowheads="1"/>
          </p:cNvSpPr>
          <p:nvPr>
            <p:ph type="body" idx="1"/>
          </p:nvPr>
        </p:nvSpPr>
        <p:spPr>
          <a:xfrm>
            <a:off x="716574" y="1341439"/>
            <a:ext cx="7697665" cy="3095625"/>
          </a:xfrm>
          <a:solidFill>
            <a:srgbClr val="FFFFCC"/>
          </a:solidFill>
        </p:spPr>
        <p:txBody>
          <a:bodyPr/>
          <a:lstStyle/>
          <a:p>
            <a:pPr>
              <a:lnSpc>
                <a:spcPct val="90000"/>
              </a:lnSpc>
            </a:pPr>
            <a:r>
              <a:rPr lang="en-US" sz="1800" b="1">
                <a:solidFill>
                  <a:srgbClr val="008080"/>
                </a:solidFill>
                <a:effectLst>
                  <a:outerShdw blurRad="38100" dist="38100" dir="2700000" algn="tl">
                    <a:srgbClr val="000000"/>
                  </a:outerShdw>
                </a:effectLst>
                <a:latin typeface="Lucida Bright" pitchFamily="18" charset="0"/>
              </a:rPr>
              <a:t>Kompjutor</a:t>
            </a:r>
            <a:r>
              <a:rPr lang="en-US" sz="1800" b="1">
                <a:solidFill>
                  <a:srgbClr val="008080"/>
                </a:solidFill>
                <a:effectLst>
                  <a:outerShdw blurRad="38100" dist="38100" dir="2700000" algn="tl">
                    <a:srgbClr val="000000"/>
                  </a:outerShdw>
                </a:effectLst>
                <a:latin typeface="Lucida Bright" pitchFamily="18" charset="0"/>
                <a:cs typeface="Tahoma" pitchFamily="34" charset="0"/>
              </a:rPr>
              <a:t>ët e mdhenjë</a:t>
            </a:r>
            <a:r>
              <a:rPr lang="en-US" sz="1800">
                <a:solidFill>
                  <a:srgbClr val="008080"/>
                </a:solidFill>
                <a:effectLst>
                  <a:outerShdw blurRad="38100" dist="38100" dir="2700000" algn="tl">
                    <a:srgbClr val="000000"/>
                  </a:outerShdw>
                </a:effectLst>
                <a:latin typeface="Lucida Bright" pitchFamily="18" charset="0"/>
                <a:cs typeface="Tahoma" pitchFamily="34" charset="0"/>
              </a:rPr>
              <a:t> (</a:t>
            </a:r>
            <a:r>
              <a:rPr lang="en-US" sz="1800" b="1">
                <a:solidFill>
                  <a:srgbClr val="008080"/>
                </a:solidFill>
                <a:effectLst>
                  <a:outerShdw blurRad="38100" dist="38100" dir="2700000" algn="tl">
                    <a:srgbClr val="000000"/>
                  </a:outerShdw>
                </a:effectLst>
                <a:latin typeface="Lucida Bright" pitchFamily="18" charset="0"/>
                <a:cs typeface="Tahoma" pitchFamily="34" charset="0"/>
              </a:rPr>
              <a:t>Mainframe)</a:t>
            </a:r>
            <a:r>
              <a:rPr lang="en-US" sz="1800">
                <a:solidFill>
                  <a:srgbClr val="996633"/>
                </a:solidFill>
                <a:latin typeface="Lucida Bright" pitchFamily="18" charset="0"/>
                <a:cs typeface="Tahoma" pitchFamily="34" charset="0"/>
              </a:rPr>
              <a:t> – </a:t>
            </a:r>
            <a:r>
              <a:rPr lang="en-US" sz="1800" b="1">
                <a:solidFill>
                  <a:srgbClr val="996633"/>
                </a:solidFill>
                <a:latin typeface="Lucida Bright" pitchFamily="18" charset="0"/>
                <a:cs typeface="Tahoma" pitchFamily="34" charset="0"/>
              </a:rPr>
              <a:t>kompjutor shumë </a:t>
            </a:r>
            <a:r>
              <a:rPr lang="en-US" sz="1800" b="1">
                <a:latin typeface="Lucida Bright" pitchFamily="18" charset="0"/>
              </a:rPr>
              <a:t> i madh</a:t>
            </a:r>
            <a:r>
              <a:rPr lang="en-US" sz="1800" b="1">
                <a:latin typeface="Lucida Bright" pitchFamily="18" charset="0"/>
                <a:cs typeface="Tahoma" pitchFamily="34" charset="0"/>
              </a:rPr>
              <a:t>ë</a:t>
            </a:r>
            <a:r>
              <a:rPr lang="en-US" sz="1800" b="1">
                <a:latin typeface="Lucida Bright" pitchFamily="18" charset="0"/>
              </a:rPr>
              <a:t> dhe i shtrenjt</a:t>
            </a:r>
            <a:r>
              <a:rPr lang="en-US" sz="1800" b="1">
                <a:latin typeface="Lucida Bright" pitchFamily="18" charset="0"/>
                <a:cs typeface="Tahoma" pitchFamily="34" charset="0"/>
              </a:rPr>
              <a:t>ë i aftë të mbështes me qindra madje edhe mijëra shfrytëzues në mënyrë simultane/ njëkohësisht. (</a:t>
            </a:r>
            <a:r>
              <a:rPr lang="en-US" sz="1800" b="1">
                <a:solidFill>
                  <a:srgbClr val="996633"/>
                </a:solidFill>
                <a:latin typeface="Lucida Bright" pitchFamily="18" charset="0"/>
                <a:cs typeface="Tahoma" pitchFamily="34" charset="0"/>
              </a:rPr>
              <a:t>psh. sistemi për rezervimin e biletave në avi komunikacion)</a:t>
            </a:r>
            <a:r>
              <a:rPr lang="en-US" sz="1800" b="1">
                <a:latin typeface="Lucida Bright" pitchFamily="18" charset="0"/>
                <a:cs typeface="Tahoma" pitchFamily="34" charset="0"/>
              </a:rPr>
              <a:t> </a:t>
            </a:r>
          </a:p>
          <a:p>
            <a:pPr>
              <a:lnSpc>
                <a:spcPct val="90000"/>
              </a:lnSpc>
            </a:pPr>
            <a:r>
              <a:rPr lang="en-US" sz="1800" b="1">
                <a:latin typeface="Lucida Bright" pitchFamily="18" charset="0"/>
                <a:cs typeface="Tahoma" pitchFamily="34" charset="0"/>
              </a:rPr>
              <a:t>Në kierarkinë e komopjutorëve e cila fillon nga një mikroprocesor i thjeshtë, e gjer  te superkompjutori </a:t>
            </a:r>
            <a:r>
              <a:rPr lang="en-US" sz="1800" b="1">
                <a:latin typeface="Lucida Bright" pitchFamily="18" charset="0"/>
              </a:rPr>
              <a:t>Kompjutor</a:t>
            </a:r>
            <a:r>
              <a:rPr lang="en-US" sz="1800" b="1">
                <a:latin typeface="Lucida Bright" pitchFamily="18" charset="0"/>
                <a:cs typeface="Tahoma" pitchFamily="34" charset="0"/>
              </a:rPr>
              <a:t>ët e mëdhenjë</a:t>
            </a:r>
            <a:r>
              <a:rPr lang="en-US" sz="1800" b="1">
                <a:solidFill>
                  <a:srgbClr val="996633"/>
                </a:solidFill>
                <a:latin typeface="Lucida Bright" pitchFamily="18" charset="0"/>
                <a:cs typeface="Tahoma" pitchFamily="34" charset="0"/>
              </a:rPr>
              <a:t>(Mainframe) gjinden </a:t>
            </a:r>
            <a:r>
              <a:rPr lang="en-US" sz="1800" b="1">
                <a:latin typeface="Lucida Bright" pitchFamily="18" charset="0"/>
                <a:cs typeface="Tahoma" pitchFamily="34" charset="0"/>
              </a:rPr>
              <a:t>menjëher pas </a:t>
            </a:r>
            <a:r>
              <a:rPr lang="en-US" sz="1800" b="1">
                <a:solidFill>
                  <a:srgbClr val="996633"/>
                </a:solidFill>
                <a:latin typeface="Lucida Bright" pitchFamily="18" charset="0"/>
                <a:cs typeface="Tahoma" pitchFamily="34" charset="0"/>
              </a:rPr>
              <a:t>super kompjutorëve</a:t>
            </a:r>
            <a:r>
              <a:rPr lang="en-US" sz="1800" b="1">
                <a:latin typeface="Lucida Bright" pitchFamily="18" charset="0"/>
                <a:cs typeface="Tahoma" pitchFamily="34" charset="0"/>
              </a:rPr>
              <a:t>.</a:t>
            </a:r>
          </a:p>
          <a:p>
            <a:pPr>
              <a:lnSpc>
                <a:spcPct val="90000"/>
              </a:lnSpc>
            </a:pPr>
            <a:r>
              <a:rPr lang="en-US" sz="1800" b="1">
                <a:latin typeface="Lucida Bright" pitchFamily="18" charset="0"/>
                <a:cs typeface="Tahoma" pitchFamily="34" charset="0"/>
              </a:rPr>
              <a:t>Në njëfar mënyre mainframe janë më të fortë se superkompjutorët për arsye se këta mbështesin më shumë programe njëkohësisht, mirëpo superkompjutorët munden të ekzekutojnë një program të vetëm më shpejt se kompjutorët e mëdhenjë (mainframe)</a:t>
            </a:r>
          </a:p>
          <a:p>
            <a:pPr>
              <a:lnSpc>
                <a:spcPct val="90000"/>
              </a:lnSpc>
            </a:pPr>
            <a:endParaRPr lang="en-US" sz="1800" b="1">
              <a:latin typeface="Lucida Bright" pitchFamily="18" charset="0"/>
            </a:endParaRPr>
          </a:p>
          <a:p>
            <a:pPr>
              <a:lnSpc>
                <a:spcPct val="90000"/>
              </a:lnSpc>
            </a:pPr>
            <a:endParaRPr lang="en-US" sz="2400">
              <a:solidFill>
                <a:srgbClr val="996633"/>
              </a:solidFill>
              <a:cs typeface="Tahoma" pitchFamily="34" charset="0"/>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2011</a:t>
            </a:r>
            <a:endParaRPr lang="en-GB"/>
          </a:p>
        </p:txBody>
      </p:sp>
      <p:sp>
        <p:nvSpPr>
          <p:cNvPr id="8" name="Slide Number Placeholder 5"/>
          <p:cNvSpPr>
            <a:spLocks noGrp="1"/>
          </p:cNvSpPr>
          <p:nvPr>
            <p:ph type="sldNum" sz="quarter" idx="12"/>
          </p:nvPr>
        </p:nvSpPr>
        <p:spPr/>
        <p:txBody>
          <a:bodyPr/>
          <a:lstStyle/>
          <a:p>
            <a:fld id="{D7B4E304-F3D4-4195-8E75-DBD67E85F59E}" type="slidenum">
              <a:rPr lang="en-GB"/>
              <a:pPr/>
              <a:t>91</a:t>
            </a:fld>
            <a:endParaRPr lang="en-GB"/>
          </a:p>
        </p:txBody>
      </p:sp>
      <p:pic>
        <p:nvPicPr>
          <p:cNvPr id="512010" name="Picture 10" descr="pics_past">
            <a:hlinkClick r:id="rId3"/>
          </p:cNvPr>
          <p:cNvPicPr>
            <a:picLocks noChangeAspect="1" noChangeArrowheads="1"/>
          </p:cNvPicPr>
          <p:nvPr/>
        </p:nvPicPr>
        <p:blipFill>
          <a:blip r:embed="rId4"/>
          <a:srcRect/>
          <a:stretch>
            <a:fillRect/>
          </a:stretch>
        </p:blipFill>
        <p:spPr bwMode="auto">
          <a:xfrm>
            <a:off x="4717074" y="1268414"/>
            <a:ext cx="2879480" cy="2879725"/>
          </a:xfrm>
          <a:prstGeom prst="rect">
            <a:avLst/>
          </a:prstGeom>
          <a:noFill/>
        </p:spPr>
      </p:pic>
      <p:sp>
        <p:nvSpPr>
          <p:cNvPr id="512011" name="Rectangle 11"/>
          <p:cNvSpPr>
            <a:spLocks noChangeArrowheads="1"/>
          </p:cNvSpPr>
          <p:nvPr/>
        </p:nvSpPr>
        <p:spPr bwMode="auto">
          <a:xfrm>
            <a:off x="4572000" y="4292601"/>
            <a:ext cx="3522785" cy="366713"/>
          </a:xfrm>
          <a:prstGeom prst="rect">
            <a:avLst/>
          </a:prstGeom>
          <a:solidFill>
            <a:srgbClr val="FFFF99"/>
          </a:solidFill>
          <a:ln w="9525">
            <a:noFill/>
            <a:miter lim="800000"/>
            <a:headEnd/>
            <a:tailEnd/>
          </a:ln>
          <a:effectLst/>
        </p:spPr>
        <p:txBody>
          <a:bodyPr>
            <a:spAutoFit/>
          </a:bodyPr>
          <a:lstStyle/>
          <a:p>
            <a:r>
              <a:rPr lang="en-US" sz="1800" baseline="0">
                <a:solidFill>
                  <a:srgbClr val="96004B"/>
                </a:solidFill>
                <a:effectLst>
                  <a:outerShdw blurRad="38100" dist="38100" dir="2700000" algn="tl">
                    <a:srgbClr val="000000"/>
                  </a:outerShdw>
                </a:effectLst>
              </a:rPr>
              <a:t>IBM Model 370 Mainframe</a:t>
            </a:r>
          </a:p>
        </p:txBody>
      </p:sp>
      <p:pic>
        <p:nvPicPr>
          <p:cNvPr id="512012" name="Picture 12" descr="pics_present">
            <a:hlinkClick r:id="rId5"/>
          </p:cNvPr>
          <p:cNvPicPr>
            <a:picLocks noChangeAspect="1" noChangeArrowheads="1"/>
          </p:cNvPicPr>
          <p:nvPr/>
        </p:nvPicPr>
        <p:blipFill>
          <a:blip r:embed="rId6"/>
          <a:srcRect/>
          <a:stretch>
            <a:fillRect/>
          </a:stretch>
        </p:blipFill>
        <p:spPr bwMode="auto">
          <a:xfrm>
            <a:off x="611066" y="1052513"/>
            <a:ext cx="3097823" cy="3097212"/>
          </a:xfrm>
          <a:prstGeom prst="rect">
            <a:avLst/>
          </a:prstGeom>
          <a:noFill/>
        </p:spPr>
      </p:pic>
      <p:sp>
        <p:nvSpPr>
          <p:cNvPr id="512013" name="Rectangle 13"/>
          <p:cNvSpPr>
            <a:spLocks noChangeArrowheads="1"/>
          </p:cNvSpPr>
          <p:nvPr/>
        </p:nvSpPr>
        <p:spPr bwMode="auto">
          <a:xfrm>
            <a:off x="539261" y="4292601"/>
            <a:ext cx="3434862" cy="366713"/>
          </a:xfrm>
          <a:prstGeom prst="rect">
            <a:avLst/>
          </a:prstGeom>
          <a:solidFill>
            <a:srgbClr val="FFFF99"/>
          </a:solidFill>
          <a:ln w="9525">
            <a:noFill/>
            <a:miter lim="800000"/>
            <a:headEnd/>
            <a:tailEnd/>
          </a:ln>
          <a:effectLst/>
        </p:spPr>
        <p:txBody>
          <a:bodyPr>
            <a:spAutoFit/>
          </a:bodyPr>
          <a:lstStyle/>
          <a:p>
            <a:r>
              <a:rPr lang="en-US" sz="1800" baseline="0">
                <a:solidFill>
                  <a:srgbClr val="96004B"/>
                </a:solidFill>
                <a:effectLst>
                  <a:outerShdw blurRad="38100" dist="38100" dir="2700000" algn="tl">
                    <a:srgbClr val="000000"/>
                  </a:outerShdw>
                </a:effectLst>
              </a:rPr>
              <a:t>Mainframe kompjutor</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1E18D427-138F-4065-A77A-8A2A5B53F703}" type="slidenum">
              <a:rPr lang="en-GB"/>
              <a:pPr/>
              <a:t>92</a:t>
            </a:fld>
            <a:endParaRPr lang="en-GB"/>
          </a:p>
        </p:txBody>
      </p:sp>
      <p:sp>
        <p:nvSpPr>
          <p:cNvPr id="355331" name="Rectangle 3"/>
          <p:cNvSpPr>
            <a:spLocks noGrp="1" noChangeArrowheads="1"/>
          </p:cNvSpPr>
          <p:nvPr>
            <p:ph type="body" idx="1"/>
          </p:nvPr>
        </p:nvSpPr>
        <p:spPr>
          <a:xfrm>
            <a:off x="395654" y="1125538"/>
            <a:ext cx="8424497" cy="2519362"/>
          </a:xfrm>
          <a:solidFill>
            <a:srgbClr val="FFFFCC"/>
          </a:solidFill>
        </p:spPr>
        <p:txBody>
          <a:bodyPr/>
          <a:lstStyle/>
          <a:p>
            <a:pPr>
              <a:lnSpc>
                <a:spcPct val="90000"/>
              </a:lnSpc>
            </a:pPr>
            <a:r>
              <a:rPr lang="en-US" sz="2000">
                <a:solidFill>
                  <a:srgbClr val="008080"/>
                </a:solidFill>
                <a:effectLst>
                  <a:outerShdw blurRad="38100" dist="38100" dir="2700000" algn="tl">
                    <a:srgbClr val="000000"/>
                  </a:outerShdw>
                </a:effectLst>
                <a:latin typeface="Tahoma" pitchFamily="34" charset="0"/>
                <a:cs typeface="Tahoma" pitchFamily="34" charset="0"/>
              </a:rPr>
              <a:t>Minikompjutorët</a:t>
            </a:r>
            <a:r>
              <a:rPr lang="en-US" sz="2000">
                <a:effectLst>
                  <a:outerShdw blurRad="38100" dist="38100" dir="2700000" algn="tl">
                    <a:srgbClr val="FFFFFF"/>
                  </a:outerShdw>
                </a:effectLst>
                <a:latin typeface="Tahoma" pitchFamily="34" charset="0"/>
                <a:cs typeface="Tahoma" pitchFamily="34" charset="0"/>
              </a:rPr>
              <a:t>- Sipas madhësis dhe fuqisë minikompjutorët gjinden ndëmjet të ashtuquajturit </a:t>
            </a:r>
            <a:r>
              <a:rPr lang="en-US" sz="2000">
                <a:solidFill>
                  <a:srgbClr val="008080"/>
                </a:solidFill>
                <a:effectLst>
                  <a:outerShdw blurRad="38100" dist="38100" dir="2700000" algn="tl">
                    <a:srgbClr val="000000"/>
                  </a:outerShdw>
                </a:effectLst>
                <a:latin typeface="Tahoma" pitchFamily="34" charset="0"/>
                <a:cs typeface="Tahoma" pitchFamily="34" charset="0"/>
              </a:rPr>
              <a:t>workstation</a:t>
            </a:r>
            <a:r>
              <a:rPr lang="en-US" sz="2000">
                <a:effectLst>
                  <a:outerShdw blurRad="38100" dist="38100" dir="2700000" algn="tl">
                    <a:srgbClr val="FFFFFF"/>
                  </a:outerShdw>
                </a:effectLst>
                <a:latin typeface="Tahoma" pitchFamily="34" charset="0"/>
                <a:cs typeface="Tahoma" pitchFamily="34" charset="0"/>
              </a:rPr>
              <a:t> dhe </a:t>
            </a:r>
            <a:r>
              <a:rPr lang="en-US" sz="2000">
                <a:solidFill>
                  <a:srgbClr val="008080"/>
                </a:solidFill>
                <a:effectLst>
                  <a:outerShdw blurRad="38100" dist="38100" dir="2700000" algn="tl">
                    <a:srgbClr val="000000"/>
                  </a:outerShdw>
                </a:effectLst>
                <a:latin typeface="Tahoma" pitchFamily="34" charset="0"/>
                <a:cs typeface="Tahoma" pitchFamily="34" charset="0"/>
              </a:rPr>
              <a:t>mainframe</a:t>
            </a:r>
            <a:r>
              <a:rPr lang="en-US" sz="2000">
                <a:effectLst>
                  <a:outerShdw blurRad="38100" dist="38100" dir="2700000" algn="tl">
                    <a:srgbClr val="FFFFFF"/>
                  </a:outerShdw>
                </a:effectLst>
                <a:latin typeface="Tahoma" pitchFamily="34" charset="0"/>
                <a:cs typeface="Tahoma" pitchFamily="34" charset="0"/>
              </a:rPr>
              <a:t> kompjutorëve.</a:t>
            </a:r>
          </a:p>
          <a:p>
            <a:pPr>
              <a:lnSpc>
                <a:spcPct val="90000"/>
              </a:lnSpc>
            </a:pPr>
            <a:r>
              <a:rPr lang="en-US" sz="2000">
                <a:effectLst>
                  <a:outerShdw blurRad="38100" dist="38100" dir="2700000" algn="tl">
                    <a:srgbClr val="FFFFFF"/>
                  </a:outerShdw>
                </a:effectLst>
                <a:latin typeface="Tahoma" pitchFamily="34" charset="0"/>
                <a:cs typeface="Tahoma" pitchFamily="34" charset="0"/>
              </a:rPr>
              <a:t>Në dekadën e fundit, dallimi në mes minikompjutorëve të mdhenjë dhe mainframëve të vegjël ka qenë i mjegulluar apo i pakjart, ashtu sikurse  ka qenë i pa kjartë edhe dallimi në mes minikompjutorëve të vegjël dhe  stacioneve punuese (workstations). Mirëpo gjeneralisht minikompjutorët janë të ashtuquajtur </a:t>
            </a:r>
            <a:r>
              <a:rPr lang="en-US" sz="2000">
                <a:solidFill>
                  <a:srgbClr val="008080"/>
                </a:solidFill>
                <a:effectLst>
                  <a:outerShdw blurRad="38100" dist="38100" dir="2700000" algn="tl">
                    <a:srgbClr val="000000"/>
                  </a:outerShdw>
                </a:effectLst>
                <a:latin typeface="Tahoma" pitchFamily="34" charset="0"/>
                <a:cs typeface="Tahoma" pitchFamily="34" charset="0"/>
              </a:rPr>
              <a:t>multiprocessing</a:t>
            </a:r>
            <a:r>
              <a:rPr lang="en-US" sz="2000">
                <a:solidFill>
                  <a:srgbClr val="996633"/>
                </a:solidFill>
                <a:effectLst>
                  <a:outerShdw blurRad="38100" dist="38100" dir="2700000" algn="tl">
                    <a:srgbClr val="000000"/>
                  </a:outerShdw>
                </a:effectLst>
                <a:latin typeface="Tahoma" pitchFamily="34" charset="0"/>
                <a:cs typeface="Tahoma" pitchFamily="34" charset="0"/>
              </a:rPr>
              <a:t> </a:t>
            </a:r>
            <a:r>
              <a:rPr lang="en-US" sz="2000">
                <a:solidFill>
                  <a:srgbClr val="008080"/>
                </a:solidFill>
                <a:effectLst>
                  <a:outerShdw blurRad="38100" dist="38100" dir="2700000" algn="tl">
                    <a:srgbClr val="000000"/>
                  </a:outerShdw>
                </a:effectLst>
                <a:latin typeface="Tahoma" pitchFamily="34" charset="0"/>
                <a:cs typeface="Tahoma" pitchFamily="34" charset="0"/>
              </a:rPr>
              <a:t>sisteme</a:t>
            </a:r>
            <a:r>
              <a:rPr lang="en-US" sz="2000">
                <a:effectLst>
                  <a:outerShdw blurRad="38100" dist="38100" dir="2700000" algn="tl">
                    <a:srgbClr val="FFFFFF"/>
                  </a:outerShdw>
                </a:effectLst>
                <a:latin typeface="Tahoma" pitchFamily="34" charset="0"/>
                <a:cs typeface="Tahoma" pitchFamily="34" charset="0"/>
              </a:rPr>
              <a:t> të aftë për të i mbështetur prej 4 e deri rreth 200 shfrytëzues në mënyrë simultane.</a:t>
            </a:r>
          </a:p>
          <a:p>
            <a:pPr>
              <a:lnSpc>
                <a:spcPct val="90000"/>
              </a:lnSpc>
              <a:buFontTx/>
              <a:buNone/>
            </a:pPr>
            <a:endParaRPr lang="en-US" sz="2000">
              <a:latin typeface="Tahoma" pitchFamily="34" charset="0"/>
              <a:cs typeface="Tahoma" pitchFamily="34" charset="0"/>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2011</a:t>
            </a:r>
            <a:endParaRPr lang="en-GB"/>
          </a:p>
        </p:txBody>
      </p:sp>
      <p:sp>
        <p:nvSpPr>
          <p:cNvPr id="8" name="Slide Number Placeholder 5"/>
          <p:cNvSpPr>
            <a:spLocks noGrp="1"/>
          </p:cNvSpPr>
          <p:nvPr>
            <p:ph type="sldNum" sz="quarter" idx="12"/>
          </p:nvPr>
        </p:nvSpPr>
        <p:spPr/>
        <p:txBody>
          <a:bodyPr/>
          <a:lstStyle/>
          <a:p>
            <a:fld id="{4EF72775-2FEE-4D8B-A6BD-4D5D91B9F5CB}" type="slidenum">
              <a:rPr lang="en-GB"/>
              <a:pPr/>
              <a:t>93</a:t>
            </a:fld>
            <a:endParaRPr lang="en-GB"/>
          </a:p>
        </p:txBody>
      </p:sp>
      <p:pic>
        <p:nvPicPr>
          <p:cNvPr id="356356" name="Picture 4" descr="vax11-750">
            <a:hlinkClick r:id="rId3"/>
          </p:cNvPr>
          <p:cNvPicPr>
            <a:picLocks noChangeAspect="1" noChangeArrowheads="1"/>
          </p:cNvPicPr>
          <p:nvPr/>
        </p:nvPicPr>
        <p:blipFill>
          <a:blip r:embed="rId4"/>
          <a:srcRect/>
          <a:stretch>
            <a:fillRect/>
          </a:stretch>
        </p:blipFill>
        <p:spPr bwMode="auto">
          <a:xfrm>
            <a:off x="2244970" y="2420938"/>
            <a:ext cx="1874227" cy="2736850"/>
          </a:xfrm>
          <a:prstGeom prst="rect">
            <a:avLst/>
          </a:prstGeom>
          <a:noFill/>
        </p:spPr>
      </p:pic>
      <p:sp>
        <p:nvSpPr>
          <p:cNvPr id="356357" name="Rectangle 5"/>
          <p:cNvSpPr>
            <a:spLocks noChangeArrowheads="1"/>
          </p:cNvSpPr>
          <p:nvPr/>
        </p:nvSpPr>
        <p:spPr bwMode="auto">
          <a:xfrm>
            <a:off x="1979736" y="5157788"/>
            <a:ext cx="2587869" cy="576262"/>
          </a:xfrm>
          <a:prstGeom prst="rect">
            <a:avLst/>
          </a:prstGeom>
          <a:solidFill>
            <a:srgbClr val="FFFF99"/>
          </a:solidFill>
          <a:ln w="9525">
            <a:noFill/>
            <a:miter lim="800000"/>
            <a:headEnd/>
            <a:tailEnd/>
          </a:ln>
        </p:spPr>
        <p:txBody>
          <a:bodyPr/>
          <a:lstStyle/>
          <a:p>
            <a:pPr marL="342900" indent="-342900" algn="l">
              <a:spcBef>
                <a:spcPct val="20000"/>
              </a:spcBef>
            </a:pPr>
            <a:r>
              <a:rPr lang="en-US" sz="1800" baseline="0">
                <a:solidFill>
                  <a:srgbClr val="96004B"/>
                </a:solidFill>
                <a:effectLst>
                  <a:outerShdw blurRad="38100" dist="38100" dir="2700000" algn="tl">
                    <a:srgbClr val="000000"/>
                  </a:outerShdw>
                </a:effectLst>
              </a:rPr>
              <a:t>VAX Mini Computer</a:t>
            </a:r>
            <a:r>
              <a:rPr lang="en-US" b="0" baseline="0">
                <a:latin typeface="Comic Sans MS" pitchFamily="66" charset="0"/>
              </a:rPr>
              <a:t> </a:t>
            </a:r>
          </a:p>
        </p:txBody>
      </p:sp>
      <p:pic>
        <p:nvPicPr>
          <p:cNvPr id="356358" name="Picture 6" descr="hamilton_diabds101">
            <a:hlinkClick r:id="rId5"/>
          </p:cNvPr>
          <p:cNvPicPr>
            <a:picLocks noChangeAspect="1" noChangeArrowheads="1"/>
          </p:cNvPicPr>
          <p:nvPr/>
        </p:nvPicPr>
        <p:blipFill>
          <a:blip r:embed="rId6"/>
          <a:srcRect/>
          <a:stretch>
            <a:fillRect/>
          </a:stretch>
        </p:blipFill>
        <p:spPr bwMode="auto">
          <a:xfrm>
            <a:off x="5103935" y="1700213"/>
            <a:ext cx="2438400" cy="3643312"/>
          </a:xfrm>
          <a:prstGeom prst="rect">
            <a:avLst/>
          </a:prstGeom>
          <a:noFill/>
        </p:spPr>
      </p:pic>
      <p:sp>
        <p:nvSpPr>
          <p:cNvPr id="356359" name="Rectangle 7"/>
          <p:cNvSpPr>
            <a:spLocks noChangeArrowheads="1"/>
          </p:cNvSpPr>
          <p:nvPr/>
        </p:nvSpPr>
        <p:spPr bwMode="auto">
          <a:xfrm>
            <a:off x="252046" y="620713"/>
            <a:ext cx="8424497" cy="1439862"/>
          </a:xfrm>
          <a:prstGeom prst="rect">
            <a:avLst/>
          </a:prstGeom>
          <a:solidFill>
            <a:srgbClr val="FFFFCC"/>
          </a:solidFill>
          <a:ln w="9525">
            <a:noFill/>
            <a:miter lim="800000"/>
            <a:headEnd/>
            <a:tailEnd/>
          </a:ln>
        </p:spPr>
        <p:txBody>
          <a:bodyPr/>
          <a:lstStyle/>
          <a:p>
            <a:pPr marL="342900" indent="-342900" algn="l">
              <a:spcBef>
                <a:spcPct val="20000"/>
              </a:spcBef>
            </a:pPr>
            <a:r>
              <a:rPr lang="en-US" sz="2000" b="0" baseline="0">
                <a:solidFill>
                  <a:srgbClr val="008080"/>
                </a:solidFill>
                <a:effectLst>
                  <a:outerShdw blurRad="38100" dist="38100" dir="2700000" algn="tl">
                    <a:srgbClr val="000000"/>
                  </a:outerShdw>
                </a:effectLst>
                <a:latin typeface="Tahoma" pitchFamily="34" charset="0"/>
                <a:cs typeface="Tahoma" pitchFamily="34" charset="0"/>
              </a:rPr>
              <a:t>Aplikacione karakteristike</a:t>
            </a:r>
            <a:r>
              <a:rPr lang="en-US" sz="2000" b="0" baseline="0">
                <a:latin typeface="Tahoma" pitchFamily="34" charset="0"/>
                <a:cs typeface="Tahoma" pitchFamily="34" charset="0"/>
              </a:rPr>
              <a:t> - hulumtime shkencore, kontoll të proceseve, aplikacione inxhinierike, përpunim i shpërndar i të dhënave nëpër njësi të ndryshme organizative të një ndërmarjeje,  e-commerce (përpunimi i transakcioneve nëpërmjet internetit).</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4D9325A1-F169-4091-A173-DC12C38EB3B6}" type="slidenum">
              <a:rPr lang="en-GB"/>
              <a:pPr/>
              <a:t>94</a:t>
            </a:fld>
            <a:endParaRPr lang="en-GB"/>
          </a:p>
        </p:txBody>
      </p:sp>
      <p:sp>
        <p:nvSpPr>
          <p:cNvPr id="504835" name="Rectangle 3"/>
          <p:cNvSpPr>
            <a:spLocks noGrp="1" noChangeArrowheads="1"/>
          </p:cNvSpPr>
          <p:nvPr>
            <p:ph type="body" idx="1"/>
          </p:nvPr>
        </p:nvSpPr>
        <p:spPr>
          <a:xfrm>
            <a:off x="611066" y="692150"/>
            <a:ext cx="7921869" cy="5113338"/>
          </a:xfrm>
          <a:solidFill>
            <a:srgbClr val="FFFFCC"/>
          </a:solidFill>
        </p:spPr>
        <p:txBody>
          <a:bodyPr/>
          <a:lstStyle/>
          <a:p>
            <a:pPr>
              <a:lnSpc>
                <a:spcPct val="80000"/>
              </a:lnSpc>
            </a:pPr>
            <a:r>
              <a:rPr lang="en-US" sz="2000" b="1">
                <a:solidFill>
                  <a:srgbClr val="008080"/>
                </a:solidFill>
                <a:effectLst>
                  <a:outerShdw blurRad="38100" dist="38100" dir="2700000" algn="tl">
                    <a:srgbClr val="000000"/>
                  </a:outerShdw>
                </a:effectLst>
                <a:latin typeface="Lucida Bright" pitchFamily="18" charset="0"/>
              </a:rPr>
              <a:t>Stacionet punuese-Workstations</a:t>
            </a:r>
            <a:r>
              <a:rPr lang="en-US" sz="1800" b="1">
                <a:solidFill>
                  <a:srgbClr val="996633"/>
                </a:solidFill>
                <a:effectLst>
                  <a:outerShdw blurRad="38100" dist="38100" dir="2700000" algn="tl">
                    <a:srgbClr val="000000"/>
                  </a:outerShdw>
                </a:effectLst>
                <a:latin typeface="Lucida Bright" pitchFamily="18" charset="0"/>
              </a:rPr>
              <a:t> </a:t>
            </a:r>
            <a:r>
              <a:rPr lang="en-US" sz="1800" b="1">
                <a:effectLst>
                  <a:outerShdw blurRad="38100" dist="38100" dir="2700000" algn="tl">
                    <a:srgbClr val="FFFFFF"/>
                  </a:outerShdw>
                </a:effectLst>
                <a:latin typeface="Lucida Bright" pitchFamily="18" charset="0"/>
              </a:rPr>
              <a:t>paraqesin aso lloj t</a:t>
            </a:r>
            <a:r>
              <a:rPr lang="en-US" sz="1800">
                <a:effectLst>
                  <a:outerShdw blurRad="38100" dist="38100" dir="2700000" algn="tl">
                    <a:srgbClr val="FFFFFF"/>
                  </a:outerShdw>
                </a:effectLst>
                <a:latin typeface="Lucida Bright" pitchFamily="18" charset="0"/>
                <a:cs typeface="Tahoma" pitchFamily="34" charset="0"/>
              </a:rPr>
              <a:t>ë kompjutorëve që </a:t>
            </a:r>
            <a:r>
              <a:rPr lang="en-US" sz="1800">
                <a:solidFill>
                  <a:srgbClr val="008080"/>
                </a:solidFill>
                <a:effectLst>
                  <a:outerShdw blurRad="38100" dist="38100" dir="2700000" algn="tl">
                    <a:srgbClr val="000000"/>
                  </a:outerShdw>
                </a:effectLst>
                <a:latin typeface="Lucida Bright" pitchFamily="18" charset="0"/>
                <a:cs typeface="Tahoma" pitchFamily="34" charset="0"/>
              </a:rPr>
              <a:t>për nga forca e tyre</a:t>
            </a:r>
            <a:r>
              <a:rPr lang="en-US" sz="1800">
                <a:effectLst>
                  <a:outerShdw blurRad="38100" dist="38100" dir="2700000" algn="tl">
                    <a:srgbClr val="FFFFFF"/>
                  </a:outerShdw>
                </a:effectLst>
                <a:latin typeface="Lucida Bright" pitchFamily="18" charset="0"/>
                <a:cs typeface="Tahoma" pitchFamily="34" charset="0"/>
              </a:rPr>
              <a:t> gjinden </a:t>
            </a:r>
            <a:r>
              <a:rPr lang="en-US" sz="1800">
                <a:solidFill>
                  <a:srgbClr val="008080"/>
                </a:solidFill>
                <a:effectLst>
                  <a:outerShdw blurRad="38100" dist="38100" dir="2700000" algn="tl">
                    <a:srgbClr val="000000"/>
                  </a:outerShdw>
                </a:effectLst>
                <a:latin typeface="Lucida Bright" pitchFamily="18" charset="0"/>
                <a:cs typeface="Tahoma" pitchFamily="34" charset="0"/>
              </a:rPr>
              <a:t>mes kompjutorëve</a:t>
            </a:r>
            <a:r>
              <a:rPr lang="en-US" sz="1800">
                <a:effectLst>
                  <a:outerShdw blurRad="38100" dist="38100" dir="2700000" algn="tl">
                    <a:srgbClr val="FFFFFF"/>
                  </a:outerShdw>
                </a:effectLst>
                <a:latin typeface="Lucida Bright" pitchFamily="18" charset="0"/>
                <a:cs typeface="Tahoma" pitchFamily="34" charset="0"/>
              </a:rPr>
              <a:t> </a:t>
            </a:r>
            <a:r>
              <a:rPr lang="en-US" sz="1800">
                <a:solidFill>
                  <a:srgbClr val="008080"/>
                </a:solidFill>
                <a:effectLst>
                  <a:outerShdw blurRad="38100" dist="38100" dir="2700000" algn="tl">
                    <a:srgbClr val="000000"/>
                  </a:outerShdw>
                </a:effectLst>
                <a:latin typeface="Lucida Bright" pitchFamily="18" charset="0"/>
                <a:cs typeface="Tahoma" pitchFamily="34" charset="0"/>
              </a:rPr>
              <a:t>personal (PC),</a:t>
            </a:r>
            <a:r>
              <a:rPr lang="en-US" sz="1800">
                <a:effectLst>
                  <a:outerShdw blurRad="38100" dist="38100" dir="2700000" algn="tl">
                    <a:srgbClr val="FFFFFF"/>
                  </a:outerShdw>
                </a:effectLst>
                <a:latin typeface="Lucida Bright" pitchFamily="18" charset="0"/>
                <a:cs typeface="Tahoma" pitchFamily="34" charset="0"/>
              </a:rPr>
              <a:t> dhe </a:t>
            </a:r>
            <a:r>
              <a:rPr lang="en-US" sz="1800">
                <a:solidFill>
                  <a:srgbClr val="008080"/>
                </a:solidFill>
                <a:effectLst>
                  <a:outerShdw blurRad="38100" dist="38100" dir="2700000" algn="tl">
                    <a:srgbClr val="000000"/>
                  </a:outerShdw>
                </a:effectLst>
                <a:latin typeface="Lucida Bright" pitchFamily="18" charset="0"/>
                <a:cs typeface="Tahoma" pitchFamily="34" charset="0"/>
              </a:rPr>
              <a:t>minikompjutorëve,</a:t>
            </a:r>
            <a:r>
              <a:rPr lang="en-US" sz="1800">
                <a:effectLst>
                  <a:outerShdw blurRad="38100" dist="38100" dir="2700000" algn="tl">
                    <a:srgbClr val="FFFFFF"/>
                  </a:outerShdw>
                </a:effectLst>
                <a:latin typeface="Lucida Bright" pitchFamily="18" charset="0"/>
                <a:cs typeface="Tahoma" pitchFamily="34" charset="0"/>
              </a:rPr>
              <a:t> edhe pse kjo vi përkufizimi   nuk është  shumë e kjartë në të dyja anët e vijës ndarëse, e që do të thotë se High-end kompjutorët personal janë ekuivalent të low-end Workstations – stacioneve punuese, dhe poashtu high-end workstations janë ekuivalent të minikompjutorëve.</a:t>
            </a:r>
          </a:p>
          <a:p>
            <a:pPr>
              <a:lnSpc>
                <a:spcPct val="80000"/>
              </a:lnSpc>
            </a:pPr>
            <a:r>
              <a:rPr lang="en-US" sz="1800">
                <a:effectLst>
                  <a:outerShdw blurRad="38100" dist="38100" dir="2700000" algn="tl">
                    <a:srgbClr val="FFFFFF"/>
                  </a:outerShdw>
                </a:effectLst>
                <a:latin typeface="Lucida Bright" pitchFamily="18" charset="0"/>
                <a:cs typeface="Tahoma" pitchFamily="34" charset="0"/>
              </a:rPr>
              <a:t>Sikurse edhe kompjutorët personal (PC), numri më i madhë i stacioneve punuese paraqesin të ashtuquajtur </a:t>
            </a:r>
            <a:r>
              <a:rPr lang="en-US" sz="1800">
                <a:solidFill>
                  <a:srgbClr val="008080"/>
                </a:solidFill>
                <a:effectLst>
                  <a:outerShdw blurRad="38100" dist="38100" dir="2700000" algn="tl">
                    <a:srgbClr val="000000"/>
                  </a:outerShdw>
                </a:effectLst>
                <a:latin typeface="Lucida Bright" pitchFamily="18" charset="0"/>
                <a:cs typeface="Tahoma" pitchFamily="34" charset="0"/>
              </a:rPr>
              <a:t>single-user kompjutorë</a:t>
            </a:r>
            <a:r>
              <a:rPr lang="en-US" sz="1800">
                <a:effectLst>
                  <a:outerShdw blurRad="38100" dist="38100" dir="2700000" algn="tl">
                    <a:srgbClr val="FFFFFF"/>
                  </a:outerShdw>
                </a:effectLst>
                <a:latin typeface="Lucida Bright" pitchFamily="18" charset="0"/>
                <a:cs typeface="Tahoma" pitchFamily="34" charset="0"/>
              </a:rPr>
              <a:t>. Mirëpo stacionet punuese zakonisht janë të ndërlidhur sëbashku në local-area network edhepse ata munden të shfytëzohen edhe si </a:t>
            </a:r>
            <a:r>
              <a:rPr lang="en-US" sz="1800">
                <a:solidFill>
                  <a:srgbClr val="008080"/>
                </a:solidFill>
                <a:effectLst>
                  <a:outerShdw blurRad="38100" dist="38100" dir="2700000" algn="tl">
                    <a:srgbClr val="000000"/>
                  </a:outerShdw>
                </a:effectLst>
                <a:latin typeface="Lucida Bright" pitchFamily="18" charset="0"/>
                <a:cs typeface="Tahoma" pitchFamily="34" charset="0"/>
              </a:rPr>
              <a:t>stand-alone systems. </a:t>
            </a:r>
          </a:p>
          <a:p>
            <a:pPr>
              <a:lnSpc>
                <a:spcPct val="80000"/>
              </a:lnSpc>
            </a:pPr>
            <a:r>
              <a:rPr lang="en-US" sz="1800" u="sng">
                <a:effectLst>
                  <a:outerShdw blurRad="38100" dist="38100" dir="2700000" algn="tl">
                    <a:srgbClr val="FFFFFF"/>
                  </a:outerShdw>
                </a:effectLst>
                <a:latin typeface="Lucida Bright" pitchFamily="18" charset="0"/>
                <a:cs typeface="Tahoma" pitchFamily="34" charset="0"/>
              </a:rPr>
              <a:t>Në rrjetat kompjuterike (networking) termi workstation i referohet cilit do kompjutori i ndërlidhur në lokal-area network,pra ai mundet të jetë stacion punues apo PC</a:t>
            </a:r>
            <a:r>
              <a:rPr lang="en-US" sz="1800">
                <a:effectLst>
                  <a:outerShdw blurRad="38100" dist="38100" dir="2700000" algn="tl">
                    <a:srgbClr val="FFFFFF"/>
                  </a:outerShdw>
                </a:effectLst>
                <a:latin typeface="Lucida Bright" pitchFamily="18" charset="0"/>
                <a:cs typeface="Tahoma" pitchFamily="34" charset="0"/>
              </a:rPr>
              <a:t> </a:t>
            </a:r>
          </a:p>
          <a:p>
            <a:pPr>
              <a:lnSpc>
                <a:spcPct val="80000"/>
              </a:lnSpc>
            </a:pPr>
            <a:r>
              <a:rPr lang="en-US" sz="1800">
                <a:effectLst>
                  <a:outerShdw blurRad="38100" dist="38100" dir="2700000" algn="tl">
                    <a:srgbClr val="FFFFFF"/>
                  </a:outerShdw>
                </a:effectLst>
                <a:latin typeface="Lucida Bright" pitchFamily="18" charset="0"/>
                <a:cs typeface="Tahoma" pitchFamily="34" charset="0"/>
              </a:rPr>
              <a:t>Workstations shfrytëzohen për aplikacione inxhinierike (CAD/CAM),desktop publishing, zhvillim të softuerit (software development) si dhe lloje të tjera të aplikacioneve ku kërkohet sasi e konsiderueshme e kapacitetit llogaritës të kompjutorëve si dhe grafikë me kualitet relativisht të lartë,kurse sistemi operativ më së shpeshti i shfrytëzuar për stacionet punuese janë UNIX dhe Windows NT</a:t>
            </a:r>
          </a:p>
          <a:p>
            <a:pPr>
              <a:lnSpc>
                <a:spcPct val="80000"/>
              </a:lnSpc>
            </a:pPr>
            <a:endParaRPr lang="en-US" sz="1800">
              <a:latin typeface="Arial" charset="0"/>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2011</a:t>
            </a:r>
            <a:endParaRPr lang="en-GB"/>
          </a:p>
        </p:txBody>
      </p:sp>
      <p:sp>
        <p:nvSpPr>
          <p:cNvPr id="12" name="Slide Number Placeholder 5"/>
          <p:cNvSpPr>
            <a:spLocks noGrp="1"/>
          </p:cNvSpPr>
          <p:nvPr>
            <p:ph type="sldNum" sz="quarter" idx="12"/>
          </p:nvPr>
        </p:nvSpPr>
        <p:spPr/>
        <p:txBody>
          <a:bodyPr/>
          <a:lstStyle/>
          <a:p>
            <a:fld id="{7D0D8BD2-FF1A-4133-8FBE-0D5C6177B521}" type="slidenum">
              <a:rPr lang="en-GB"/>
              <a:pPr/>
              <a:t>95</a:t>
            </a:fld>
            <a:endParaRPr lang="en-GB"/>
          </a:p>
        </p:txBody>
      </p:sp>
      <p:pic>
        <p:nvPicPr>
          <p:cNvPr id="505860" name="Picture 4" descr="background">
            <a:hlinkClick r:id="rId3"/>
          </p:cNvPr>
          <p:cNvPicPr>
            <a:picLocks noChangeAspect="1" noChangeArrowheads="1"/>
          </p:cNvPicPr>
          <p:nvPr>
            <p:ph type="body" idx="1"/>
          </p:nvPr>
        </p:nvPicPr>
        <p:blipFill>
          <a:blip r:embed="rId4"/>
          <a:srcRect/>
          <a:stretch>
            <a:fillRect/>
          </a:stretch>
        </p:blipFill>
        <p:spPr>
          <a:xfrm>
            <a:off x="1513743" y="2708276"/>
            <a:ext cx="3168162" cy="3167063"/>
          </a:xfrm>
        </p:spPr>
      </p:pic>
      <p:sp>
        <p:nvSpPr>
          <p:cNvPr id="505861" name="Rectangle 5"/>
          <p:cNvSpPr>
            <a:spLocks noChangeArrowheads="1"/>
          </p:cNvSpPr>
          <p:nvPr/>
        </p:nvSpPr>
        <p:spPr bwMode="auto">
          <a:xfrm>
            <a:off x="1581151" y="5734051"/>
            <a:ext cx="3889131" cy="366713"/>
          </a:xfrm>
          <a:prstGeom prst="rect">
            <a:avLst/>
          </a:prstGeom>
          <a:solidFill>
            <a:srgbClr val="FFFF99"/>
          </a:solidFill>
          <a:ln w="9525">
            <a:noFill/>
            <a:miter lim="800000"/>
            <a:headEnd/>
            <a:tailEnd/>
          </a:ln>
          <a:effectLst/>
        </p:spPr>
        <p:txBody>
          <a:bodyPr anchor="ctr">
            <a:spAutoFit/>
          </a:bodyPr>
          <a:lstStyle/>
          <a:p>
            <a:pPr algn="l"/>
            <a:r>
              <a:rPr lang="en-US" sz="1600" baseline="0">
                <a:solidFill>
                  <a:srgbClr val="96004B"/>
                </a:solidFill>
                <a:effectLst>
                  <a:outerShdw blurRad="38100" dist="38100" dir="2700000" algn="tl">
                    <a:srgbClr val="000000"/>
                  </a:outerShdw>
                </a:effectLst>
              </a:rPr>
              <a:t>PC workstations from 1 computer</a:t>
            </a:r>
            <a:r>
              <a:rPr lang="en-US" sz="1800" b="0" baseline="0">
                <a:latin typeface="Comic Sans MS" pitchFamily="66" charset="0"/>
              </a:rPr>
              <a:t> </a:t>
            </a:r>
          </a:p>
        </p:txBody>
      </p:sp>
      <p:pic>
        <p:nvPicPr>
          <p:cNvPr id="505862" name="Picture 6" descr="client-server">
            <a:hlinkClick r:id="rId5"/>
          </p:cNvPr>
          <p:cNvPicPr>
            <a:picLocks noChangeAspect="1" noChangeArrowheads="1"/>
          </p:cNvPicPr>
          <p:nvPr/>
        </p:nvPicPr>
        <p:blipFill>
          <a:blip r:embed="rId6"/>
          <a:srcRect/>
          <a:stretch>
            <a:fillRect/>
          </a:stretch>
        </p:blipFill>
        <p:spPr bwMode="auto">
          <a:xfrm>
            <a:off x="6588370" y="3933825"/>
            <a:ext cx="2231781" cy="1582738"/>
          </a:xfrm>
          <a:prstGeom prst="rect">
            <a:avLst/>
          </a:prstGeom>
          <a:noFill/>
        </p:spPr>
      </p:pic>
      <p:sp>
        <p:nvSpPr>
          <p:cNvPr id="505864" name="Rectangle 8"/>
          <p:cNvSpPr>
            <a:spLocks noChangeArrowheads="1"/>
          </p:cNvSpPr>
          <p:nvPr/>
        </p:nvSpPr>
        <p:spPr bwMode="auto">
          <a:xfrm>
            <a:off x="5671039" y="5661025"/>
            <a:ext cx="3021981" cy="461665"/>
          </a:xfrm>
          <a:prstGeom prst="rect">
            <a:avLst/>
          </a:prstGeom>
          <a:solidFill>
            <a:srgbClr val="FFFFCC"/>
          </a:solidFill>
          <a:ln w="9525">
            <a:noFill/>
            <a:miter lim="800000"/>
            <a:headEnd/>
            <a:tailEnd/>
          </a:ln>
          <a:effectLst/>
        </p:spPr>
        <p:txBody>
          <a:bodyPr wrap="none" anchor="ctr">
            <a:spAutoFit/>
          </a:bodyPr>
          <a:lstStyle/>
          <a:p>
            <a:pPr algn="l"/>
            <a:r>
              <a:rPr lang="en-US" sz="1400" baseline="0">
                <a:solidFill>
                  <a:srgbClr val="96004B"/>
                </a:solidFill>
                <a:effectLst>
                  <a:outerShdw blurRad="38100" dist="38100" dir="2700000" algn="tl">
                    <a:srgbClr val="000000"/>
                  </a:outerShdw>
                </a:effectLst>
              </a:rPr>
              <a:t>... computers are backed up to an</a:t>
            </a:r>
            <a:r>
              <a:rPr lang="en-US" sz="2400" b="0">
                <a:latin typeface="Comic Sans MS" pitchFamily="66" charset="0"/>
              </a:rPr>
              <a:t> </a:t>
            </a:r>
          </a:p>
        </p:txBody>
      </p:sp>
      <p:pic>
        <p:nvPicPr>
          <p:cNvPr id="505865" name="Picture 9" descr="_4025-alienware_mj12_85501_workstation_pc">
            <a:hlinkClick r:id="rId7"/>
          </p:cNvPr>
          <p:cNvPicPr>
            <a:picLocks noChangeAspect="1" noChangeArrowheads="1"/>
          </p:cNvPicPr>
          <p:nvPr/>
        </p:nvPicPr>
        <p:blipFill>
          <a:blip r:embed="rId8"/>
          <a:srcRect/>
          <a:stretch>
            <a:fillRect/>
          </a:stretch>
        </p:blipFill>
        <p:spPr bwMode="auto">
          <a:xfrm>
            <a:off x="5690089" y="1"/>
            <a:ext cx="3453911" cy="3167063"/>
          </a:xfrm>
          <a:prstGeom prst="rect">
            <a:avLst/>
          </a:prstGeom>
          <a:noFill/>
        </p:spPr>
      </p:pic>
      <p:sp>
        <p:nvSpPr>
          <p:cNvPr id="505867" name="Rectangle 11"/>
          <p:cNvSpPr>
            <a:spLocks noChangeArrowheads="1"/>
          </p:cNvSpPr>
          <p:nvPr/>
        </p:nvSpPr>
        <p:spPr bwMode="auto">
          <a:xfrm>
            <a:off x="6301154" y="3213100"/>
            <a:ext cx="2700704" cy="336550"/>
          </a:xfrm>
          <a:prstGeom prst="rect">
            <a:avLst/>
          </a:prstGeom>
          <a:solidFill>
            <a:srgbClr val="FFFFCC"/>
          </a:solidFill>
          <a:ln w="9525">
            <a:noFill/>
            <a:miter lim="800000"/>
            <a:headEnd/>
            <a:tailEnd/>
          </a:ln>
          <a:effectLst/>
        </p:spPr>
        <p:txBody>
          <a:bodyPr>
            <a:spAutoFit/>
          </a:bodyPr>
          <a:lstStyle/>
          <a:p>
            <a:pPr algn="l"/>
            <a:r>
              <a:rPr lang="en-US" sz="1600" baseline="0">
                <a:solidFill>
                  <a:srgbClr val="96004B"/>
                </a:solidFill>
                <a:effectLst>
                  <a:outerShdw blurRad="38100" dist="38100" dir="2700000" algn="tl">
                    <a:srgbClr val="000000"/>
                  </a:outerShdw>
                </a:effectLst>
                <a:cs typeface="Tahoma" pitchFamily="34" charset="0"/>
              </a:rPr>
              <a:t>Workstation computer</a:t>
            </a:r>
            <a:r>
              <a:rPr lang="en-US" sz="1600" baseline="0">
                <a:effectLst>
                  <a:outerShdw blurRad="38100" dist="38100" dir="2700000" algn="tl">
                    <a:srgbClr val="FFFFFF"/>
                  </a:outerShdw>
                </a:effectLst>
                <a:cs typeface="Tahoma" pitchFamily="34" charset="0"/>
              </a:rPr>
              <a:t>.</a:t>
            </a:r>
          </a:p>
        </p:txBody>
      </p:sp>
      <p:sp>
        <p:nvSpPr>
          <p:cNvPr id="505869" name="Rectangle 13"/>
          <p:cNvSpPr>
            <a:spLocks noChangeArrowheads="1"/>
          </p:cNvSpPr>
          <p:nvPr/>
        </p:nvSpPr>
        <p:spPr bwMode="auto">
          <a:xfrm>
            <a:off x="539262" y="1173163"/>
            <a:ext cx="3474427" cy="461665"/>
          </a:xfrm>
          <a:prstGeom prst="rect">
            <a:avLst/>
          </a:prstGeom>
          <a:noFill/>
          <a:ln w="9525">
            <a:noFill/>
            <a:miter lim="800000"/>
            <a:headEnd/>
            <a:tailEnd/>
          </a:ln>
          <a:effectLst/>
        </p:spPr>
        <p:txBody>
          <a:bodyPr anchor="ctr">
            <a:spAutoFit/>
          </a:bodyPr>
          <a:lstStyle/>
          <a:p>
            <a:pPr algn="l"/>
            <a:r>
              <a:rPr lang="en-US" sz="2400" b="0">
                <a:latin typeface="Comic Sans MS" pitchFamily="66" charset="0"/>
              </a:rPr>
              <a:t> </a:t>
            </a:r>
          </a:p>
        </p:txBody>
      </p:sp>
      <p:sp>
        <p:nvSpPr>
          <p:cNvPr id="505870" name="Rectangle 14"/>
          <p:cNvSpPr>
            <a:spLocks noChangeArrowheads="1"/>
          </p:cNvSpPr>
          <p:nvPr/>
        </p:nvSpPr>
        <p:spPr bwMode="auto">
          <a:xfrm>
            <a:off x="0" y="592139"/>
            <a:ext cx="5580185" cy="2014537"/>
          </a:xfrm>
          <a:prstGeom prst="rect">
            <a:avLst/>
          </a:prstGeom>
          <a:solidFill>
            <a:srgbClr val="FFFFCC"/>
          </a:solidFill>
          <a:ln w="9525">
            <a:noFill/>
            <a:miter lim="800000"/>
            <a:headEnd/>
            <a:tailEnd/>
          </a:ln>
          <a:effectLst/>
        </p:spPr>
        <p:txBody>
          <a:bodyPr anchor="ctr">
            <a:spAutoFit/>
          </a:bodyPr>
          <a:lstStyle/>
          <a:p>
            <a:pPr algn="l"/>
            <a:r>
              <a:rPr lang="en-US" sz="1800" baseline="0">
                <a:effectLst>
                  <a:outerShdw blurRad="38100" dist="38100" dir="2700000" algn="tl">
                    <a:srgbClr val="FFFFFF"/>
                  </a:outerShdw>
                </a:effectLst>
                <a:latin typeface="Tahoma" pitchFamily="34" charset="0"/>
                <a:cs typeface="Tahoma" pitchFamily="34" charset="0"/>
              </a:rPr>
              <a:t>Termi </a:t>
            </a:r>
            <a:r>
              <a:rPr lang="en-US" sz="1800" baseline="0">
                <a:solidFill>
                  <a:srgbClr val="96004B"/>
                </a:solidFill>
                <a:effectLst>
                  <a:outerShdw blurRad="38100" dist="38100" dir="2700000" algn="tl">
                    <a:srgbClr val="000000"/>
                  </a:outerShdw>
                </a:effectLst>
                <a:latin typeface="Tahoma" pitchFamily="34" charset="0"/>
                <a:cs typeface="Tahoma" pitchFamily="34" charset="0"/>
              </a:rPr>
              <a:t>workstatioin </a:t>
            </a:r>
            <a:r>
              <a:rPr lang="en-US" sz="1800" baseline="0">
                <a:effectLst>
                  <a:outerShdw blurRad="38100" dist="38100" dir="2700000" algn="tl">
                    <a:srgbClr val="FFFFFF"/>
                  </a:outerShdw>
                </a:effectLst>
                <a:latin typeface="Tahoma" pitchFamily="34" charset="0"/>
                <a:cs typeface="Tahoma" pitchFamily="34" charset="0"/>
              </a:rPr>
              <a:t>karakterizon mikrokompjuter të shumëanshëm i cil është më i sigurt dhe më i fuqishëm se mikrokompjutorët tradicional/konvencional. </a:t>
            </a:r>
          </a:p>
          <a:p>
            <a:pPr algn="l"/>
            <a:r>
              <a:rPr lang="en-US" sz="1800" baseline="0">
                <a:effectLst>
                  <a:outerShdw blurRad="38100" dist="38100" dir="2700000" algn="tl">
                    <a:srgbClr val="FFFFFF"/>
                  </a:outerShdw>
                </a:effectLst>
                <a:latin typeface="Tahoma" pitchFamily="34" charset="0"/>
                <a:cs typeface="Tahoma" pitchFamily="34" charset="0"/>
              </a:rPr>
              <a:t>Ata kryesisht  shfrytëzohen në sferat tekniko shkencore dhe pothuajse në mënyrë permanente janë të ndërlidhura në ndonjë rrjetë</a:t>
            </a:r>
            <a:r>
              <a:rPr lang="en-US" sz="1800" b="0" baseline="0">
                <a:latin typeface="Lucida Bright" pitchFamily="18" charset="0"/>
              </a:rPr>
              <a:t>.</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2011</a:t>
            </a:r>
            <a:endParaRPr lang="en-GB"/>
          </a:p>
        </p:txBody>
      </p:sp>
      <p:sp>
        <p:nvSpPr>
          <p:cNvPr id="5" name="Slide Number Placeholder 5"/>
          <p:cNvSpPr>
            <a:spLocks noGrp="1"/>
          </p:cNvSpPr>
          <p:nvPr>
            <p:ph type="sldNum" sz="quarter" idx="12"/>
          </p:nvPr>
        </p:nvSpPr>
        <p:spPr/>
        <p:txBody>
          <a:bodyPr/>
          <a:lstStyle/>
          <a:p>
            <a:fld id="{814E79F3-769A-445F-BCD6-AF6AA2249CB7}" type="slidenum">
              <a:rPr lang="en-GB"/>
              <a:pPr/>
              <a:t>96</a:t>
            </a:fld>
            <a:endParaRPr lang="en-GB"/>
          </a:p>
        </p:txBody>
      </p:sp>
      <p:sp>
        <p:nvSpPr>
          <p:cNvPr id="506883" name="Rectangle 3"/>
          <p:cNvSpPr>
            <a:spLocks noGrp="1" noChangeArrowheads="1"/>
          </p:cNvSpPr>
          <p:nvPr>
            <p:ph type="body" idx="1"/>
          </p:nvPr>
        </p:nvSpPr>
        <p:spPr>
          <a:xfrm>
            <a:off x="317990" y="1125539"/>
            <a:ext cx="7998069" cy="3959225"/>
          </a:xfrm>
          <a:solidFill>
            <a:srgbClr val="FFFFCC"/>
          </a:solidFill>
        </p:spPr>
        <p:txBody>
          <a:bodyPr/>
          <a:lstStyle/>
          <a:p>
            <a:r>
              <a:rPr lang="en-US" sz="1800" b="1" u="sng">
                <a:effectLst>
                  <a:outerShdw blurRad="38100" dist="38100" dir="2700000" algn="tl">
                    <a:srgbClr val="FFFFFF"/>
                  </a:outerShdw>
                </a:effectLst>
                <a:latin typeface="Tahoma" pitchFamily="34" charset="0"/>
                <a:cs typeface="Tahoma" pitchFamily="34" charset="0"/>
              </a:rPr>
              <a:t>Termi </a:t>
            </a:r>
            <a:r>
              <a:rPr lang="en-US" sz="1800" b="1" u="sng">
                <a:solidFill>
                  <a:srgbClr val="96004B"/>
                </a:solidFill>
                <a:effectLst>
                  <a:outerShdw blurRad="38100" dist="38100" dir="2700000" algn="tl">
                    <a:srgbClr val="000000"/>
                  </a:outerShdw>
                </a:effectLst>
                <a:latin typeface="Tahoma" pitchFamily="34" charset="0"/>
                <a:cs typeface="Tahoma" pitchFamily="34" charset="0"/>
              </a:rPr>
              <a:t>Mikrokompjutor</a:t>
            </a:r>
            <a:r>
              <a:rPr lang="en-US" sz="1800" b="1" u="sng">
                <a:effectLst>
                  <a:outerShdw blurRad="38100" dist="38100" dir="2700000" algn="tl">
                    <a:srgbClr val="FFFFFF"/>
                  </a:outerShdw>
                </a:effectLst>
                <a:latin typeface="Tahoma" pitchFamily="34" charset="0"/>
                <a:cs typeface="Tahoma" pitchFamily="34" charset="0"/>
              </a:rPr>
              <a:t> karakterizon </a:t>
            </a:r>
            <a:r>
              <a:rPr lang="en-US" sz="1700" b="1" u="sng">
                <a:solidFill>
                  <a:srgbClr val="008080"/>
                </a:solidFill>
                <a:effectLst>
                  <a:outerShdw blurRad="38100" dist="38100" dir="2700000" algn="tl">
                    <a:srgbClr val="000000"/>
                  </a:outerShdw>
                </a:effectLst>
                <a:latin typeface="Tahoma" pitchFamily="34" charset="0"/>
                <a:cs typeface="Tahoma" pitchFamily="34" charset="0"/>
              </a:rPr>
              <a:t>kompjutorët  e më hershëm të cilët posedonin një mikroprocesor si njësi qëndrore</a:t>
            </a:r>
          </a:p>
          <a:p>
            <a:r>
              <a:rPr lang="en-US" sz="1800" b="1" u="sng">
                <a:effectLst>
                  <a:outerShdw blurRad="38100" dist="38100" dir="2700000" algn="tl">
                    <a:srgbClr val="FFFFFF"/>
                  </a:outerShdw>
                </a:effectLst>
                <a:latin typeface="Tahoma" pitchFamily="34" charset="0"/>
                <a:cs typeface="Tahoma" pitchFamily="34" charset="0"/>
              </a:rPr>
              <a:t>Në ditët e sotme termi </a:t>
            </a:r>
            <a:r>
              <a:rPr lang="en-US" sz="1800" b="1" u="sng">
                <a:solidFill>
                  <a:srgbClr val="96004B"/>
                </a:solidFill>
                <a:effectLst>
                  <a:outerShdw blurRad="38100" dist="38100" dir="2700000" algn="tl">
                    <a:srgbClr val="000000"/>
                  </a:outerShdw>
                </a:effectLst>
                <a:latin typeface="Tahoma" pitchFamily="34" charset="0"/>
                <a:cs typeface="Tahoma" pitchFamily="34" charset="0"/>
              </a:rPr>
              <a:t>Mikrokompjutor</a:t>
            </a:r>
            <a:r>
              <a:rPr lang="en-US" sz="1800" b="1" u="sng">
                <a:effectLst>
                  <a:outerShdw blurRad="38100" dist="38100" dir="2700000" algn="tl">
                    <a:srgbClr val="FFFFFF"/>
                  </a:outerShdw>
                </a:effectLst>
                <a:latin typeface="Tahoma" pitchFamily="34" charset="0"/>
                <a:cs typeface="Tahoma" pitchFamily="34" charset="0"/>
              </a:rPr>
              <a:t> është </a:t>
            </a:r>
            <a:r>
              <a:rPr lang="en-US" sz="1700" b="1" u="sng">
                <a:solidFill>
                  <a:srgbClr val="008080"/>
                </a:solidFill>
                <a:effectLst>
                  <a:outerShdw blurRad="38100" dist="38100" dir="2700000" algn="tl">
                    <a:srgbClr val="000000"/>
                  </a:outerShdw>
                </a:effectLst>
                <a:latin typeface="Tahoma" pitchFamily="34" charset="0"/>
                <a:cs typeface="Tahoma" pitchFamily="34" charset="0"/>
              </a:rPr>
              <a:t>zëvendësuar</a:t>
            </a:r>
            <a:r>
              <a:rPr lang="en-US" sz="1800" b="1" u="sng">
                <a:effectLst>
                  <a:outerShdw blurRad="38100" dist="38100" dir="2700000" algn="tl">
                    <a:srgbClr val="FFFFFF"/>
                  </a:outerShdw>
                </a:effectLst>
                <a:latin typeface="Tahoma" pitchFamily="34" charset="0"/>
                <a:cs typeface="Tahoma" pitchFamily="34" charset="0"/>
              </a:rPr>
              <a:t> me termin </a:t>
            </a:r>
            <a:r>
              <a:rPr lang="en-US" sz="1800" b="1" u="sng">
                <a:solidFill>
                  <a:srgbClr val="96004B"/>
                </a:solidFill>
                <a:effectLst>
                  <a:outerShdw blurRad="38100" dist="38100" dir="2700000" algn="tl">
                    <a:srgbClr val="000000"/>
                  </a:outerShdw>
                </a:effectLst>
                <a:latin typeface="Tahoma" pitchFamily="34" charset="0"/>
                <a:cs typeface="Tahoma" pitchFamily="34" charset="0"/>
              </a:rPr>
              <a:t>Kompjutor personal (PC)</a:t>
            </a:r>
            <a:r>
              <a:rPr lang="en-US" sz="1800" b="1" u="sng">
                <a:effectLst>
                  <a:outerShdw blurRad="38100" dist="38100" dir="2700000" algn="tl">
                    <a:srgbClr val="FFFFFF"/>
                  </a:outerShdw>
                </a:effectLst>
                <a:latin typeface="Tahoma" pitchFamily="34" charset="0"/>
                <a:cs typeface="Tahoma" pitchFamily="34" charset="0"/>
              </a:rPr>
              <a:t> , i cili term në fakt paraqet një emër tregtarë të firmës IBM.</a:t>
            </a:r>
            <a:r>
              <a:rPr lang="en-US" sz="1800" b="1">
                <a:effectLst>
                  <a:outerShdw blurRad="38100" dist="38100" dir="2700000" algn="tl">
                    <a:srgbClr val="FFFFFF"/>
                  </a:outerShdw>
                </a:effectLst>
                <a:latin typeface="Tahoma" pitchFamily="34" charset="0"/>
                <a:cs typeface="Tahoma" pitchFamily="34" charset="0"/>
              </a:rPr>
              <a:t> Në qarqet e ekspertëve si PC karakterizohen mikro kompjutorët kompatibil me IBM(</a:t>
            </a:r>
            <a:r>
              <a:rPr lang="en-US" sz="1800" b="1" i="1">
                <a:effectLst>
                  <a:outerShdw blurRad="38100" dist="38100" dir="2700000" algn="tl">
                    <a:srgbClr val="FFFFFF"/>
                  </a:outerShdw>
                </a:effectLst>
                <a:latin typeface="Tahoma" pitchFamily="34" charset="0"/>
                <a:cs typeface="Tahoma" pitchFamily="34" charset="0"/>
              </a:rPr>
              <a:t>IBM-kompatible).</a:t>
            </a:r>
          </a:p>
          <a:p>
            <a:r>
              <a:rPr lang="en-US" sz="1800" b="1">
                <a:solidFill>
                  <a:srgbClr val="008080"/>
                </a:solidFill>
                <a:effectLst>
                  <a:outerShdw blurRad="38100" dist="38100" dir="2700000" algn="tl">
                    <a:srgbClr val="000000"/>
                  </a:outerShdw>
                </a:effectLst>
                <a:latin typeface="Tahoma" pitchFamily="34" charset="0"/>
                <a:cs typeface="Tahoma" pitchFamily="34" charset="0"/>
              </a:rPr>
              <a:t>Sistemet operative</a:t>
            </a:r>
            <a:r>
              <a:rPr lang="en-US" sz="1800" b="1">
                <a:effectLst>
                  <a:outerShdw blurRad="38100" dist="38100" dir="2700000" algn="tl">
                    <a:srgbClr val="FFFFFF"/>
                  </a:outerShdw>
                </a:effectLst>
                <a:latin typeface="Tahoma" pitchFamily="34" charset="0"/>
                <a:cs typeface="Tahoma" pitchFamily="34" charset="0"/>
              </a:rPr>
              <a:t> - Microsoft Windows, Linux </a:t>
            </a:r>
          </a:p>
          <a:p>
            <a:r>
              <a:rPr lang="en-US" sz="1800" b="1">
                <a:effectLst>
                  <a:outerShdw blurRad="38100" dist="38100" dir="2700000" algn="tl">
                    <a:srgbClr val="FFFFFF"/>
                  </a:outerShdw>
                </a:effectLst>
                <a:latin typeface="Tahoma" pitchFamily="34" charset="0"/>
                <a:cs typeface="Tahoma" pitchFamily="34" charset="0"/>
              </a:rPr>
              <a:t> Si PC kompjutor nuk llogariten mikrokompjutorët diç më të vjetër të firmës Apple (Macintosh me sistemin operativ Mac OS), për shkak të dallimeve/ndryshimeve në arkitekturë  </a:t>
            </a:r>
          </a:p>
          <a:p>
            <a:r>
              <a:rPr lang="en-US" sz="1800" b="1">
                <a:effectLst>
                  <a:outerShdw blurRad="38100" dist="38100" dir="2700000" algn="tl">
                    <a:srgbClr val="FFFFFF"/>
                  </a:outerShdw>
                </a:effectLst>
                <a:latin typeface="Tahoma" pitchFamily="34" charset="0"/>
                <a:cs typeface="Tahoma" pitchFamily="34" charset="0"/>
              </a:rPr>
              <a:t>Që nga vitet e 80-ta termi mikrokompjutor shpejtë ka fillua të bie nga përdorimi dhe nuk vshtë më konvencional</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2011</a:t>
            </a:r>
            <a:endParaRPr lang="en-GB"/>
          </a:p>
        </p:txBody>
      </p:sp>
      <p:sp>
        <p:nvSpPr>
          <p:cNvPr id="7" name="Slide Number Placeholder 5"/>
          <p:cNvSpPr>
            <a:spLocks noGrp="1"/>
          </p:cNvSpPr>
          <p:nvPr>
            <p:ph type="sldNum" sz="quarter" idx="12"/>
          </p:nvPr>
        </p:nvSpPr>
        <p:spPr/>
        <p:txBody>
          <a:bodyPr/>
          <a:lstStyle/>
          <a:p>
            <a:fld id="{94BAA95F-9BF1-4C6F-804D-8CB48242749B}" type="slidenum">
              <a:rPr lang="en-GB"/>
              <a:pPr/>
              <a:t>97</a:t>
            </a:fld>
            <a:endParaRPr lang="en-GB"/>
          </a:p>
        </p:txBody>
      </p:sp>
      <p:sp>
        <p:nvSpPr>
          <p:cNvPr id="508932" name="Rectangle 4"/>
          <p:cNvSpPr>
            <a:spLocks noChangeArrowheads="1"/>
          </p:cNvSpPr>
          <p:nvPr>
            <p:ph type="body" idx="1"/>
          </p:nvPr>
        </p:nvSpPr>
        <p:spPr>
          <a:xfrm>
            <a:off x="317989" y="333375"/>
            <a:ext cx="2719754" cy="3024188"/>
          </a:xfrm>
          <a:solidFill>
            <a:srgbClr val="FFFFCC"/>
          </a:solidFill>
          <a:ln/>
        </p:spPr>
        <p:txBody>
          <a:bodyPr/>
          <a:lstStyle/>
          <a:p>
            <a:pPr>
              <a:lnSpc>
                <a:spcPct val="80000"/>
              </a:lnSpc>
              <a:spcBef>
                <a:spcPct val="0"/>
              </a:spcBef>
              <a:buFontTx/>
              <a:buNone/>
            </a:pPr>
            <a:r>
              <a:rPr lang="en-US" sz="1800">
                <a:effectLst>
                  <a:outerShdw blurRad="38100" dist="38100" dir="2700000" algn="tl">
                    <a:srgbClr val="FFFFFF"/>
                  </a:outerShdw>
                </a:effectLst>
                <a:latin typeface="Tahoma" pitchFamily="34" charset="0"/>
                <a:cs typeface="Tahoma" pitchFamily="34" charset="0"/>
              </a:rPr>
              <a:t>Shema e një kompjutori</a:t>
            </a:r>
          </a:p>
          <a:p>
            <a:pPr>
              <a:lnSpc>
                <a:spcPct val="80000"/>
              </a:lnSpc>
              <a:spcBef>
                <a:spcPct val="0"/>
              </a:spcBef>
              <a:buFontTx/>
              <a:buNone/>
            </a:pPr>
            <a:r>
              <a:rPr lang="en-US" sz="1800">
                <a:effectLst>
                  <a:outerShdw blurRad="38100" dist="38100" dir="2700000" algn="tl">
                    <a:srgbClr val="FFFFFF"/>
                  </a:outerShdw>
                </a:effectLst>
                <a:latin typeface="Tahoma" pitchFamily="34" charset="0"/>
                <a:cs typeface="Tahoma" pitchFamily="34" charset="0"/>
              </a:rPr>
              <a:t>  personal  modern </a:t>
            </a:r>
            <a:br>
              <a:rPr lang="en-US" sz="1800">
                <a:effectLst>
                  <a:outerShdw blurRad="38100" dist="38100" dir="2700000" algn="tl">
                    <a:srgbClr val="FFFFFF"/>
                  </a:outerShdw>
                </a:effectLst>
                <a:latin typeface="Tahoma" pitchFamily="34" charset="0"/>
                <a:cs typeface="Tahoma" pitchFamily="34" charset="0"/>
              </a:rPr>
            </a:br>
            <a:r>
              <a:rPr lang="en-US" sz="1800">
                <a:solidFill>
                  <a:srgbClr val="006699"/>
                </a:solidFill>
                <a:effectLst>
                  <a:outerShdw blurRad="38100" dist="38100" dir="2700000" algn="tl">
                    <a:srgbClr val="000000"/>
                  </a:outerShdw>
                </a:effectLst>
                <a:latin typeface="Tahoma" pitchFamily="34" charset="0"/>
                <a:cs typeface="Tahoma" pitchFamily="34" charset="0"/>
              </a:rPr>
              <a:t>1. Monitori</a:t>
            </a:r>
            <a:br>
              <a:rPr lang="en-US" sz="1800">
                <a:solidFill>
                  <a:srgbClr val="006699"/>
                </a:solidFill>
                <a:effectLst>
                  <a:outerShdw blurRad="38100" dist="38100" dir="2700000" algn="tl">
                    <a:srgbClr val="000000"/>
                  </a:outerShdw>
                </a:effectLst>
                <a:latin typeface="Tahoma" pitchFamily="34" charset="0"/>
                <a:cs typeface="Tahoma" pitchFamily="34" charset="0"/>
              </a:rPr>
            </a:br>
            <a:r>
              <a:rPr lang="en-US" sz="1800">
                <a:solidFill>
                  <a:srgbClr val="006699"/>
                </a:solidFill>
                <a:effectLst>
                  <a:outerShdw blurRad="38100" dist="38100" dir="2700000" algn="tl">
                    <a:srgbClr val="000000"/>
                  </a:outerShdw>
                </a:effectLst>
                <a:latin typeface="Tahoma" pitchFamily="34" charset="0"/>
                <a:cs typeface="Tahoma" pitchFamily="34" charset="0"/>
              </a:rPr>
              <a:t>2. Motherboard </a:t>
            </a:r>
          </a:p>
          <a:p>
            <a:pPr>
              <a:lnSpc>
                <a:spcPct val="80000"/>
              </a:lnSpc>
              <a:spcBef>
                <a:spcPct val="0"/>
              </a:spcBef>
              <a:buFontTx/>
              <a:buNone/>
            </a:pPr>
            <a:r>
              <a:rPr lang="en-US" sz="1800">
                <a:solidFill>
                  <a:srgbClr val="006699"/>
                </a:solidFill>
                <a:effectLst>
                  <a:outerShdw blurRad="38100" dist="38100" dir="2700000" algn="tl">
                    <a:srgbClr val="000000"/>
                  </a:outerShdw>
                </a:effectLst>
                <a:latin typeface="Tahoma" pitchFamily="34" charset="0"/>
                <a:cs typeface="Tahoma" pitchFamily="34" charset="0"/>
              </a:rPr>
              <a:t>     3. Prozesori</a:t>
            </a:r>
            <a:br>
              <a:rPr lang="en-US" sz="1800">
                <a:solidFill>
                  <a:srgbClr val="006699"/>
                </a:solidFill>
                <a:effectLst>
                  <a:outerShdw blurRad="38100" dist="38100" dir="2700000" algn="tl">
                    <a:srgbClr val="000000"/>
                  </a:outerShdw>
                </a:effectLst>
                <a:latin typeface="Tahoma" pitchFamily="34" charset="0"/>
                <a:cs typeface="Tahoma" pitchFamily="34" charset="0"/>
              </a:rPr>
            </a:br>
            <a:r>
              <a:rPr lang="en-US" sz="1800">
                <a:solidFill>
                  <a:srgbClr val="006699"/>
                </a:solidFill>
                <a:effectLst>
                  <a:outerShdw blurRad="38100" dist="38100" dir="2700000" algn="tl">
                    <a:srgbClr val="000000"/>
                  </a:outerShdw>
                </a:effectLst>
                <a:latin typeface="Tahoma" pitchFamily="34" charset="0"/>
                <a:cs typeface="Tahoma" pitchFamily="34" charset="0"/>
              </a:rPr>
              <a:t>4. Memorja primare</a:t>
            </a:r>
            <a:br>
              <a:rPr lang="en-US" sz="1800">
                <a:solidFill>
                  <a:srgbClr val="006699"/>
                </a:solidFill>
                <a:effectLst>
                  <a:outerShdw blurRad="38100" dist="38100" dir="2700000" algn="tl">
                    <a:srgbClr val="000000"/>
                  </a:outerShdw>
                </a:effectLst>
                <a:latin typeface="Tahoma" pitchFamily="34" charset="0"/>
                <a:cs typeface="Tahoma" pitchFamily="34" charset="0"/>
              </a:rPr>
            </a:br>
            <a:r>
              <a:rPr lang="en-US" sz="1800">
                <a:solidFill>
                  <a:srgbClr val="006699"/>
                </a:solidFill>
                <a:effectLst>
                  <a:outerShdw blurRad="38100" dist="38100" dir="2700000" algn="tl">
                    <a:srgbClr val="000000"/>
                  </a:outerShdw>
                </a:effectLst>
                <a:latin typeface="Tahoma" pitchFamily="34" charset="0"/>
                <a:cs typeface="Tahoma" pitchFamily="34" charset="0"/>
              </a:rPr>
              <a:t>5. Plug-in card</a:t>
            </a:r>
            <a:br>
              <a:rPr lang="en-US" sz="1800">
                <a:solidFill>
                  <a:srgbClr val="006699"/>
                </a:solidFill>
                <a:effectLst>
                  <a:outerShdw blurRad="38100" dist="38100" dir="2700000" algn="tl">
                    <a:srgbClr val="000000"/>
                  </a:outerShdw>
                </a:effectLst>
                <a:latin typeface="Tahoma" pitchFamily="34" charset="0"/>
                <a:cs typeface="Tahoma" pitchFamily="34" charset="0"/>
              </a:rPr>
            </a:br>
            <a:r>
              <a:rPr lang="en-US" sz="1800">
                <a:solidFill>
                  <a:srgbClr val="006699"/>
                </a:solidFill>
                <a:effectLst>
                  <a:outerShdw blurRad="38100" dist="38100" dir="2700000" algn="tl">
                    <a:srgbClr val="000000"/>
                  </a:outerShdw>
                </a:effectLst>
                <a:latin typeface="Tahoma" pitchFamily="34" charset="0"/>
                <a:cs typeface="Tahoma" pitchFamily="34" charset="0"/>
              </a:rPr>
              <a:t>6. Power supplu unit</a:t>
            </a:r>
            <a:br>
              <a:rPr lang="en-US" sz="1800">
                <a:solidFill>
                  <a:srgbClr val="006699"/>
                </a:solidFill>
                <a:effectLst>
                  <a:outerShdw blurRad="38100" dist="38100" dir="2700000" algn="tl">
                    <a:srgbClr val="000000"/>
                  </a:outerShdw>
                </a:effectLst>
                <a:latin typeface="Tahoma" pitchFamily="34" charset="0"/>
                <a:cs typeface="Tahoma" pitchFamily="34" charset="0"/>
              </a:rPr>
            </a:br>
            <a:r>
              <a:rPr lang="en-US" sz="1800">
                <a:solidFill>
                  <a:srgbClr val="006699"/>
                </a:solidFill>
                <a:effectLst>
                  <a:outerShdw blurRad="38100" dist="38100" dir="2700000" algn="tl">
                    <a:srgbClr val="000000"/>
                  </a:outerShdw>
                </a:effectLst>
                <a:latin typeface="Tahoma" pitchFamily="34" charset="0"/>
                <a:cs typeface="Tahoma" pitchFamily="34" charset="0"/>
              </a:rPr>
              <a:t>7. Optical drive</a:t>
            </a:r>
            <a:br>
              <a:rPr lang="en-US" sz="1800">
                <a:solidFill>
                  <a:srgbClr val="006699"/>
                </a:solidFill>
                <a:effectLst>
                  <a:outerShdw blurRad="38100" dist="38100" dir="2700000" algn="tl">
                    <a:srgbClr val="000000"/>
                  </a:outerShdw>
                </a:effectLst>
                <a:latin typeface="Tahoma" pitchFamily="34" charset="0"/>
                <a:cs typeface="Tahoma" pitchFamily="34" charset="0"/>
              </a:rPr>
            </a:br>
            <a:r>
              <a:rPr lang="en-US" sz="1800">
                <a:solidFill>
                  <a:srgbClr val="006699"/>
                </a:solidFill>
                <a:effectLst>
                  <a:outerShdw blurRad="38100" dist="38100" dir="2700000" algn="tl">
                    <a:srgbClr val="000000"/>
                  </a:outerShdw>
                </a:effectLst>
                <a:latin typeface="Tahoma" pitchFamily="34" charset="0"/>
                <a:cs typeface="Tahoma" pitchFamily="34" charset="0"/>
              </a:rPr>
              <a:t>8. Hard disku</a:t>
            </a:r>
            <a:br>
              <a:rPr lang="en-US" sz="1800">
                <a:solidFill>
                  <a:srgbClr val="006699"/>
                </a:solidFill>
                <a:effectLst>
                  <a:outerShdw blurRad="38100" dist="38100" dir="2700000" algn="tl">
                    <a:srgbClr val="000000"/>
                  </a:outerShdw>
                </a:effectLst>
                <a:latin typeface="Tahoma" pitchFamily="34" charset="0"/>
                <a:cs typeface="Tahoma" pitchFamily="34" charset="0"/>
              </a:rPr>
            </a:br>
            <a:r>
              <a:rPr lang="en-US" sz="1800">
                <a:solidFill>
                  <a:srgbClr val="006699"/>
                </a:solidFill>
                <a:effectLst>
                  <a:outerShdw blurRad="38100" dist="38100" dir="2700000" algn="tl">
                    <a:srgbClr val="000000"/>
                  </a:outerShdw>
                </a:effectLst>
                <a:latin typeface="Tahoma" pitchFamily="34" charset="0"/>
                <a:cs typeface="Tahoma" pitchFamily="34" charset="0"/>
              </a:rPr>
              <a:t>9. Minaku</a:t>
            </a:r>
            <a:br>
              <a:rPr lang="en-US" sz="1800">
                <a:solidFill>
                  <a:srgbClr val="006699"/>
                </a:solidFill>
                <a:effectLst>
                  <a:outerShdw blurRad="38100" dist="38100" dir="2700000" algn="tl">
                    <a:srgbClr val="000000"/>
                  </a:outerShdw>
                </a:effectLst>
                <a:latin typeface="Tahoma" pitchFamily="34" charset="0"/>
                <a:cs typeface="Tahoma" pitchFamily="34" charset="0"/>
              </a:rPr>
            </a:br>
            <a:r>
              <a:rPr lang="en-US" sz="1800">
                <a:solidFill>
                  <a:srgbClr val="006699"/>
                </a:solidFill>
                <a:effectLst>
                  <a:outerShdw blurRad="38100" dist="38100" dir="2700000" algn="tl">
                    <a:srgbClr val="000000"/>
                  </a:outerShdw>
                </a:effectLst>
                <a:latin typeface="Tahoma" pitchFamily="34" charset="0"/>
                <a:cs typeface="Tahoma" pitchFamily="34" charset="0"/>
              </a:rPr>
              <a:t>10.Tastiera</a:t>
            </a:r>
          </a:p>
          <a:p>
            <a:pPr>
              <a:lnSpc>
                <a:spcPct val="80000"/>
              </a:lnSpc>
              <a:spcBef>
                <a:spcPct val="0"/>
              </a:spcBef>
              <a:buFontTx/>
              <a:buNone/>
            </a:pPr>
            <a:endParaRPr lang="en-US" sz="2000">
              <a:solidFill>
                <a:srgbClr val="006699"/>
              </a:solidFill>
              <a:latin typeface="Lucida Bright" pitchFamily="18" charset="0"/>
            </a:endParaRPr>
          </a:p>
        </p:txBody>
      </p:sp>
      <p:pic>
        <p:nvPicPr>
          <p:cNvPr id="508933" name="Picture 5" descr="Bild:Personal computer, exploded.svg">
            <a:hlinkClick r:id="rId3"/>
          </p:cNvPr>
          <p:cNvPicPr>
            <a:picLocks noChangeAspect="1" noChangeArrowheads="1"/>
          </p:cNvPicPr>
          <p:nvPr/>
        </p:nvPicPr>
        <p:blipFill>
          <a:blip r:embed="rId4"/>
          <a:srcRect/>
          <a:stretch>
            <a:fillRect/>
          </a:stretch>
        </p:blipFill>
        <p:spPr bwMode="auto">
          <a:xfrm>
            <a:off x="3635619" y="476250"/>
            <a:ext cx="5314950" cy="5715000"/>
          </a:xfrm>
          <a:prstGeom prst="rect">
            <a:avLst/>
          </a:prstGeom>
          <a:noFill/>
        </p:spPr>
      </p:pic>
      <p:sp>
        <p:nvSpPr>
          <p:cNvPr id="508934" name="Rectangle 6"/>
          <p:cNvSpPr>
            <a:spLocks noChangeArrowheads="1"/>
          </p:cNvSpPr>
          <p:nvPr/>
        </p:nvSpPr>
        <p:spPr bwMode="auto">
          <a:xfrm>
            <a:off x="250582" y="3573463"/>
            <a:ext cx="4034203" cy="1126462"/>
          </a:xfrm>
          <a:prstGeom prst="rect">
            <a:avLst/>
          </a:prstGeom>
          <a:solidFill>
            <a:srgbClr val="FFFFCC"/>
          </a:solidFill>
          <a:ln w="9525">
            <a:noFill/>
            <a:miter lim="800000"/>
            <a:headEnd/>
            <a:tailEnd/>
          </a:ln>
          <a:effectLst/>
        </p:spPr>
        <p:txBody>
          <a:bodyPr>
            <a:spAutoFit/>
          </a:bodyPr>
          <a:lstStyle/>
          <a:p>
            <a:pPr algn="l">
              <a:lnSpc>
                <a:spcPct val="80000"/>
              </a:lnSpc>
              <a:spcBef>
                <a:spcPct val="20000"/>
              </a:spcBef>
            </a:pPr>
            <a:r>
              <a:rPr lang="en-US" sz="1400">
                <a:effectLst>
                  <a:outerShdw blurRad="38100" dist="38100" dir="2700000" algn="tl">
                    <a:srgbClr val="FFFFFF"/>
                  </a:outerShdw>
                </a:effectLst>
                <a:latin typeface="Tahoma" pitchFamily="34" charset="0"/>
                <a:cs typeface="Tahoma" pitchFamily="34" charset="0"/>
              </a:rPr>
              <a:t> </a:t>
            </a:r>
            <a:r>
              <a:rPr lang="en-US" sz="1400" baseline="0">
                <a:effectLst>
                  <a:outerShdw blurRad="38100" dist="38100" dir="2700000" algn="tl">
                    <a:srgbClr val="FFFFFF"/>
                  </a:outerShdw>
                </a:effectLst>
                <a:latin typeface="Tahoma" pitchFamily="34" charset="0"/>
                <a:cs typeface="Tahoma" pitchFamily="34" charset="0"/>
              </a:rPr>
              <a:t>A microcomputer contains a </a:t>
            </a:r>
            <a:r>
              <a:rPr lang="en-US" sz="1400" baseline="0">
                <a:effectLst>
                  <a:outerShdw blurRad="38100" dist="38100" dir="2700000" algn="tl">
                    <a:srgbClr val="FFFFFF"/>
                  </a:outerShdw>
                </a:effectLst>
                <a:latin typeface="Tahoma" pitchFamily="34" charset="0"/>
                <a:cs typeface="Tahoma" pitchFamily="34" charset="0"/>
                <a:hlinkClick r:id="rId5"/>
              </a:rPr>
              <a:t>microprocessor</a:t>
            </a:r>
            <a:r>
              <a:rPr lang="en-US" sz="1400" baseline="0">
                <a:effectLst>
                  <a:outerShdw blurRad="38100" dist="38100" dir="2700000" algn="tl">
                    <a:srgbClr val="FFFFFF"/>
                  </a:outerShdw>
                </a:effectLst>
                <a:latin typeface="Tahoma" pitchFamily="34" charset="0"/>
                <a:cs typeface="Tahoma" pitchFamily="34" charset="0"/>
              </a:rPr>
              <a:t> (a central processing unit on a </a:t>
            </a:r>
            <a:r>
              <a:rPr lang="en-US" sz="1400" baseline="0">
                <a:effectLst>
                  <a:outerShdw blurRad="38100" dist="38100" dir="2700000" algn="tl">
                    <a:srgbClr val="FFFFFF"/>
                  </a:outerShdw>
                </a:effectLst>
                <a:latin typeface="Tahoma" pitchFamily="34" charset="0"/>
                <a:cs typeface="Tahoma" pitchFamily="34" charset="0"/>
                <a:hlinkClick r:id="rId6"/>
              </a:rPr>
              <a:t>microchip</a:t>
            </a:r>
            <a:r>
              <a:rPr lang="en-US" sz="1400" baseline="0">
                <a:effectLst>
                  <a:outerShdw blurRad="38100" dist="38100" dir="2700000" algn="tl">
                    <a:srgbClr val="FFFFFF"/>
                  </a:outerShdw>
                </a:effectLst>
                <a:latin typeface="Tahoma" pitchFamily="34" charset="0"/>
                <a:cs typeface="Tahoma" pitchFamily="34" charset="0"/>
              </a:rPr>
              <a:t>), </a:t>
            </a:r>
            <a:r>
              <a:rPr lang="en-US" sz="1400" baseline="0">
                <a:effectLst>
                  <a:outerShdw blurRad="38100" dist="38100" dir="2700000" algn="tl">
                    <a:srgbClr val="FFFFFF"/>
                  </a:outerShdw>
                </a:effectLst>
                <a:latin typeface="Tahoma" pitchFamily="34" charset="0"/>
                <a:cs typeface="Tahoma" pitchFamily="34" charset="0"/>
                <a:hlinkClick r:id="rId7"/>
              </a:rPr>
              <a:t>memory</a:t>
            </a:r>
            <a:r>
              <a:rPr lang="en-US" sz="1400" baseline="0">
                <a:effectLst>
                  <a:outerShdw blurRad="38100" dist="38100" dir="2700000" algn="tl">
                    <a:srgbClr val="FFFFFF"/>
                  </a:outerShdw>
                </a:effectLst>
                <a:latin typeface="Tahoma" pitchFamily="34" charset="0"/>
                <a:cs typeface="Tahoma" pitchFamily="34" charset="0"/>
              </a:rPr>
              <a:t> in the form of </a:t>
            </a:r>
            <a:r>
              <a:rPr lang="en-US" sz="1400" baseline="0">
                <a:effectLst>
                  <a:outerShdw blurRad="38100" dist="38100" dir="2700000" algn="tl">
                    <a:srgbClr val="FFFFFF"/>
                  </a:outerShdw>
                </a:effectLst>
                <a:latin typeface="Tahoma" pitchFamily="34" charset="0"/>
                <a:cs typeface="Tahoma" pitchFamily="34" charset="0"/>
                <a:hlinkClick r:id="rId8"/>
              </a:rPr>
              <a:t>read-only memory</a:t>
            </a:r>
            <a:r>
              <a:rPr lang="en-US" sz="1400" baseline="0">
                <a:effectLst>
                  <a:outerShdw blurRad="38100" dist="38100" dir="2700000" algn="tl">
                    <a:srgbClr val="FFFFFF"/>
                  </a:outerShdw>
                </a:effectLst>
                <a:latin typeface="Tahoma" pitchFamily="34" charset="0"/>
                <a:cs typeface="Tahoma" pitchFamily="34" charset="0"/>
              </a:rPr>
              <a:t> and </a:t>
            </a:r>
            <a:r>
              <a:rPr lang="en-US" sz="1400" baseline="0">
                <a:effectLst>
                  <a:outerShdw blurRad="38100" dist="38100" dir="2700000" algn="tl">
                    <a:srgbClr val="FFFFFF"/>
                  </a:outerShdw>
                </a:effectLst>
                <a:latin typeface="Tahoma" pitchFamily="34" charset="0"/>
                <a:cs typeface="Tahoma" pitchFamily="34" charset="0"/>
                <a:hlinkClick r:id="rId9"/>
              </a:rPr>
              <a:t>random access memory</a:t>
            </a:r>
            <a:r>
              <a:rPr lang="en-US" sz="1400" baseline="0">
                <a:effectLst>
                  <a:outerShdw blurRad="38100" dist="38100" dir="2700000" algn="tl">
                    <a:srgbClr val="FFFFFF"/>
                  </a:outerShdw>
                </a:effectLst>
                <a:latin typeface="Tahoma" pitchFamily="34" charset="0"/>
                <a:cs typeface="Tahoma" pitchFamily="34" charset="0"/>
              </a:rPr>
              <a:t> , </a:t>
            </a:r>
            <a:r>
              <a:rPr lang="en-US" sz="1400" baseline="0">
                <a:effectLst>
                  <a:outerShdw blurRad="38100" dist="38100" dir="2700000" algn="tl">
                    <a:srgbClr val="FFFFFF"/>
                  </a:outerShdw>
                </a:effectLst>
                <a:latin typeface="Tahoma" pitchFamily="34" charset="0"/>
                <a:cs typeface="Tahoma" pitchFamily="34" charset="0"/>
                <a:hlinkClick r:id="rId10"/>
              </a:rPr>
              <a:t>I/O</a:t>
            </a:r>
            <a:r>
              <a:rPr lang="en-US" sz="1400" baseline="0">
                <a:effectLst>
                  <a:outerShdw blurRad="38100" dist="38100" dir="2700000" algn="tl">
                    <a:srgbClr val="FFFFFF"/>
                  </a:outerShdw>
                </a:effectLst>
                <a:latin typeface="Tahoma" pitchFamily="34" charset="0"/>
                <a:cs typeface="Tahoma" pitchFamily="34" charset="0"/>
              </a:rPr>
              <a:t> ports and a </a:t>
            </a:r>
            <a:r>
              <a:rPr lang="en-US" sz="1400" baseline="0">
                <a:effectLst>
                  <a:outerShdw blurRad="38100" dist="38100" dir="2700000" algn="tl">
                    <a:srgbClr val="FFFFFF"/>
                  </a:outerShdw>
                </a:effectLst>
                <a:latin typeface="Tahoma" pitchFamily="34" charset="0"/>
                <a:cs typeface="Tahoma" pitchFamily="34" charset="0"/>
                <a:hlinkClick r:id="rId11"/>
              </a:rPr>
              <a:t>bus</a:t>
            </a:r>
            <a:r>
              <a:rPr lang="en-US" sz="1400" baseline="0">
                <a:effectLst>
                  <a:outerShdw blurRad="38100" dist="38100" dir="2700000" algn="tl">
                    <a:srgbClr val="FFFFFF"/>
                  </a:outerShdw>
                </a:effectLst>
                <a:latin typeface="Tahoma" pitchFamily="34" charset="0"/>
                <a:cs typeface="Tahoma" pitchFamily="34" charset="0"/>
              </a:rPr>
              <a:t> or system of interconnecting wires, housed in a unit that is usually called a </a:t>
            </a:r>
            <a:r>
              <a:rPr lang="en-US" sz="1400" baseline="0">
                <a:solidFill>
                  <a:srgbClr val="006699"/>
                </a:solidFill>
                <a:effectLst>
                  <a:outerShdw blurRad="38100" dist="38100" dir="2700000" algn="tl">
                    <a:srgbClr val="000000"/>
                  </a:outerShdw>
                </a:effectLst>
                <a:latin typeface="Tahoma" pitchFamily="34" charset="0"/>
                <a:cs typeface="Tahoma" pitchFamily="34" charset="0"/>
              </a:rPr>
              <a:t>motherboard</a:t>
            </a:r>
            <a:endParaRPr lang="en-US" sz="1400">
              <a:solidFill>
                <a:srgbClr val="006699"/>
              </a:solidFill>
              <a:effectLst>
                <a:outerShdw blurRad="38100" dist="38100" dir="2700000" algn="tl">
                  <a:srgbClr val="000000"/>
                </a:outerShdw>
              </a:effectLst>
              <a:latin typeface="Tahoma" pitchFamily="34" charset="0"/>
              <a:cs typeface="Tahoma" pitchFamily="34" charset="0"/>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2011</a:t>
            </a:r>
            <a:endParaRPr lang="en-GB"/>
          </a:p>
        </p:txBody>
      </p:sp>
      <p:sp>
        <p:nvSpPr>
          <p:cNvPr id="14" name="Slide Number Placeholder 5"/>
          <p:cNvSpPr>
            <a:spLocks noGrp="1"/>
          </p:cNvSpPr>
          <p:nvPr>
            <p:ph type="sldNum" sz="quarter" idx="12"/>
          </p:nvPr>
        </p:nvSpPr>
        <p:spPr/>
        <p:txBody>
          <a:bodyPr/>
          <a:lstStyle/>
          <a:p>
            <a:fld id="{D16BF793-6F4B-47C5-A807-8C6F5ABCBA7B}" type="slidenum">
              <a:rPr lang="en-GB"/>
              <a:pPr/>
              <a:t>98</a:t>
            </a:fld>
            <a:endParaRPr lang="en-GB"/>
          </a:p>
        </p:txBody>
      </p:sp>
      <p:sp>
        <p:nvSpPr>
          <p:cNvPr id="509956" name="Rectangle 4"/>
          <p:cNvSpPr>
            <a:spLocks noChangeArrowheads="1"/>
          </p:cNvSpPr>
          <p:nvPr/>
        </p:nvSpPr>
        <p:spPr bwMode="auto">
          <a:xfrm>
            <a:off x="1116623" y="188913"/>
            <a:ext cx="6869723" cy="647700"/>
          </a:xfrm>
          <a:prstGeom prst="rect">
            <a:avLst/>
          </a:prstGeom>
          <a:solidFill>
            <a:srgbClr val="CCFFFF"/>
          </a:solidFill>
          <a:ln w="9525">
            <a:noFill/>
            <a:miter lim="800000"/>
            <a:headEnd/>
            <a:tailEnd/>
          </a:ln>
        </p:spPr>
        <p:txBody>
          <a:bodyPr anchor="b"/>
          <a:lstStyle/>
          <a:p>
            <a:r>
              <a:rPr lang="en-US" sz="2000" baseline="0">
                <a:solidFill>
                  <a:srgbClr val="660033"/>
                </a:solidFill>
                <a:effectLst>
                  <a:outerShdw blurRad="38100" dist="38100" dir="2700000" algn="tl">
                    <a:srgbClr val="000000"/>
                  </a:outerShdw>
                </a:effectLst>
                <a:latin typeface="Tahoma" pitchFamily="34" charset="0"/>
                <a:cs typeface="Tahoma" pitchFamily="34" charset="0"/>
              </a:rPr>
              <a:t>Lloje të Mikrokompjutorëve</a:t>
            </a:r>
          </a:p>
        </p:txBody>
      </p:sp>
      <p:pic>
        <p:nvPicPr>
          <p:cNvPr id="509957" name="Picture 5" descr="cnt-pc03">
            <a:hlinkClick r:id="rId3"/>
          </p:cNvPr>
          <p:cNvPicPr>
            <a:picLocks noChangeAspect="1" noChangeArrowheads="1"/>
          </p:cNvPicPr>
          <p:nvPr/>
        </p:nvPicPr>
        <p:blipFill>
          <a:blip r:embed="rId4"/>
          <a:srcRect/>
          <a:stretch>
            <a:fillRect/>
          </a:stretch>
        </p:blipFill>
        <p:spPr bwMode="auto">
          <a:xfrm>
            <a:off x="6227885" y="4581525"/>
            <a:ext cx="2221523" cy="1436688"/>
          </a:xfrm>
          <a:prstGeom prst="rect">
            <a:avLst/>
          </a:prstGeom>
          <a:noFill/>
        </p:spPr>
      </p:pic>
      <p:pic>
        <p:nvPicPr>
          <p:cNvPr id="509958" name="Picture 6" descr="dell">
            <a:hlinkClick r:id="rId5"/>
          </p:cNvPr>
          <p:cNvPicPr>
            <a:picLocks noChangeAspect="1" noChangeArrowheads="1"/>
          </p:cNvPicPr>
          <p:nvPr/>
        </p:nvPicPr>
        <p:blipFill>
          <a:blip r:embed="rId6"/>
          <a:srcRect/>
          <a:stretch>
            <a:fillRect/>
          </a:stretch>
        </p:blipFill>
        <p:spPr bwMode="auto">
          <a:xfrm>
            <a:off x="3563816" y="4292601"/>
            <a:ext cx="2384181" cy="1966913"/>
          </a:xfrm>
          <a:prstGeom prst="rect">
            <a:avLst/>
          </a:prstGeom>
          <a:noFill/>
        </p:spPr>
      </p:pic>
      <p:pic>
        <p:nvPicPr>
          <p:cNvPr id="509959" name="Picture 7" descr="j720">
            <a:hlinkClick r:id="rId7"/>
          </p:cNvPr>
          <p:cNvPicPr>
            <a:picLocks noChangeAspect="1" noChangeArrowheads="1"/>
          </p:cNvPicPr>
          <p:nvPr/>
        </p:nvPicPr>
        <p:blipFill>
          <a:blip r:embed="rId8"/>
          <a:srcRect/>
          <a:stretch>
            <a:fillRect/>
          </a:stretch>
        </p:blipFill>
        <p:spPr bwMode="auto">
          <a:xfrm>
            <a:off x="6156082" y="1125539"/>
            <a:ext cx="1367203" cy="1095375"/>
          </a:xfrm>
          <a:prstGeom prst="rect">
            <a:avLst/>
          </a:prstGeom>
          <a:noFill/>
        </p:spPr>
      </p:pic>
      <p:pic>
        <p:nvPicPr>
          <p:cNvPr id="509960" name="Picture 8" descr="nec790pic">
            <a:hlinkClick r:id="rId9"/>
          </p:cNvPr>
          <p:cNvPicPr>
            <a:picLocks noChangeAspect="1" noChangeArrowheads="1"/>
          </p:cNvPicPr>
          <p:nvPr/>
        </p:nvPicPr>
        <p:blipFill>
          <a:blip r:embed="rId10"/>
          <a:srcRect/>
          <a:stretch>
            <a:fillRect/>
          </a:stretch>
        </p:blipFill>
        <p:spPr bwMode="auto">
          <a:xfrm>
            <a:off x="7020658" y="2565401"/>
            <a:ext cx="1510811" cy="1141413"/>
          </a:xfrm>
          <a:prstGeom prst="rect">
            <a:avLst/>
          </a:prstGeom>
          <a:noFill/>
        </p:spPr>
      </p:pic>
      <p:pic>
        <p:nvPicPr>
          <p:cNvPr id="509961" name="Picture 9" descr="ruby_PC">
            <a:hlinkClick r:id="rId11"/>
          </p:cNvPr>
          <p:cNvPicPr>
            <a:picLocks noChangeAspect="1" noChangeArrowheads="1"/>
          </p:cNvPicPr>
          <p:nvPr/>
        </p:nvPicPr>
        <p:blipFill>
          <a:blip r:embed="rId12"/>
          <a:srcRect/>
          <a:stretch>
            <a:fillRect/>
          </a:stretch>
        </p:blipFill>
        <p:spPr bwMode="auto">
          <a:xfrm>
            <a:off x="4859216" y="2420939"/>
            <a:ext cx="1584081" cy="1030287"/>
          </a:xfrm>
          <a:prstGeom prst="rect">
            <a:avLst/>
          </a:prstGeom>
          <a:noFill/>
        </p:spPr>
      </p:pic>
      <p:pic>
        <p:nvPicPr>
          <p:cNvPr id="509962" name="Picture 10" descr="acer_n311_pda">
            <a:hlinkClick r:id="rId13"/>
          </p:cNvPr>
          <p:cNvPicPr>
            <a:picLocks noChangeAspect="1" noChangeArrowheads="1"/>
          </p:cNvPicPr>
          <p:nvPr/>
        </p:nvPicPr>
        <p:blipFill>
          <a:blip r:embed="rId14"/>
          <a:srcRect/>
          <a:stretch>
            <a:fillRect/>
          </a:stretch>
        </p:blipFill>
        <p:spPr bwMode="auto">
          <a:xfrm>
            <a:off x="3708889" y="836614"/>
            <a:ext cx="1818542" cy="1493837"/>
          </a:xfrm>
          <a:prstGeom prst="rect">
            <a:avLst/>
          </a:prstGeom>
          <a:noFill/>
        </p:spPr>
      </p:pic>
      <p:pic>
        <p:nvPicPr>
          <p:cNvPr id="509963" name="Picture 11" descr="broom-pda">
            <a:hlinkClick r:id="rId15"/>
          </p:cNvPr>
          <p:cNvPicPr>
            <a:picLocks noChangeAspect="1" noChangeArrowheads="1"/>
          </p:cNvPicPr>
          <p:nvPr/>
        </p:nvPicPr>
        <p:blipFill>
          <a:blip r:embed="rId16"/>
          <a:srcRect/>
          <a:stretch>
            <a:fillRect/>
          </a:stretch>
        </p:blipFill>
        <p:spPr bwMode="auto">
          <a:xfrm>
            <a:off x="971550" y="908050"/>
            <a:ext cx="1715965" cy="1144588"/>
          </a:xfrm>
          <a:prstGeom prst="rect">
            <a:avLst/>
          </a:prstGeom>
          <a:noFill/>
        </p:spPr>
      </p:pic>
      <p:pic>
        <p:nvPicPr>
          <p:cNvPr id="509964" name="Picture 12" descr="research1_20">
            <a:hlinkClick r:id="rId17"/>
          </p:cNvPr>
          <p:cNvPicPr>
            <a:picLocks noChangeAspect="1" noChangeArrowheads="1"/>
          </p:cNvPicPr>
          <p:nvPr/>
        </p:nvPicPr>
        <p:blipFill>
          <a:blip r:embed="rId18"/>
          <a:srcRect/>
          <a:stretch>
            <a:fillRect/>
          </a:stretch>
        </p:blipFill>
        <p:spPr bwMode="auto">
          <a:xfrm>
            <a:off x="2195146" y="4508500"/>
            <a:ext cx="1279281" cy="1593850"/>
          </a:xfrm>
          <a:prstGeom prst="rect">
            <a:avLst/>
          </a:prstGeom>
          <a:noFill/>
        </p:spPr>
      </p:pic>
      <p:sp>
        <p:nvSpPr>
          <p:cNvPr id="509965" name="Rectangle 13"/>
          <p:cNvSpPr>
            <a:spLocks noGrp="1" noChangeArrowheads="1"/>
          </p:cNvSpPr>
          <p:nvPr>
            <p:ph type="title"/>
          </p:nvPr>
        </p:nvSpPr>
        <p:spPr>
          <a:xfrm>
            <a:off x="0" y="2420939"/>
            <a:ext cx="3887666" cy="1152525"/>
          </a:xfrm>
          <a:solidFill>
            <a:srgbClr val="FFFFCC"/>
          </a:solidFill>
          <a:ln/>
        </p:spPr>
        <p:txBody>
          <a:bodyPr/>
          <a:lstStyle/>
          <a:p>
            <a:pPr algn="l"/>
            <a:r>
              <a:rPr lang="en-US" sz="1800">
                <a:solidFill>
                  <a:srgbClr val="006699"/>
                </a:solidFill>
                <a:effectLst>
                  <a:outerShdw blurRad="38100" dist="38100" dir="2700000" algn="tl">
                    <a:srgbClr val="000000"/>
                  </a:outerShdw>
                </a:effectLst>
                <a:latin typeface="Tahoma" pitchFamily="34" charset="0"/>
                <a:cs typeface="Tahoma" pitchFamily="34" charset="0"/>
              </a:rPr>
              <a:t>Kompjutorët  Personal(PC):</a:t>
            </a:r>
            <a:r>
              <a:rPr lang="en-US" sz="1800">
                <a:effectLst>
                  <a:outerShdw blurRad="38100" dist="38100" dir="2700000" algn="tl">
                    <a:srgbClr val="FFFFFF"/>
                  </a:outerShdw>
                </a:effectLst>
                <a:latin typeface="Tahoma" pitchFamily="34" charset="0"/>
                <a:cs typeface="Tahoma" pitchFamily="34" charset="0"/>
              </a:rPr>
              <a:t> desktop, laptop. notebook, handheld PC, Persona digital assistant -PDA</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2011</a:t>
            </a:r>
            <a:endParaRPr lang="en-GB"/>
          </a:p>
        </p:txBody>
      </p:sp>
      <p:sp>
        <p:nvSpPr>
          <p:cNvPr id="6" name="Slide Number Placeholder 5"/>
          <p:cNvSpPr>
            <a:spLocks noGrp="1"/>
          </p:cNvSpPr>
          <p:nvPr>
            <p:ph type="sldNum" sz="quarter" idx="12"/>
          </p:nvPr>
        </p:nvSpPr>
        <p:spPr/>
        <p:txBody>
          <a:bodyPr/>
          <a:lstStyle/>
          <a:p>
            <a:fld id="{7BC71197-BD86-4515-9B8A-33578B899E6E}" type="slidenum">
              <a:rPr lang="en-GB"/>
              <a:pPr/>
              <a:t>99</a:t>
            </a:fld>
            <a:endParaRPr lang="en-GB"/>
          </a:p>
        </p:txBody>
      </p:sp>
      <p:sp>
        <p:nvSpPr>
          <p:cNvPr id="357378" name="Rectangle 2"/>
          <p:cNvSpPr>
            <a:spLocks noGrp="1" noChangeArrowheads="1"/>
          </p:cNvSpPr>
          <p:nvPr>
            <p:ph type="title"/>
          </p:nvPr>
        </p:nvSpPr>
        <p:spPr>
          <a:xfrm>
            <a:off x="685800" y="765175"/>
            <a:ext cx="6871189" cy="503238"/>
          </a:xfrm>
          <a:solidFill>
            <a:srgbClr val="CCFFFF"/>
          </a:solidFill>
        </p:spPr>
        <p:txBody>
          <a:bodyPr/>
          <a:lstStyle/>
          <a:p>
            <a:r>
              <a:rPr lang="en-US" sz="2400" b="1">
                <a:solidFill>
                  <a:srgbClr val="660033"/>
                </a:solidFill>
                <a:effectLst>
                  <a:outerShdw blurRad="38100" dist="38100" dir="2700000" algn="tl">
                    <a:srgbClr val="000000"/>
                  </a:outerShdw>
                </a:effectLst>
                <a:latin typeface="Lucida Bright" pitchFamily="18" charset="0"/>
              </a:rPr>
              <a:t>Nj</a:t>
            </a:r>
            <a:r>
              <a:rPr lang="en-US" sz="2400" b="1">
                <a:solidFill>
                  <a:srgbClr val="660033"/>
                </a:solidFill>
                <a:effectLst>
                  <a:outerShdw blurRad="38100" dist="38100" dir="2700000" algn="tl">
                    <a:srgbClr val="000000"/>
                  </a:outerShdw>
                </a:effectLst>
                <a:latin typeface="Lucida Bright" pitchFamily="18" charset="0"/>
                <a:cs typeface="Tahoma" pitchFamily="34" charset="0"/>
              </a:rPr>
              <a:t>ësitë hyrëse</a:t>
            </a:r>
          </a:p>
        </p:txBody>
      </p:sp>
      <p:sp>
        <p:nvSpPr>
          <p:cNvPr id="357379" name="Rectangle 3"/>
          <p:cNvSpPr>
            <a:spLocks noGrp="1" noChangeArrowheads="1"/>
          </p:cNvSpPr>
          <p:nvPr>
            <p:ph type="body" idx="1"/>
          </p:nvPr>
        </p:nvSpPr>
        <p:spPr>
          <a:xfrm>
            <a:off x="685800" y="1828801"/>
            <a:ext cx="7696200" cy="2536825"/>
          </a:xfrm>
          <a:solidFill>
            <a:srgbClr val="FFFFCC"/>
          </a:solidFill>
        </p:spPr>
        <p:txBody>
          <a:bodyPr/>
          <a:lstStyle/>
          <a:p>
            <a:pPr>
              <a:lnSpc>
                <a:spcPct val="90000"/>
              </a:lnSpc>
            </a:pPr>
            <a:r>
              <a:rPr lang="en-US" sz="2000">
                <a:latin typeface="Lucida Bright" pitchFamily="18" charset="0"/>
              </a:rPr>
              <a:t>Mjetet/veglat p</a:t>
            </a:r>
            <a:r>
              <a:rPr lang="en-US" sz="2000">
                <a:latin typeface="Lucida Bright" pitchFamily="18" charset="0"/>
                <a:cs typeface="Tahoma" pitchFamily="34" charset="0"/>
              </a:rPr>
              <a:t>ër futjen e të dhënave nga ana e njeriut</a:t>
            </a:r>
          </a:p>
          <a:p>
            <a:pPr>
              <a:lnSpc>
                <a:spcPct val="90000"/>
              </a:lnSpc>
              <a:buFontTx/>
              <a:buNone/>
            </a:pPr>
            <a:r>
              <a:rPr lang="en-US" sz="2000">
                <a:latin typeface="Lucida Bright" pitchFamily="18" charset="0"/>
                <a:cs typeface="Tahoma" pitchFamily="34" charset="0"/>
              </a:rPr>
              <a:t>     - keyboard (tastiera)</a:t>
            </a:r>
          </a:p>
          <a:p>
            <a:pPr>
              <a:lnSpc>
                <a:spcPct val="90000"/>
              </a:lnSpc>
              <a:buFontTx/>
              <a:buNone/>
            </a:pPr>
            <a:r>
              <a:rPr lang="en-US" sz="2000">
                <a:latin typeface="Lucida Bright" pitchFamily="18" charset="0"/>
                <a:cs typeface="Tahoma" pitchFamily="34" charset="0"/>
              </a:rPr>
              <a:t>     - Mouse   ( miu)</a:t>
            </a:r>
          </a:p>
          <a:p>
            <a:pPr>
              <a:lnSpc>
                <a:spcPct val="90000"/>
              </a:lnSpc>
              <a:buFontTx/>
              <a:buNone/>
            </a:pPr>
            <a:r>
              <a:rPr lang="en-US" sz="2000">
                <a:latin typeface="Lucida Bright" pitchFamily="18" charset="0"/>
                <a:cs typeface="Tahoma" pitchFamily="34" charset="0"/>
              </a:rPr>
              <a:t>     - Touch Screen – ekrane të ndjeshme në prekje</a:t>
            </a:r>
          </a:p>
          <a:p>
            <a:pPr>
              <a:lnSpc>
                <a:spcPct val="90000"/>
              </a:lnSpc>
              <a:buFontTx/>
              <a:buNone/>
            </a:pPr>
            <a:r>
              <a:rPr lang="en-US" sz="2000">
                <a:latin typeface="Lucida Bright" pitchFamily="18" charset="0"/>
                <a:cs typeface="Tahoma" pitchFamily="34" charset="0"/>
              </a:rPr>
              <a:t>     - Stylus – lapsi elektronik</a:t>
            </a:r>
          </a:p>
          <a:p>
            <a:pPr>
              <a:lnSpc>
                <a:spcPct val="90000"/>
              </a:lnSpc>
              <a:buFontTx/>
              <a:buNone/>
            </a:pPr>
            <a:r>
              <a:rPr lang="en-US" sz="2000">
                <a:latin typeface="Lucida Bright" pitchFamily="18" charset="0"/>
                <a:cs typeface="Tahoma" pitchFamily="34" charset="0"/>
              </a:rPr>
              <a:t>     - Joistik</a:t>
            </a:r>
          </a:p>
          <a:p>
            <a:pPr>
              <a:lnSpc>
                <a:spcPct val="90000"/>
              </a:lnSpc>
              <a:buFontTx/>
              <a:buNone/>
            </a:pPr>
            <a:r>
              <a:rPr lang="en-US" sz="2000">
                <a:latin typeface="Lucida Bright" pitchFamily="18" charset="0"/>
                <a:cs typeface="Tahoma" pitchFamily="34" charset="0"/>
              </a:rPr>
              <a:t>     - microfon </a:t>
            </a:r>
          </a:p>
          <a:p>
            <a:pPr>
              <a:lnSpc>
                <a:spcPct val="90000"/>
              </a:lnSpc>
            </a:pPr>
            <a:endParaRPr lang="en-US" sz="2000">
              <a:latin typeface="Lucida Bright" pitchFamily="18" charset="0"/>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3000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30000" smtClean="0">
            <a:ln>
              <a:noFill/>
            </a:ln>
            <a:solidFill>
              <a:schemeClr val="tx1"/>
            </a:solidFill>
            <a:effectLst/>
            <a:latin typeface="Verdana"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8860</Words>
  <Application>Microsoft Office PowerPoint</Application>
  <PresentationFormat>On-screen Show (4:3)</PresentationFormat>
  <Paragraphs>1197</Paragraphs>
  <Slides>115</Slides>
  <Notes>78</Notes>
  <HiddenSlides>1</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115</vt:i4>
      </vt:variant>
    </vt:vector>
  </HeadingPairs>
  <TitlesOfParts>
    <vt:vector size="120" baseType="lpstr">
      <vt:lpstr>Office Theme</vt:lpstr>
      <vt:lpstr>Crayons</vt:lpstr>
      <vt:lpstr>ClipArt</vt:lpstr>
      <vt:lpstr>CorelDRAW!</vt:lpstr>
      <vt:lpstr>Microsoft Clip Gallery</vt:lpstr>
      <vt:lpstr> INFORMATIKA E BIZNESIT</vt:lpstr>
      <vt:lpstr>INFORMATIKA</vt:lpstr>
      <vt:lpstr>Slide 3</vt:lpstr>
      <vt:lpstr>Slide 4</vt:lpstr>
      <vt:lpstr>Degët/Disiplinat e Informatikës</vt:lpstr>
      <vt:lpstr>Slide 6</vt:lpstr>
      <vt:lpstr>Slide 7</vt:lpstr>
      <vt:lpstr>Slide 8</vt:lpstr>
      <vt:lpstr>Business informatics</vt:lpstr>
      <vt:lpstr>Informatika e Biznesit </vt:lpstr>
      <vt:lpstr>Slide 11</vt:lpstr>
      <vt:lpstr>Qëllimi i përpunimit të informacioneve është të kontribuojë në arritjen e objektivave të korporatës.</vt:lpstr>
      <vt:lpstr>PËRKUFIZIMI I SHKENCËS SË KIBERNETIKËS SI DHE OBJEKTI, QËLLIMI DHE METODA E KIBERNETIKËS</vt:lpstr>
      <vt:lpstr>Slide 14</vt:lpstr>
      <vt:lpstr>Slide 15</vt:lpstr>
      <vt:lpstr>Slide 16</vt:lpstr>
      <vt:lpstr>Faktorёt ndikues nё formimin e shkencave dhe Kibernetika </vt:lpstr>
      <vt:lpstr>Slide 18</vt:lpstr>
      <vt:lpstr>Slide 19</vt:lpstr>
      <vt:lpstr>Slide 20</vt:lpstr>
      <vt:lpstr>TEORIA E PËRGJITHSHME  E SISTEMEVE SI METODË E KIBERNETIKËS (TPS)</vt:lpstr>
      <vt:lpstr>KONCEPTET THEMELORE TË TPS</vt:lpstr>
      <vt:lpstr>Slide 23</vt:lpstr>
      <vt:lpstr>Slide 24</vt:lpstr>
      <vt:lpstr>Slide 25</vt:lpstr>
      <vt:lpstr>Slide 26</vt:lpstr>
      <vt:lpstr>Slide 27</vt:lpstr>
      <vt:lpstr>Slide 28</vt:lpstr>
      <vt:lpstr>Slide 29</vt:lpstr>
      <vt:lpstr>Slide 30</vt:lpstr>
      <vt:lpstr>Slide 31</vt:lpstr>
      <vt:lpstr>SISTEMI KIBERNETIK</vt:lpstr>
      <vt:lpstr>Slide 33</vt:lpstr>
      <vt:lpstr>Slide 34</vt:lpstr>
      <vt:lpstr>Slide 35</vt:lpstr>
      <vt:lpstr>Slide 36</vt:lpstr>
      <vt:lpstr>E dhëna dhe informata          </vt:lpstr>
      <vt:lpstr>HOW COMPUTERS REPRESENT DATA PREZANTIMI I TË DHËNAVE NË KOMPJUTER</vt:lpstr>
      <vt:lpstr>EXAMPLES OF BYTES</vt:lpstr>
      <vt:lpstr>Slide 40</vt:lpstr>
      <vt:lpstr>Pse Sistemi Binar?</vt:lpstr>
      <vt:lpstr>Slide 42</vt:lpstr>
      <vt:lpstr>Slide 43</vt:lpstr>
      <vt:lpstr>Prezantimi i të dhënave</vt:lpstr>
      <vt:lpstr>Sistemet numerike</vt:lpstr>
      <vt:lpstr>Slide 46</vt:lpstr>
      <vt:lpstr>Shëndrimi i numrave binar në decimal </vt:lpstr>
      <vt:lpstr>Shëndrimi i numrave Heksadecimal në Decimal</vt:lpstr>
      <vt:lpstr>Hardueri dhe Softueri</vt:lpstr>
      <vt:lpstr>Hardueri dhe Softueri</vt:lpstr>
      <vt:lpstr> Hardueri </vt:lpstr>
      <vt:lpstr>Çka paraqet hardueri </vt:lpstr>
      <vt:lpstr>Rëndësia e Harduerit</vt:lpstr>
      <vt:lpstr>Modeli logjik i një kompjutori modern</vt:lpstr>
      <vt:lpstr>Slide 55</vt:lpstr>
      <vt:lpstr>Slide 56</vt:lpstr>
      <vt:lpstr>COMPUTER TIME KOHA KOMPJUTERIKE</vt:lpstr>
      <vt:lpstr>Procesori</vt:lpstr>
      <vt:lpstr>Slide 59</vt:lpstr>
      <vt:lpstr>Slide 60</vt:lpstr>
      <vt:lpstr>CENTRAL PROCESSING UNIT (CPU)</vt:lpstr>
      <vt:lpstr>MICROPROCESSOR</vt:lpstr>
      <vt:lpstr>SEQUENTIAL &amp; PARALLEL PROCESSING</vt:lpstr>
      <vt:lpstr>Transaction Processing &amp; Bach Processing</vt:lpstr>
      <vt:lpstr>Slide 65</vt:lpstr>
      <vt:lpstr>Transistorët dhe qarqet e integruara</vt:lpstr>
      <vt:lpstr>Qarqet e inetgruara - chip</vt:lpstr>
      <vt:lpstr>Memorjet-klasifikimi dhe kierarkia</vt:lpstr>
      <vt:lpstr>Memorja primare </vt:lpstr>
      <vt:lpstr>RAM dhe ROM memorjet</vt:lpstr>
      <vt:lpstr>Memorja primare-RAM</vt:lpstr>
      <vt:lpstr>Memorja primare -CACHE</vt:lpstr>
      <vt:lpstr>Memorja primare ROM (Read Only Memory) </vt:lpstr>
      <vt:lpstr>Slide 74</vt:lpstr>
      <vt:lpstr>Slide 75</vt:lpstr>
      <vt:lpstr>Slide 76</vt:lpstr>
      <vt:lpstr>Kapaciteti i memorjeve</vt:lpstr>
      <vt:lpstr>MEMORY SIZE</vt:lpstr>
      <vt:lpstr>                  SECONDARY STORAGE                      Memeorja sekundare</vt:lpstr>
      <vt:lpstr>Memeorja sekondare karakteristikat</vt:lpstr>
      <vt:lpstr>Slide 81</vt:lpstr>
      <vt:lpstr>Slide 82</vt:lpstr>
      <vt:lpstr>Memorja sekondare disku magnetik-hard disk</vt:lpstr>
      <vt:lpstr>Slide 84</vt:lpstr>
      <vt:lpstr>Memorja sekundare-disketa</vt:lpstr>
      <vt:lpstr>Memorja sekondare-disku optik</vt:lpstr>
      <vt:lpstr>MAGNETIC TAPE - shiriti magnetik</vt:lpstr>
      <vt:lpstr>Kategoritë dhe kierarkija e kompjuteorëve   </vt:lpstr>
      <vt:lpstr>Slide 89</vt:lpstr>
      <vt:lpstr>Slide 90</vt:lpstr>
      <vt:lpstr>Slide 91</vt:lpstr>
      <vt:lpstr>Slide 92</vt:lpstr>
      <vt:lpstr>Slide 93</vt:lpstr>
      <vt:lpstr>Slide 94</vt:lpstr>
      <vt:lpstr>Slide 95</vt:lpstr>
      <vt:lpstr>Slide 96</vt:lpstr>
      <vt:lpstr>Slide 97</vt:lpstr>
      <vt:lpstr>Kompjutorët  Personal(PC): desktop, laptop. notebook, handheld PC, Persona digital assistant -PDA</vt:lpstr>
      <vt:lpstr>Njësitë hyrëse</vt:lpstr>
      <vt:lpstr>Slide 100</vt:lpstr>
      <vt:lpstr>Softueri</vt:lpstr>
      <vt:lpstr>Çka paraqet Sofueri</vt:lpstr>
      <vt:lpstr>Slide 103</vt:lpstr>
      <vt:lpstr>Slide 104</vt:lpstr>
      <vt:lpstr>Softueri Sistemor</vt:lpstr>
      <vt:lpstr> Softuerit Sistemor</vt:lpstr>
      <vt:lpstr>Slide 107</vt:lpstr>
      <vt:lpstr>Slide 108</vt:lpstr>
      <vt:lpstr>Sitemi Operativ</vt:lpstr>
      <vt:lpstr>Sistemi Operativ</vt:lpstr>
      <vt:lpstr>Slide 111</vt:lpstr>
      <vt:lpstr>Funksionet e Sistemit Operativ</vt:lpstr>
      <vt:lpstr>Slide 113</vt:lpstr>
      <vt:lpstr>Kategorit e Sistemeve Operative</vt:lpstr>
      <vt:lpstr>Softueri Aplikativ</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INFORMATIKA E BIZNESIT</dc:title>
  <dc:creator>Computer</dc:creator>
  <cp:lastModifiedBy>Computer</cp:lastModifiedBy>
  <cp:revision>1</cp:revision>
  <dcterms:created xsi:type="dcterms:W3CDTF">2006-08-16T00:00:00Z</dcterms:created>
  <dcterms:modified xsi:type="dcterms:W3CDTF">2012-03-15T19:24:20Z</dcterms:modified>
</cp:coreProperties>
</file>