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inimized">
    <p:restoredLeft sz="7957" autoAdjust="0"/>
    <p:restoredTop sz="94660"/>
  </p:normalViewPr>
  <p:slideViewPr>
    <p:cSldViewPr>
      <p:cViewPr>
        <p:scale>
          <a:sx n="66" d="100"/>
          <a:sy n="66" d="100"/>
        </p:scale>
        <p:origin x="-930" y="-17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A02811-28E4-4B69-AE8D-A95E5C3D18CF}" type="datetimeFigureOut">
              <a:rPr lang="en-US" smtClean="0"/>
              <a:pPr/>
              <a:t>3/15/2012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415008-ACD5-49AB-AFDC-387C3DDB965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C010E346-E829-4DBA-B078-2F5E627AF460}" type="slidenum">
              <a:rPr lang="en-US"/>
              <a:pPr/>
              <a:t>2</a:t>
            </a:fld>
            <a:endParaRPr lang="en-US"/>
          </a:p>
        </p:txBody>
      </p:sp>
      <p:sp>
        <p:nvSpPr>
          <p:cNvPr id="125955" name="Rectangle 2"/>
          <p:cNvSpPr>
            <a:spLocks noGrp="1" noRot="1" noChangeAspect="1" noChangeArrowheads="1" noTextEdit="1"/>
          </p:cNvSpPr>
          <p:nvPr>
            <p:ph type="sldImg"/>
          </p:nvPr>
        </p:nvSpPr>
        <p:spPr>
          <a:xfrm>
            <a:off x="730051" y="692042"/>
            <a:ext cx="5399496" cy="3416407"/>
          </a:xfrm>
          <a:ln/>
        </p:spPr>
      </p:sp>
      <p:sp>
        <p:nvSpPr>
          <p:cNvPr id="125956" name="Rectangle 3"/>
          <p:cNvSpPr>
            <a:spLocks noGrp="1" noChangeArrowheads="1"/>
          </p:cNvSpPr>
          <p:nvPr>
            <p:ph type="body" idx="1"/>
          </p:nvPr>
        </p:nvSpPr>
        <p:spPr>
          <a:xfrm>
            <a:off x="913761" y="4343510"/>
            <a:ext cx="5030478" cy="4114289"/>
          </a:xfrm>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AB9CE505-40F7-4B33-AF46-D26770B5D581}" type="slidenum">
              <a:rPr lang="en-US"/>
              <a:pPr/>
              <a:t>12</a:t>
            </a:fld>
            <a:endParaRPr lang="en-US"/>
          </a:p>
        </p:txBody>
      </p:sp>
      <p:sp>
        <p:nvSpPr>
          <p:cNvPr id="135171" name="Rectangle 2"/>
          <p:cNvSpPr>
            <a:spLocks noGrp="1" noRot="1" noChangeAspect="1" noChangeArrowheads="1" noTextEdit="1"/>
          </p:cNvSpPr>
          <p:nvPr>
            <p:ph type="sldImg"/>
          </p:nvPr>
        </p:nvSpPr>
        <p:spPr>
          <a:xfrm>
            <a:off x="722063" y="686202"/>
            <a:ext cx="5415471" cy="3428087"/>
          </a:xfrm>
          <a:ln/>
        </p:spPr>
      </p:sp>
      <p:sp>
        <p:nvSpPr>
          <p:cNvPr id="13517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A26DEE89-BE65-4D8A-8441-0DA2899686AD}" type="slidenum">
              <a:rPr lang="en-US"/>
              <a:pPr/>
              <a:t>13</a:t>
            </a:fld>
            <a:endParaRPr lang="en-US"/>
          </a:p>
        </p:txBody>
      </p:sp>
      <p:sp>
        <p:nvSpPr>
          <p:cNvPr id="136195" name="Rectangle 2"/>
          <p:cNvSpPr>
            <a:spLocks noGrp="1" noRot="1" noChangeAspect="1" noChangeArrowheads="1" noTextEdit="1"/>
          </p:cNvSpPr>
          <p:nvPr>
            <p:ph type="sldImg"/>
          </p:nvPr>
        </p:nvSpPr>
        <p:spPr>
          <a:xfrm>
            <a:off x="722063" y="686202"/>
            <a:ext cx="5415471" cy="3428087"/>
          </a:xfrm>
          <a:ln/>
        </p:spPr>
      </p:sp>
      <p:sp>
        <p:nvSpPr>
          <p:cNvPr id="13619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53C0A11C-2DDE-4847-BF28-36576F343291}" type="slidenum">
              <a:rPr lang="en-US"/>
              <a:pPr/>
              <a:t>14</a:t>
            </a:fld>
            <a:endParaRPr lang="en-US"/>
          </a:p>
        </p:txBody>
      </p:sp>
      <p:sp>
        <p:nvSpPr>
          <p:cNvPr id="137219" name="Rectangle 2"/>
          <p:cNvSpPr>
            <a:spLocks noGrp="1" noRot="1" noChangeAspect="1" noChangeArrowheads="1" noTextEdit="1"/>
          </p:cNvSpPr>
          <p:nvPr>
            <p:ph type="sldImg"/>
          </p:nvPr>
        </p:nvSpPr>
        <p:spPr>
          <a:xfrm>
            <a:off x="730051" y="692042"/>
            <a:ext cx="5399496" cy="3416407"/>
          </a:xfrm>
          <a:ln/>
        </p:spPr>
      </p:sp>
      <p:sp>
        <p:nvSpPr>
          <p:cNvPr id="137220" name="Rectangle 3"/>
          <p:cNvSpPr>
            <a:spLocks noGrp="1" noChangeArrowheads="1"/>
          </p:cNvSpPr>
          <p:nvPr>
            <p:ph type="body" idx="1"/>
          </p:nvPr>
        </p:nvSpPr>
        <p:spPr>
          <a:xfrm>
            <a:off x="913761" y="4343510"/>
            <a:ext cx="5030478" cy="4114289"/>
          </a:xfrm>
          <a:noFill/>
          <a:ln/>
        </p:spPr>
        <p:txBody>
          <a:bodyPr/>
          <a:lstStyle/>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CD42E28B-D784-4F11-8878-3253E90AC190}" type="slidenum">
              <a:rPr lang="en-US"/>
              <a:pPr/>
              <a:t>15</a:t>
            </a:fld>
            <a:endParaRPr lang="en-US"/>
          </a:p>
        </p:txBody>
      </p:sp>
      <p:sp>
        <p:nvSpPr>
          <p:cNvPr id="138243" name="Rectangle 2"/>
          <p:cNvSpPr>
            <a:spLocks noGrp="1" noRot="1" noChangeAspect="1" noChangeArrowheads="1" noTextEdit="1"/>
          </p:cNvSpPr>
          <p:nvPr>
            <p:ph type="sldImg"/>
          </p:nvPr>
        </p:nvSpPr>
        <p:spPr>
          <a:xfrm>
            <a:off x="722063" y="686202"/>
            <a:ext cx="5415471" cy="3428087"/>
          </a:xfrm>
          <a:ln/>
        </p:spPr>
      </p:sp>
      <p:sp>
        <p:nvSpPr>
          <p:cNvPr id="13824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EB1713BC-5900-412E-9991-A5573E8E3AD8}" type="slidenum">
              <a:rPr lang="en-US"/>
              <a:pPr/>
              <a:t>16</a:t>
            </a:fld>
            <a:endParaRPr lang="en-US"/>
          </a:p>
        </p:txBody>
      </p:sp>
      <p:sp>
        <p:nvSpPr>
          <p:cNvPr id="139267" name="Rectangle 2"/>
          <p:cNvSpPr>
            <a:spLocks noGrp="1" noRot="1" noChangeAspect="1" noChangeArrowheads="1" noTextEdit="1"/>
          </p:cNvSpPr>
          <p:nvPr>
            <p:ph type="sldImg"/>
          </p:nvPr>
        </p:nvSpPr>
        <p:spPr>
          <a:xfrm>
            <a:off x="722063" y="686202"/>
            <a:ext cx="5415471" cy="3428087"/>
          </a:xfrm>
          <a:ln/>
        </p:spPr>
      </p:sp>
      <p:sp>
        <p:nvSpPr>
          <p:cNvPr id="13926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79A6CD28-E5D5-468B-B487-54EF583BA965}" type="slidenum">
              <a:rPr lang="en-US"/>
              <a:pPr/>
              <a:t>17</a:t>
            </a:fld>
            <a:endParaRPr lang="en-US"/>
          </a:p>
        </p:txBody>
      </p:sp>
      <p:sp>
        <p:nvSpPr>
          <p:cNvPr id="140291" name="Rectangle 2"/>
          <p:cNvSpPr>
            <a:spLocks noGrp="1" noRot="1" noChangeAspect="1" noChangeArrowheads="1" noTextEdit="1"/>
          </p:cNvSpPr>
          <p:nvPr>
            <p:ph type="sldImg"/>
          </p:nvPr>
        </p:nvSpPr>
        <p:spPr>
          <a:xfrm>
            <a:off x="722063" y="686202"/>
            <a:ext cx="5415471" cy="3428087"/>
          </a:xfrm>
          <a:ln/>
        </p:spPr>
      </p:sp>
      <p:sp>
        <p:nvSpPr>
          <p:cNvPr id="14029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31107428-AC34-45BB-BD11-0E77DE1CF200}" type="slidenum">
              <a:rPr lang="en-US"/>
              <a:pPr/>
              <a:t>18</a:t>
            </a:fld>
            <a:endParaRPr lang="en-US"/>
          </a:p>
        </p:txBody>
      </p:sp>
      <p:sp>
        <p:nvSpPr>
          <p:cNvPr id="141315" name="Rectangle 2"/>
          <p:cNvSpPr>
            <a:spLocks noGrp="1" noRot="1" noChangeAspect="1" noChangeArrowheads="1" noTextEdit="1"/>
          </p:cNvSpPr>
          <p:nvPr>
            <p:ph type="sldImg"/>
          </p:nvPr>
        </p:nvSpPr>
        <p:spPr>
          <a:xfrm>
            <a:off x="722063" y="686202"/>
            <a:ext cx="5415471" cy="3428087"/>
          </a:xfrm>
          <a:ln/>
        </p:spPr>
      </p:sp>
      <p:sp>
        <p:nvSpPr>
          <p:cNvPr id="14131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CDC989A7-0AD5-4153-A784-BF8318184EB5}" type="slidenum">
              <a:rPr lang="en-US"/>
              <a:pPr/>
              <a:t>19</a:t>
            </a:fld>
            <a:endParaRPr lang="en-US"/>
          </a:p>
        </p:txBody>
      </p:sp>
      <p:sp>
        <p:nvSpPr>
          <p:cNvPr id="142339" name="Rectangle 2"/>
          <p:cNvSpPr>
            <a:spLocks noGrp="1" noRot="1" noChangeAspect="1" noChangeArrowheads="1" noTextEdit="1"/>
          </p:cNvSpPr>
          <p:nvPr>
            <p:ph type="sldImg"/>
          </p:nvPr>
        </p:nvSpPr>
        <p:spPr>
          <a:xfrm>
            <a:off x="730051" y="692042"/>
            <a:ext cx="5399496" cy="3416407"/>
          </a:xfrm>
          <a:ln/>
        </p:spPr>
      </p:sp>
      <p:sp>
        <p:nvSpPr>
          <p:cNvPr id="142340" name="Rectangle 3"/>
          <p:cNvSpPr>
            <a:spLocks noGrp="1" noChangeArrowheads="1"/>
          </p:cNvSpPr>
          <p:nvPr>
            <p:ph type="body" idx="1"/>
          </p:nvPr>
        </p:nvSpPr>
        <p:spPr>
          <a:xfrm>
            <a:off x="913761" y="4343510"/>
            <a:ext cx="5030478" cy="4114289"/>
          </a:xfrm>
          <a:noFill/>
          <a:ln/>
        </p:spPr>
        <p:txBody>
          <a:bodyPr/>
          <a:lstStyle/>
          <a:p>
            <a:pPr eaLnBrk="1" hangingPunct="1"/>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D9DBBBE8-C2EE-4130-A71F-17E80D3D4EA8}" type="slidenum">
              <a:rPr lang="en-US"/>
              <a:pPr/>
              <a:t>20</a:t>
            </a:fld>
            <a:endParaRPr lang="en-US"/>
          </a:p>
        </p:txBody>
      </p:sp>
      <p:sp>
        <p:nvSpPr>
          <p:cNvPr id="143363" name="Rectangle 2"/>
          <p:cNvSpPr>
            <a:spLocks noGrp="1" noRot="1" noChangeAspect="1" noChangeArrowheads="1" noTextEdit="1"/>
          </p:cNvSpPr>
          <p:nvPr>
            <p:ph type="sldImg"/>
          </p:nvPr>
        </p:nvSpPr>
        <p:spPr>
          <a:xfrm>
            <a:off x="722063" y="686202"/>
            <a:ext cx="5415471" cy="3428087"/>
          </a:xfrm>
          <a:ln/>
        </p:spPr>
      </p:sp>
      <p:sp>
        <p:nvSpPr>
          <p:cNvPr id="143364" name="Rectangle 3"/>
          <p:cNvSpPr>
            <a:spLocks noGrp="1" noChangeArrowheads="1"/>
          </p:cNvSpPr>
          <p:nvPr>
            <p:ph type="body" idx="1"/>
          </p:nvPr>
        </p:nvSpPr>
        <p:spPr>
          <a:xfrm>
            <a:off x="913761" y="4343510"/>
            <a:ext cx="5030478" cy="4114289"/>
          </a:xfrm>
          <a:noFill/>
          <a:ln/>
        </p:spPr>
        <p:txBody>
          <a:bodyPr/>
          <a:lstStyle/>
          <a:p>
            <a:pPr eaLnBrk="1" hangingPunct="1">
              <a:buFontTx/>
              <a:buChar char="•"/>
            </a:pPr>
            <a:r>
              <a:rPr lang="en-US" smtClean="0"/>
              <a:t>Data redundancy – the same piece of data may be repeated in many places</a:t>
            </a:r>
          </a:p>
          <a:p>
            <a:pPr eaLnBrk="1" hangingPunct="1">
              <a:buFontTx/>
              <a:buChar char="•"/>
            </a:pPr>
            <a:r>
              <a:rPr lang="en-US" smtClean="0"/>
              <a:t>Data inconsistency – the various copies of the data may have different values</a:t>
            </a:r>
          </a:p>
          <a:p>
            <a:pPr eaLnBrk="1" hangingPunct="1">
              <a:buFontTx/>
              <a:buChar char="•"/>
            </a:pPr>
            <a:r>
              <a:rPr lang="en-US" smtClean="0"/>
              <a:t>Data isolation – hard to access data from different applications</a:t>
            </a:r>
          </a:p>
          <a:p>
            <a:pPr eaLnBrk="1" hangingPunct="1">
              <a:buFontTx/>
              <a:buChar char="•"/>
            </a:pPr>
            <a:r>
              <a:rPr lang="en-US" smtClean="0"/>
              <a:t>Security – protect the data so that only authorized users have access – harder in a file environment with so many applications</a:t>
            </a:r>
          </a:p>
          <a:p>
            <a:pPr eaLnBrk="1" hangingPunct="1">
              <a:buFontTx/>
              <a:buChar char="•"/>
            </a:pPr>
            <a:r>
              <a:rPr lang="en-US" smtClean="0"/>
              <a:t>Data integrity – making sure the data is accurate and in the correct form</a:t>
            </a:r>
          </a:p>
          <a:p>
            <a:pPr eaLnBrk="1" hangingPunct="1">
              <a:buFontTx/>
              <a:buChar char="•"/>
            </a:pPr>
            <a:r>
              <a:rPr lang="en-US" smtClean="0"/>
              <a:t>Application / data independence – desirable not to have to develop applications based on the way the data is stored.  Need to have the two independent of each other.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7F064761-882F-45F0-A6A7-70D36B4C3064}" type="slidenum">
              <a:rPr lang="en-US"/>
              <a:pPr/>
              <a:t>21</a:t>
            </a:fld>
            <a:endParaRPr lang="en-US"/>
          </a:p>
        </p:txBody>
      </p:sp>
      <p:sp>
        <p:nvSpPr>
          <p:cNvPr id="144387" name="Rectangle 2"/>
          <p:cNvSpPr>
            <a:spLocks noGrp="1" noRot="1" noChangeAspect="1" noChangeArrowheads="1" noTextEdit="1"/>
          </p:cNvSpPr>
          <p:nvPr>
            <p:ph type="sldImg"/>
          </p:nvPr>
        </p:nvSpPr>
        <p:spPr>
          <a:xfrm>
            <a:off x="722063" y="686202"/>
            <a:ext cx="5415471" cy="3428087"/>
          </a:xfrm>
          <a:ln/>
        </p:spPr>
      </p:sp>
      <p:sp>
        <p:nvSpPr>
          <p:cNvPr id="14438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FA5E7D7B-7081-4673-8EFE-D401C34A4912}" type="slidenum">
              <a:rPr lang="en-US"/>
              <a:pPr/>
              <a:t>3</a:t>
            </a:fld>
            <a:endParaRPr lang="en-US"/>
          </a:p>
        </p:txBody>
      </p:sp>
      <p:sp>
        <p:nvSpPr>
          <p:cNvPr id="126979" name="Rectangle 2"/>
          <p:cNvSpPr>
            <a:spLocks noGrp="1" noRot="1" noChangeAspect="1" noChangeArrowheads="1" noTextEdit="1"/>
          </p:cNvSpPr>
          <p:nvPr>
            <p:ph type="sldImg"/>
          </p:nvPr>
        </p:nvSpPr>
        <p:spPr>
          <a:xfrm>
            <a:off x="722063" y="686202"/>
            <a:ext cx="5415471" cy="3428087"/>
          </a:xfrm>
          <a:ln/>
        </p:spPr>
      </p:sp>
      <p:sp>
        <p:nvSpPr>
          <p:cNvPr id="12698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0B2500AB-3412-4DAF-A7B8-9D80F1C3DA31}" type="slidenum">
              <a:rPr lang="en-US"/>
              <a:pPr/>
              <a:t>22</a:t>
            </a:fld>
            <a:endParaRPr lang="en-US"/>
          </a:p>
        </p:txBody>
      </p:sp>
      <p:sp>
        <p:nvSpPr>
          <p:cNvPr id="145411" name="Rectangle 2"/>
          <p:cNvSpPr>
            <a:spLocks noGrp="1" noRot="1" noChangeAspect="1" noChangeArrowheads="1" noTextEdit="1"/>
          </p:cNvSpPr>
          <p:nvPr>
            <p:ph type="sldImg"/>
          </p:nvPr>
        </p:nvSpPr>
        <p:spPr>
          <a:xfrm>
            <a:off x="722063" y="686202"/>
            <a:ext cx="5415471" cy="3428087"/>
          </a:xfrm>
          <a:ln/>
        </p:spPr>
      </p:sp>
      <p:sp>
        <p:nvSpPr>
          <p:cNvPr id="14541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1063F52F-2155-426B-B893-0F1A99DCE89F}" type="slidenum">
              <a:rPr lang="en-US"/>
              <a:pPr/>
              <a:t>23</a:t>
            </a:fld>
            <a:endParaRPr lang="en-US"/>
          </a:p>
        </p:txBody>
      </p:sp>
      <p:sp>
        <p:nvSpPr>
          <p:cNvPr id="146435" name="Rectangle 2"/>
          <p:cNvSpPr>
            <a:spLocks noGrp="1" noRot="1" noChangeAspect="1" noChangeArrowheads="1" noTextEdit="1"/>
          </p:cNvSpPr>
          <p:nvPr>
            <p:ph type="sldImg"/>
          </p:nvPr>
        </p:nvSpPr>
        <p:spPr>
          <a:xfrm>
            <a:off x="722063" y="686202"/>
            <a:ext cx="5415471" cy="3428087"/>
          </a:xfrm>
          <a:ln/>
        </p:spPr>
      </p:sp>
      <p:sp>
        <p:nvSpPr>
          <p:cNvPr id="14643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FE88910A-1BC2-4EA1-8365-0B7D1F0DC552}" type="slidenum">
              <a:rPr lang="en-US"/>
              <a:pPr/>
              <a:t>24</a:t>
            </a:fld>
            <a:endParaRPr lang="en-US"/>
          </a:p>
        </p:txBody>
      </p:sp>
      <p:sp>
        <p:nvSpPr>
          <p:cNvPr id="147459" name="Rectangle 2"/>
          <p:cNvSpPr>
            <a:spLocks noGrp="1" noRot="1" noChangeAspect="1" noChangeArrowheads="1" noTextEdit="1"/>
          </p:cNvSpPr>
          <p:nvPr>
            <p:ph type="sldImg"/>
          </p:nvPr>
        </p:nvSpPr>
        <p:spPr>
          <a:xfrm>
            <a:off x="722063" y="686202"/>
            <a:ext cx="5415471" cy="3428087"/>
          </a:xfrm>
          <a:ln/>
        </p:spPr>
      </p:sp>
      <p:sp>
        <p:nvSpPr>
          <p:cNvPr id="14746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F611686C-4E51-484F-A72E-BC8E840E426A}" type="slidenum">
              <a:rPr lang="en-US"/>
              <a:pPr/>
              <a:t>26</a:t>
            </a:fld>
            <a:endParaRPr lang="en-US"/>
          </a:p>
        </p:txBody>
      </p:sp>
      <p:sp>
        <p:nvSpPr>
          <p:cNvPr id="148483" name="Rectangle 2"/>
          <p:cNvSpPr>
            <a:spLocks noGrp="1" noRot="1" noChangeAspect="1" noChangeArrowheads="1" noTextEdit="1"/>
          </p:cNvSpPr>
          <p:nvPr>
            <p:ph type="sldImg"/>
          </p:nvPr>
        </p:nvSpPr>
        <p:spPr>
          <a:xfrm>
            <a:off x="722063" y="686202"/>
            <a:ext cx="5415471" cy="3428087"/>
          </a:xfrm>
          <a:ln/>
        </p:spPr>
      </p:sp>
      <p:sp>
        <p:nvSpPr>
          <p:cNvPr id="14848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DDB9DBEC-4056-446F-B22E-C47EF7C117CB}" type="slidenum">
              <a:rPr lang="en-US"/>
              <a:pPr/>
              <a:t>30</a:t>
            </a:fld>
            <a:endParaRPr lang="en-US"/>
          </a:p>
        </p:txBody>
      </p:sp>
      <p:sp>
        <p:nvSpPr>
          <p:cNvPr id="149507" name="Rectangle 2"/>
          <p:cNvSpPr>
            <a:spLocks noGrp="1" noRot="1" noChangeAspect="1" noChangeArrowheads="1" noTextEdit="1"/>
          </p:cNvSpPr>
          <p:nvPr>
            <p:ph type="sldImg"/>
          </p:nvPr>
        </p:nvSpPr>
        <p:spPr>
          <a:xfrm>
            <a:off x="722063" y="686202"/>
            <a:ext cx="5415471" cy="3428087"/>
          </a:xfrm>
          <a:ln/>
        </p:spPr>
      </p:sp>
      <p:sp>
        <p:nvSpPr>
          <p:cNvPr id="14950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2609DB77-3D62-4E3E-A5B3-3E400CAF303A}" type="slidenum">
              <a:rPr lang="en-US"/>
              <a:pPr/>
              <a:t>35</a:t>
            </a:fld>
            <a:endParaRPr lang="en-US"/>
          </a:p>
        </p:txBody>
      </p:sp>
      <p:sp>
        <p:nvSpPr>
          <p:cNvPr id="150531" name="Rectangle 2"/>
          <p:cNvSpPr>
            <a:spLocks noGrp="1" noRot="1" noChangeAspect="1" noChangeArrowheads="1" noTextEdit="1"/>
          </p:cNvSpPr>
          <p:nvPr>
            <p:ph type="sldImg"/>
          </p:nvPr>
        </p:nvSpPr>
        <p:spPr>
          <a:xfrm>
            <a:off x="730051" y="692042"/>
            <a:ext cx="5399496" cy="3416407"/>
          </a:xfrm>
          <a:ln/>
        </p:spPr>
      </p:sp>
      <p:sp>
        <p:nvSpPr>
          <p:cNvPr id="150532" name="Rectangle 3"/>
          <p:cNvSpPr>
            <a:spLocks noGrp="1" noChangeArrowheads="1"/>
          </p:cNvSpPr>
          <p:nvPr>
            <p:ph type="body" idx="1"/>
          </p:nvPr>
        </p:nvSpPr>
        <p:spPr>
          <a:xfrm>
            <a:off x="913761" y="4343510"/>
            <a:ext cx="5030478" cy="4114289"/>
          </a:xfrm>
          <a:noFill/>
          <a:ln/>
        </p:spPr>
        <p:txBody>
          <a:bodyPr/>
          <a:lstStyle/>
          <a:p>
            <a:pPr eaLnBrk="1" hangingPunct="1"/>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30A3E0AD-485B-4FAC-AF9C-A0166A2E4D7A}" type="slidenum">
              <a:rPr lang="en-US"/>
              <a:pPr/>
              <a:t>37</a:t>
            </a:fld>
            <a:endParaRPr lang="en-US"/>
          </a:p>
        </p:txBody>
      </p:sp>
      <p:sp>
        <p:nvSpPr>
          <p:cNvPr id="151555" name="Rectangle 2"/>
          <p:cNvSpPr>
            <a:spLocks noGrp="1" noRot="1" noChangeAspect="1" noChangeArrowheads="1" noTextEdit="1"/>
          </p:cNvSpPr>
          <p:nvPr>
            <p:ph type="sldImg"/>
          </p:nvPr>
        </p:nvSpPr>
        <p:spPr>
          <a:xfrm>
            <a:off x="722063" y="686202"/>
            <a:ext cx="5415471" cy="3428087"/>
          </a:xfrm>
          <a:ln/>
        </p:spPr>
      </p:sp>
      <p:sp>
        <p:nvSpPr>
          <p:cNvPr id="15155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0C7F15D9-AD9E-48FD-A22A-8C2122A1769E}" type="slidenum">
              <a:rPr lang="en-US"/>
              <a:pPr/>
              <a:t>39</a:t>
            </a:fld>
            <a:endParaRPr lang="en-US"/>
          </a:p>
        </p:txBody>
      </p:sp>
      <p:sp>
        <p:nvSpPr>
          <p:cNvPr id="152579" name="Rectangle 2"/>
          <p:cNvSpPr>
            <a:spLocks noGrp="1" noRot="1" noChangeAspect="1" noChangeArrowheads="1" noTextEdit="1"/>
          </p:cNvSpPr>
          <p:nvPr>
            <p:ph type="sldImg"/>
          </p:nvPr>
        </p:nvSpPr>
        <p:spPr>
          <a:xfrm>
            <a:off x="730051" y="692042"/>
            <a:ext cx="5399496" cy="3416407"/>
          </a:xfrm>
          <a:ln/>
        </p:spPr>
      </p:sp>
      <p:sp>
        <p:nvSpPr>
          <p:cNvPr id="152580" name="Rectangle 3"/>
          <p:cNvSpPr>
            <a:spLocks noGrp="1" noChangeArrowheads="1"/>
          </p:cNvSpPr>
          <p:nvPr>
            <p:ph type="body" idx="1"/>
          </p:nvPr>
        </p:nvSpPr>
        <p:spPr>
          <a:xfrm>
            <a:off x="913761" y="4343510"/>
            <a:ext cx="5030478" cy="4114289"/>
          </a:xfrm>
          <a:noFill/>
          <a:ln/>
        </p:spPr>
        <p:txBody>
          <a:bodyPr/>
          <a:lstStyle/>
          <a:p>
            <a:pPr eaLnBrk="1" hangingPunct="1"/>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6B60FA47-2921-4F30-9693-82EF5279645C}" type="slidenum">
              <a:rPr lang="en-US"/>
              <a:pPr/>
              <a:t>41</a:t>
            </a:fld>
            <a:endParaRPr lang="en-US"/>
          </a:p>
        </p:txBody>
      </p:sp>
      <p:sp>
        <p:nvSpPr>
          <p:cNvPr id="153603" name="Rectangle 2"/>
          <p:cNvSpPr>
            <a:spLocks noGrp="1" noRot="1" noChangeAspect="1" noChangeArrowheads="1" noTextEdit="1"/>
          </p:cNvSpPr>
          <p:nvPr>
            <p:ph type="sldImg"/>
          </p:nvPr>
        </p:nvSpPr>
        <p:spPr>
          <a:xfrm>
            <a:off x="722063" y="686202"/>
            <a:ext cx="5415471" cy="3428087"/>
          </a:xfrm>
          <a:ln/>
        </p:spPr>
      </p:sp>
      <p:sp>
        <p:nvSpPr>
          <p:cNvPr id="15360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06F12133-B4CF-41ED-94E4-6126B1CC576B}" type="slidenum">
              <a:rPr lang="en-US"/>
              <a:pPr/>
              <a:t>42</a:t>
            </a:fld>
            <a:endParaRPr lang="en-US"/>
          </a:p>
        </p:txBody>
      </p:sp>
      <p:sp>
        <p:nvSpPr>
          <p:cNvPr id="154627" name="Rectangle 2"/>
          <p:cNvSpPr>
            <a:spLocks noGrp="1" noRot="1" noChangeAspect="1" noChangeArrowheads="1" noTextEdit="1"/>
          </p:cNvSpPr>
          <p:nvPr>
            <p:ph type="sldImg"/>
          </p:nvPr>
        </p:nvSpPr>
        <p:spPr>
          <a:xfrm>
            <a:off x="730051" y="692042"/>
            <a:ext cx="5399496" cy="3416407"/>
          </a:xfrm>
          <a:ln/>
        </p:spPr>
      </p:sp>
      <p:sp>
        <p:nvSpPr>
          <p:cNvPr id="154628" name="Rectangle 3"/>
          <p:cNvSpPr>
            <a:spLocks noGrp="1" noChangeArrowheads="1"/>
          </p:cNvSpPr>
          <p:nvPr>
            <p:ph type="body" idx="1"/>
          </p:nvPr>
        </p:nvSpPr>
        <p:spPr>
          <a:xfrm>
            <a:off x="913761" y="4343510"/>
            <a:ext cx="5030478" cy="4114289"/>
          </a:xfrm>
          <a:noFill/>
          <a:ln/>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CA282A71-AFD9-451C-A91E-C7D384612D2D}" type="slidenum">
              <a:rPr lang="en-US"/>
              <a:pPr/>
              <a:t>4</a:t>
            </a:fld>
            <a:endParaRPr lang="en-US"/>
          </a:p>
        </p:txBody>
      </p:sp>
      <p:sp>
        <p:nvSpPr>
          <p:cNvPr id="128003" name="Rectangle 2"/>
          <p:cNvSpPr>
            <a:spLocks noGrp="1" noRot="1" noChangeAspect="1" noChangeArrowheads="1" noTextEdit="1"/>
          </p:cNvSpPr>
          <p:nvPr>
            <p:ph type="sldImg"/>
          </p:nvPr>
        </p:nvSpPr>
        <p:spPr>
          <a:xfrm>
            <a:off x="722063" y="686202"/>
            <a:ext cx="5415471" cy="3428087"/>
          </a:xfrm>
          <a:ln/>
        </p:spPr>
      </p:sp>
      <p:sp>
        <p:nvSpPr>
          <p:cNvPr id="12800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74BFE119-6C2F-4956-804C-E7731772D3AC}" type="slidenum">
              <a:rPr lang="en-US"/>
              <a:pPr/>
              <a:t>43</a:t>
            </a:fld>
            <a:endParaRPr lang="en-US"/>
          </a:p>
        </p:txBody>
      </p:sp>
      <p:sp>
        <p:nvSpPr>
          <p:cNvPr id="155651" name="Rectangle 2"/>
          <p:cNvSpPr>
            <a:spLocks noGrp="1" noRot="1" noChangeAspect="1" noChangeArrowheads="1" noTextEdit="1"/>
          </p:cNvSpPr>
          <p:nvPr>
            <p:ph type="sldImg"/>
          </p:nvPr>
        </p:nvSpPr>
        <p:spPr>
          <a:xfrm>
            <a:off x="722063" y="686202"/>
            <a:ext cx="5415471" cy="3428087"/>
          </a:xfrm>
          <a:ln/>
        </p:spPr>
      </p:sp>
      <p:sp>
        <p:nvSpPr>
          <p:cNvPr id="15565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7D3846AB-E56C-457F-99FC-B7BD005E5F31}" type="slidenum">
              <a:rPr lang="en-US"/>
              <a:pPr/>
              <a:t>44</a:t>
            </a:fld>
            <a:endParaRPr lang="en-US"/>
          </a:p>
        </p:txBody>
      </p:sp>
      <p:sp>
        <p:nvSpPr>
          <p:cNvPr id="156675" name="Rectangle 2"/>
          <p:cNvSpPr>
            <a:spLocks noGrp="1" noRot="1" noChangeAspect="1" noChangeArrowheads="1" noTextEdit="1"/>
          </p:cNvSpPr>
          <p:nvPr>
            <p:ph type="sldImg"/>
          </p:nvPr>
        </p:nvSpPr>
        <p:spPr>
          <a:xfrm>
            <a:off x="730051" y="692042"/>
            <a:ext cx="5399496" cy="3416407"/>
          </a:xfrm>
          <a:ln/>
        </p:spPr>
      </p:sp>
      <p:sp>
        <p:nvSpPr>
          <p:cNvPr id="156676" name="Rectangle 3"/>
          <p:cNvSpPr>
            <a:spLocks noGrp="1" noChangeArrowheads="1"/>
          </p:cNvSpPr>
          <p:nvPr>
            <p:ph type="body" idx="1"/>
          </p:nvPr>
        </p:nvSpPr>
        <p:spPr>
          <a:xfrm>
            <a:off x="913761" y="4343510"/>
            <a:ext cx="5030478" cy="4114289"/>
          </a:xfrm>
          <a:noFill/>
          <a:ln/>
        </p:spPr>
        <p:txBody>
          <a:bodyPr/>
          <a:lstStyle/>
          <a:p>
            <a:pPr eaLnBrk="1" hangingPunct="1"/>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CDD38D76-731B-49F4-B5E4-150697431F44}" type="slidenum">
              <a:rPr lang="en-US"/>
              <a:pPr/>
              <a:t>47</a:t>
            </a:fld>
            <a:endParaRPr lang="en-US"/>
          </a:p>
        </p:txBody>
      </p:sp>
      <p:sp>
        <p:nvSpPr>
          <p:cNvPr id="157699" name="Rectangle 2"/>
          <p:cNvSpPr>
            <a:spLocks noGrp="1" noRot="1" noChangeAspect="1" noChangeArrowheads="1" noTextEdit="1"/>
          </p:cNvSpPr>
          <p:nvPr>
            <p:ph type="sldImg"/>
          </p:nvPr>
        </p:nvSpPr>
        <p:spPr>
          <a:xfrm>
            <a:off x="730051" y="692042"/>
            <a:ext cx="5399496" cy="3416407"/>
          </a:xfrm>
          <a:ln/>
        </p:spPr>
      </p:sp>
      <p:sp>
        <p:nvSpPr>
          <p:cNvPr id="157700" name="Rectangle 3"/>
          <p:cNvSpPr>
            <a:spLocks noGrp="1" noChangeArrowheads="1"/>
          </p:cNvSpPr>
          <p:nvPr>
            <p:ph type="body" idx="1"/>
          </p:nvPr>
        </p:nvSpPr>
        <p:spPr>
          <a:xfrm>
            <a:off x="913761" y="4343510"/>
            <a:ext cx="5030478" cy="4114289"/>
          </a:xfrm>
          <a:noFill/>
          <a:ln/>
        </p:spPr>
        <p:txBody>
          <a:bodyPr/>
          <a:lstStyle/>
          <a:p>
            <a:pPr eaLnBrk="1" hangingPunct="1"/>
            <a:endParaRPr lang="en-GB"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D9CC59F2-F447-4895-A5A4-05331641C8D8}" type="slidenum">
              <a:rPr lang="en-US"/>
              <a:pPr/>
              <a:t>48</a:t>
            </a:fld>
            <a:endParaRPr lang="en-US"/>
          </a:p>
        </p:txBody>
      </p:sp>
      <p:sp>
        <p:nvSpPr>
          <p:cNvPr id="158723" name="Rectangle 2"/>
          <p:cNvSpPr>
            <a:spLocks noGrp="1" noRot="1" noChangeAspect="1" noChangeArrowheads="1" noTextEdit="1"/>
          </p:cNvSpPr>
          <p:nvPr>
            <p:ph type="sldImg"/>
          </p:nvPr>
        </p:nvSpPr>
        <p:spPr>
          <a:xfrm>
            <a:off x="722063" y="686202"/>
            <a:ext cx="5415471" cy="3428087"/>
          </a:xfrm>
          <a:ln/>
        </p:spPr>
      </p:sp>
      <p:sp>
        <p:nvSpPr>
          <p:cNvPr id="15872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BBAF9F01-7F4A-4CFD-8BB2-BA9C10DF26E9}" type="slidenum">
              <a:rPr lang="en-US"/>
              <a:pPr/>
              <a:t>50</a:t>
            </a:fld>
            <a:endParaRPr lang="en-US"/>
          </a:p>
        </p:txBody>
      </p:sp>
      <p:sp>
        <p:nvSpPr>
          <p:cNvPr id="159747" name="Rectangle 2"/>
          <p:cNvSpPr>
            <a:spLocks noGrp="1" noRot="1" noChangeAspect="1" noChangeArrowheads="1" noTextEdit="1"/>
          </p:cNvSpPr>
          <p:nvPr>
            <p:ph type="sldImg"/>
          </p:nvPr>
        </p:nvSpPr>
        <p:spPr>
          <a:xfrm>
            <a:off x="730051" y="692042"/>
            <a:ext cx="5399496" cy="3416407"/>
          </a:xfrm>
          <a:ln/>
        </p:spPr>
      </p:sp>
      <p:sp>
        <p:nvSpPr>
          <p:cNvPr id="159748" name="Rectangle 3"/>
          <p:cNvSpPr>
            <a:spLocks noGrp="1" noChangeArrowheads="1"/>
          </p:cNvSpPr>
          <p:nvPr>
            <p:ph type="body" idx="1"/>
          </p:nvPr>
        </p:nvSpPr>
        <p:spPr>
          <a:xfrm>
            <a:off x="913761" y="4343510"/>
            <a:ext cx="5030478" cy="4114289"/>
          </a:xfrm>
          <a:noFill/>
          <a:ln/>
        </p:spPr>
        <p:txBody>
          <a:bodyPr/>
          <a:lstStyle/>
          <a:p>
            <a:pPr eaLnBrk="1" hangingPunct="1"/>
            <a:endParaRPr lang="en-GB"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432F4A58-16FB-4E73-A00E-EAD0A0F8B319}" type="slidenum">
              <a:rPr lang="en-US"/>
              <a:pPr/>
              <a:t>54</a:t>
            </a:fld>
            <a:endParaRPr lang="en-US"/>
          </a:p>
        </p:txBody>
      </p:sp>
      <p:sp>
        <p:nvSpPr>
          <p:cNvPr id="160771" name="Rectangle 2"/>
          <p:cNvSpPr>
            <a:spLocks noGrp="1" noRot="1" noChangeAspect="1" noChangeArrowheads="1" noTextEdit="1"/>
          </p:cNvSpPr>
          <p:nvPr>
            <p:ph type="sldImg"/>
          </p:nvPr>
        </p:nvSpPr>
        <p:spPr>
          <a:xfrm>
            <a:off x="730051" y="692042"/>
            <a:ext cx="5399496" cy="3416407"/>
          </a:xfrm>
          <a:ln/>
        </p:spPr>
      </p:sp>
      <p:sp>
        <p:nvSpPr>
          <p:cNvPr id="160772" name="Rectangle 3"/>
          <p:cNvSpPr>
            <a:spLocks noGrp="1" noChangeArrowheads="1"/>
          </p:cNvSpPr>
          <p:nvPr>
            <p:ph type="body" idx="1"/>
          </p:nvPr>
        </p:nvSpPr>
        <p:spPr>
          <a:xfrm>
            <a:off x="913761" y="4343510"/>
            <a:ext cx="5030478" cy="4114289"/>
          </a:xfrm>
          <a:noFill/>
          <a:ln/>
        </p:spPr>
        <p:txBody>
          <a:bodyPr/>
          <a:lstStyle/>
          <a:p>
            <a:pPr eaLnBrk="1" hangingPunct="1"/>
            <a:endParaRPr lang="en-GB"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0DA557F5-7805-43CF-9117-33AF041D57F1}" type="slidenum">
              <a:rPr lang="en-US"/>
              <a:pPr/>
              <a:t>56</a:t>
            </a:fld>
            <a:endParaRPr lang="en-US"/>
          </a:p>
        </p:txBody>
      </p:sp>
      <p:sp>
        <p:nvSpPr>
          <p:cNvPr id="161795" name="Rectangle 2"/>
          <p:cNvSpPr>
            <a:spLocks noGrp="1" noRot="1" noChangeAspect="1" noChangeArrowheads="1" noTextEdit="1"/>
          </p:cNvSpPr>
          <p:nvPr>
            <p:ph type="sldImg"/>
          </p:nvPr>
        </p:nvSpPr>
        <p:spPr>
          <a:xfrm>
            <a:off x="730051" y="692042"/>
            <a:ext cx="5399496" cy="3416407"/>
          </a:xfrm>
          <a:ln/>
        </p:spPr>
      </p:sp>
      <p:sp>
        <p:nvSpPr>
          <p:cNvPr id="161796" name="Rectangle 3"/>
          <p:cNvSpPr>
            <a:spLocks noGrp="1" noChangeArrowheads="1"/>
          </p:cNvSpPr>
          <p:nvPr>
            <p:ph type="body" idx="1"/>
          </p:nvPr>
        </p:nvSpPr>
        <p:spPr>
          <a:xfrm>
            <a:off x="913761" y="4343510"/>
            <a:ext cx="5030478" cy="4114289"/>
          </a:xfrm>
          <a:noFill/>
          <a:ln/>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6045CD86-CAD2-4BB2-A98A-16A28FB3D106}" type="slidenum">
              <a:rPr lang="en-US"/>
              <a:pPr/>
              <a:t>5</a:t>
            </a:fld>
            <a:endParaRPr lang="en-US"/>
          </a:p>
        </p:txBody>
      </p:sp>
      <p:sp>
        <p:nvSpPr>
          <p:cNvPr id="129027" name="Rectangle 2"/>
          <p:cNvSpPr>
            <a:spLocks noGrp="1" noRot="1" noChangeAspect="1" noChangeArrowheads="1" noTextEdit="1"/>
          </p:cNvSpPr>
          <p:nvPr>
            <p:ph type="sldImg"/>
          </p:nvPr>
        </p:nvSpPr>
        <p:spPr>
          <a:xfrm>
            <a:off x="667749" y="270101"/>
            <a:ext cx="5508125" cy="3486487"/>
          </a:xfrm>
          <a:ln/>
        </p:spPr>
      </p:sp>
      <p:sp>
        <p:nvSpPr>
          <p:cNvPr id="129028" name="Rectangle 3"/>
          <p:cNvSpPr>
            <a:spLocks noGrp="1" noChangeArrowheads="1"/>
          </p:cNvSpPr>
          <p:nvPr>
            <p:ph type="body" idx="1"/>
          </p:nvPr>
        </p:nvSpPr>
        <p:spPr>
          <a:xfrm>
            <a:off x="456881" y="3962449"/>
            <a:ext cx="5944239" cy="4495350"/>
          </a:xfrm>
          <a:noFill/>
          <a:ln/>
        </p:spPr>
        <p:txBody>
          <a:bodyPr/>
          <a:lstStyle/>
          <a:p>
            <a:pPr eaLnBrk="1" hangingPunct="1"/>
            <a:r>
              <a:rPr lang="en-US" sz="1000" smtClean="0">
                <a:solidFill>
                  <a:srgbClr val="000000"/>
                </a:solidFill>
              </a:rPr>
              <a:t>The operating system of a computer manages the operations of the CPU, controls the input/output and storage resources and activities of the computer system, and provides various support services as the computer executes the application programs of users.  </a:t>
            </a:r>
          </a:p>
          <a:p>
            <a:pPr eaLnBrk="1" hangingPunct="1"/>
            <a:r>
              <a:rPr lang="en-US" sz="1000" smtClean="0">
                <a:solidFill>
                  <a:srgbClr val="000000"/>
                </a:solidFill>
              </a:rPr>
              <a:t>The </a:t>
            </a:r>
            <a:r>
              <a:rPr lang="en-US" sz="1000" u="sng" smtClean="0">
                <a:solidFill>
                  <a:srgbClr val="000000"/>
                </a:solidFill>
              </a:rPr>
              <a:t>user interface</a:t>
            </a:r>
            <a:r>
              <a:rPr lang="en-US" sz="1000" smtClean="0">
                <a:solidFill>
                  <a:srgbClr val="000000"/>
                </a:solidFill>
              </a:rPr>
              <a:t> is the part of the operating system that allows users to communicate with the computer.  Interfaces can be command-driven (the user types in command instructions through the keyboard), menu-driven (the user selects commands presented on-screen with either a mouse or keyboard), and graphical (the user selects commands that appear as icons, buttons, bars, and other images with a mouse or other pointing device).  Through the interface, the end user has access to the following resources:</a:t>
            </a:r>
          </a:p>
          <a:p>
            <a:pPr eaLnBrk="1" hangingPunct="1"/>
            <a:r>
              <a:rPr lang="en-US" sz="1000" u="sng" smtClean="0">
                <a:solidFill>
                  <a:srgbClr val="000000"/>
                </a:solidFill>
              </a:rPr>
              <a:t>Resource Management</a:t>
            </a:r>
            <a:r>
              <a:rPr lang="en-US" sz="1000" smtClean="0">
                <a:solidFill>
                  <a:srgbClr val="000000"/>
                </a:solidFill>
              </a:rPr>
              <a:t>.  These programs manage the hardware of a computer system, including its CPU, memory, secondary storage devices, and input/output peripherals.</a:t>
            </a:r>
          </a:p>
          <a:p>
            <a:pPr eaLnBrk="1" hangingPunct="1"/>
            <a:r>
              <a:rPr lang="en-US" sz="1000" u="sng" smtClean="0">
                <a:solidFill>
                  <a:srgbClr val="000000"/>
                </a:solidFill>
              </a:rPr>
              <a:t>File Management</a:t>
            </a:r>
            <a:r>
              <a:rPr lang="en-US" sz="1000" smtClean="0">
                <a:solidFill>
                  <a:srgbClr val="000000"/>
                </a:solidFill>
              </a:rPr>
              <a:t>. Operating systems also contain file management programs that control the creation, deletion, and access to files of data and programs.  File management involves keeping track of the physical location of files on magnetic disks and other secondary storage devices.</a:t>
            </a:r>
            <a:r>
              <a:rPr lang="en-US" sz="1000" u="sng" smtClean="0">
                <a:solidFill>
                  <a:srgbClr val="000000"/>
                </a:solidFill>
              </a:rPr>
              <a:t> </a:t>
            </a:r>
          </a:p>
          <a:p>
            <a:pPr eaLnBrk="1" hangingPunct="1"/>
            <a:r>
              <a:rPr lang="en-US" sz="1000" u="sng" smtClean="0">
                <a:solidFill>
                  <a:srgbClr val="000000"/>
                </a:solidFill>
              </a:rPr>
              <a:t>Task Management</a:t>
            </a:r>
            <a:r>
              <a:rPr lang="en-US" sz="1000" smtClean="0">
                <a:solidFill>
                  <a:srgbClr val="000000"/>
                </a:solidFill>
              </a:rPr>
              <a:t>.  Task management programs manage the computing tasks of end users.  They give slices of the CPU's processing time to tasks and determine the logistics of which tasks take priority over others when more processing time is required.  </a:t>
            </a:r>
          </a:p>
          <a:p>
            <a:pPr eaLnBrk="1" hangingPunct="1"/>
            <a:r>
              <a:rPr lang="en-US" sz="1000" i="1" smtClean="0">
                <a:solidFill>
                  <a:srgbClr val="000000"/>
                </a:solidFill>
              </a:rPr>
              <a:t>Instructor’s Note:  The following is extra-textual material on this topic:</a:t>
            </a:r>
            <a:endParaRPr lang="en-US" sz="1000" smtClean="0">
              <a:solidFill>
                <a:srgbClr val="000000"/>
              </a:solidFill>
            </a:endParaRPr>
          </a:p>
          <a:p>
            <a:pPr eaLnBrk="1" hangingPunct="1"/>
            <a:r>
              <a:rPr lang="en-US" sz="1000" u="sng" smtClean="0">
                <a:solidFill>
                  <a:srgbClr val="000000"/>
                </a:solidFill>
              </a:rPr>
              <a:t>Utilities and Other Functions</a:t>
            </a:r>
            <a:r>
              <a:rPr lang="en-US" sz="1000" smtClean="0">
                <a:solidFill>
                  <a:srgbClr val="000000"/>
                </a:solidFill>
              </a:rPr>
              <a:t>.  Operating systems may contain additional programs (or support for them to be added later) called utilities that help maintain the integrity of the system and its interface with the system hardware.  Common utilities are used to defrag a system's hard drive, compress the space programs and files need for storage, or other functions.</a:t>
            </a:r>
          </a:p>
          <a:p>
            <a:pPr eaLnBrk="1" hangingPunct="1"/>
            <a:endParaRPr lang="en-US" sz="1000" smtClean="0">
              <a:solidFill>
                <a:srgbClr val="000000"/>
              </a:solidFill>
            </a:endParaRPr>
          </a:p>
          <a:p>
            <a:pPr eaLnBrk="1" hangingPunct="1"/>
            <a:r>
              <a:rPr lang="en-US" sz="1000" b="1" smtClean="0">
                <a:solidFill>
                  <a:srgbClr val="000000"/>
                </a:solidFill>
              </a:rPr>
              <a:t>Teaching Tips</a:t>
            </a:r>
            <a:endParaRPr lang="en-US" sz="1000" smtClean="0">
              <a:solidFill>
                <a:srgbClr val="000000"/>
              </a:solidFill>
            </a:endParaRPr>
          </a:p>
          <a:p>
            <a:pPr eaLnBrk="1" hangingPunct="1"/>
            <a:r>
              <a:rPr lang="en-US" sz="1000" smtClean="0">
                <a:solidFill>
                  <a:srgbClr val="000000"/>
                </a:solidFill>
              </a:rPr>
              <a:t>This slide corresponds to Figure 4.19 on p. 151 and relates to material on pp. 151-152.</a:t>
            </a:r>
          </a:p>
          <a:p>
            <a:pPr eaLnBrk="1" hangingPunct="1"/>
            <a:endParaRPr lang="en-US" sz="1000" smtClean="0">
              <a:solidFill>
                <a:srgbClr val="000000"/>
              </a:solidFill>
            </a:endParaRPr>
          </a:p>
          <a:p>
            <a:pPr eaLnBrk="1" hangingPunct="1"/>
            <a:r>
              <a:rPr lang="en-US" sz="1000" b="1" smtClean="0">
                <a:solidFill>
                  <a:srgbClr val="000000"/>
                </a:solidFill>
              </a:rPr>
              <a:t>Discussion topic:</a:t>
            </a:r>
            <a:r>
              <a:rPr lang="en-US" sz="1000" smtClean="0">
                <a:solidFill>
                  <a:srgbClr val="000000"/>
                </a:solidFill>
              </a:rPr>
              <a:t>  Discuss the advantages and disadvantages of popular operating systems, e.g. Windows 2000, UNIX, LINUX, Netware, etc.</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EF7F3DF1-A2E3-470D-93F1-AD33F94C1F09}" type="slidenum">
              <a:rPr lang="en-US"/>
              <a:pPr/>
              <a:t>6</a:t>
            </a:fld>
            <a:endParaRPr lang="en-US"/>
          </a:p>
        </p:txBody>
      </p:sp>
      <p:sp>
        <p:nvSpPr>
          <p:cNvPr id="130051" name="Rectangle 2"/>
          <p:cNvSpPr>
            <a:spLocks noGrp="1" noRot="1" noChangeAspect="1" noChangeArrowheads="1" noTextEdit="1"/>
          </p:cNvSpPr>
          <p:nvPr>
            <p:ph type="sldImg"/>
          </p:nvPr>
        </p:nvSpPr>
        <p:spPr>
          <a:xfrm>
            <a:off x="722063" y="686202"/>
            <a:ext cx="5415471" cy="3428087"/>
          </a:xfrm>
          <a:ln/>
        </p:spPr>
      </p:sp>
      <p:sp>
        <p:nvSpPr>
          <p:cNvPr id="13005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4A1C042A-E9B1-4E80-8D30-BEEF5281971B}" type="slidenum">
              <a:rPr lang="en-US"/>
              <a:pPr/>
              <a:t>7</a:t>
            </a:fld>
            <a:endParaRPr lang="en-US"/>
          </a:p>
        </p:txBody>
      </p:sp>
      <p:sp>
        <p:nvSpPr>
          <p:cNvPr id="131075" name="Rectangle 2"/>
          <p:cNvSpPr>
            <a:spLocks noGrp="1" noRot="1" noChangeAspect="1" noChangeArrowheads="1" noTextEdit="1"/>
          </p:cNvSpPr>
          <p:nvPr>
            <p:ph type="sldImg"/>
          </p:nvPr>
        </p:nvSpPr>
        <p:spPr>
          <a:xfrm>
            <a:off x="722063" y="686202"/>
            <a:ext cx="5415471" cy="3428087"/>
          </a:xfrm>
          <a:ln/>
        </p:spPr>
      </p:sp>
      <p:sp>
        <p:nvSpPr>
          <p:cNvPr id="13107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D6F3F286-6428-47D2-90A7-96E78A6A6CD6}" type="slidenum">
              <a:rPr lang="en-US"/>
              <a:pPr/>
              <a:t>8</a:t>
            </a:fld>
            <a:endParaRPr lang="en-US"/>
          </a:p>
        </p:txBody>
      </p:sp>
      <p:sp>
        <p:nvSpPr>
          <p:cNvPr id="132099" name="Rectangle 2"/>
          <p:cNvSpPr>
            <a:spLocks noGrp="1" noRot="1" noChangeAspect="1" noChangeArrowheads="1" noTextEdit="1"/>
          </p:cNvSpPr>
          <p:nvPr>
            <p:ph type="sldImg"/>
          </p:nvPr>
        </p:nvSpPr>
        <p:spPr>
          <a:xfrm>
            <a:off x="722063" y="686202"/>
            <a:ext cx="5415471" cy="3428087"/>
          </a:xfrm>
          <a:ln/>
        </p:spPr>
      </p:sp>
      <p:sp>
        <p:nvSpPr>
          <p:cNvPr id="13210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EDFD3173-1A05-4EAC-9D4F-4F0DF23A7BAF}" type="slidenum">
              <a:rPr lang="en-US"/>
              <a:pPr/>
              <a:t>10</a:t>
            </a:fld>
            <a:endParaRPr lang="en-US"/>
          </a:p>
        </p:txBody>
      </p:sp>
      <p:sp>
        <p:nvSpPr>
          <p:cNvPr id="133123" name="Rectangle 2"/>
          <p:cNvSpPr>
            <a:spLocks noGrp="1" noRot="1" noChangeAspect="1" noChangeArrowheads="1" noTextEdit="1"/>
          </p:cNvSpPr>
          <p:nvPr>
            <p:ph type="sldImg"/>
          </p:nvPr>
        </p:nvSpPr>
        <p:spPr>
          <a:xfrm>
            <a:off x="667749" y="270101"/>
            <a:ext cx="5508125" cy="3486487"/>
          </a:xfrm>
          <a:ln/>
        </p:spPr>
      </p:sp>
      <p:sp>
        <p:nvSpPr>
          <p:cNvPr id="133124" name="Rectangle 3"/>
          <p:cNvSpPr>
            <a:spLocks noGrp="1" noChangeArrowheads="1"/>
          </p:cNvSpPr>
          <p:nvPr>
            <p:ph type="body" idx="1"/>
          </p:nvPr>
        </p:nvSpPr>
        <p:spPr>
          <a:xfrm>
            <a:off x="456881" y="3962449"/>
            <a:ext cx="5944239" cy="4495350"/>
          </a:xfrm>
          <a:noFill/>
          <a:ln/>
        </p:spPr>
        <p:txBody>
          <a:bodyPr/>
          <a:lstStyle/>
          <a:p>
            <a:pPr eaLnBrk="1" hangingPunct="1"/>
            <a:r>
              <a:rPr lang="en-US" sz="900" smtClean="0">
                <a:solidFill>
                  <a:srgbClr val="000000"/>
                </a:solidFill>
              </a:rPr>
              <a:t>A programming language allows a programmer or end user to develop the set of instructions that constitute a computer program.  Each programming language has its own unique vocabulary, grammar, and uses.  The major categories of programming languages are identified on the slide and described below:</a:t>
            </a:r>
          </a:p>
          <a:p>
            <a:pPr eaLnBrk="1" hangingPunct="1"/>
            <a:r>
              <a:rPr lang="en-US" sz="900" u="sng" smtClean="0">
                <a:solidFill>
                  <a:srgbClr val="000000"/>
                </a:solidFill>
              </a:rPr>
              <a:t>Machine Languages</a:t>
            </a:r>
            <a:r>
              <a:rPr lang="en-US" sz="900" smtClean="0">
                <a:solidFill>
                  <a:srgbClr val="000000"/>
                </a:solidFill>
              </a:rPr>
              <a:t>.  Machine languages (or first-generation languages) are the most basic level of programming languages.  These use binary codes unique to the computer, requiring programmers to have a detailed knowledge of the specific CPU they wish to write software for.</a:t>
            </a:r>
          </a:p>
          <a:p>
            <a:pPr eaLnBrk="1" hangingPunct="1"/>
            <a:r>
              <a:rPr lang="en-US" sz="900" u="sng" smtClean="0">
                <a:solidFill>
                  <a:srgbClr val="000000"/>
                </a:solidFill>
              </a:rPr>
              <a:t>Assembler Languages</a:t>
            </a:r>
            <a:r>
              <a:rPr lang="en-US" sz="900" smtClean="0">
                <a:solidFill>
                  <a:srgbClr val="000000"/>
                </a:solidFill>
              </a:rPr>
              <a:t>.  Assembler languages (or second-generation languages) reduce the difficulties in writing language code by using translator programs (assemblers) that convert the symbolic language of the code into machine language.  </a:t>
            </a:r>
          </a:p>
          <a:p>
            <a:pPr eaLnBrk="1" hangingPunct="1"/>
            <a:r>
              <a:rPr lang="en-US" sz="900" u="sng" smtClean="0">
                <a:solidFill>
                  <a:srgbClr val="000000"/>
                </a:solidFill>
              </a:rPr>
              <a:t>High-Level Languages</a:t>
            </a:r>
            <a:r>
              <a:rPr lang="en-US" sz="900" smtClean="0">
                <a:solidFill>
                  <a:srgbClr val="000000"/>
                </a:solidFill>
              </a:rPr>
              <a:t>.  High-level languages (or third-generation languages) use instructions, called statements that closely resemble human language or the standard notation of mathematics.  They are translated into machine language by compilers or interpreters. </a:t>
            </a:r>
          </a:p>
          <a:p>
            <a:pPr eaLnBrk="1" hangingPunct="1"/>
            <a:r>
              <a:rPr lang="en-US" sz="900" u="sng" smtClean="0">
                <a:solidFill>
                  <a:srgbClr val="000000"/>
                </a:solidFill>
              </a:rPr>
              <a:t>Fourth-Generation Languages</a:t>
            </a:r>
            <a:r>
              <a:rPr lang="en-US" sz="900" smtClean="0">
                <a:solidFill>
                  <a:srgbClr val="000000"/>
                </a:solidFill>
              </a:rPr>
              <a:t>.  Fourth-generation languages describe a variety of programming languages that are more nonprocedural and conversational than previous languages.  Nonprocedural languages have programmers specify the results they want while the program works with the computer to determine the sequence of instructions that will accomplish those results.</a:t>
            </a:r>
          </a:p>
          <a:p>
            <a:pPr eaLnBrk="1" hangingPunct="1"/>
            <a:r>
              <a:rPr lang="en-US" sz="900" u="sng" smtClean="0">
                <a:solidFill>
                  <a:srgbClr val="000000"/>
                </a:solidFill>
              </a:rPr>
              <a:t>Object-Oriented Languages</a:t>
            </a:r>
            <a:r>
              <a:rPr lang="en-US" sz="900" smtClean="0">
                <a:solidFill>
                  <a:srgbClr val="000000"/>
                </a:solidFill>
              </a:rPr>
              <a:t>.  Object-oriented programming (OOP) ties data and instructions together into objects that can be combined in many different ways with other objects to create programs.  Unlike procedural languages, OO systems objects tell other objects to perform actions on themselves.  Thus, objects are more efficient and can be reused to create new programs.  </a:t>
            </a:r>
            <a:r>
              <a:rPr lang="en-US" sz="900" i="1" smtClean="0">
                <a:solidFill>
                  <a:srgbClr val="000000"/>
                </a:solidFill>
              </a:rPr>
              <a:t>Java</a:t>
            </a:r>
            <a:r>
              <a:rPr lang="en-US" sz="900" smtClean="0">
                <a:solidFill>
                  <a:srgbClr val="000000"/>
                </a:solidFill>
              </a:rPr>
              <a:t> is an example of an OOP, which is specifically designed for real-time, interactive, web-based network applications.  What makes Java so special is that it is computing platform independent.   This means that any computer and any operating system anywhere in a network can execute Java programs. </a:t>
            </a:r>
          </a:p>
          <a:p>
            <a:pPr eaLnBrk="1" hangingPunct="1"/>
            <a:r>
              <a:rPr lang="en-US" sz="900" u="sng" smtClean="0">
                <a:solidFill>
                  <a:srgbClr val="000000"/>
                </a:solidFill>
              </a:rPr>
              <a:t>HTML</a:t>
            </a:r>
            <a:r>
              <a:rPr lang="en-US" sz="900" smtClean="0">
                <a:solidFill>
                  <a:srgbClr val="000000"/>
                </a:solidFill>
              </a:rPr>
              <a:t>.  Is a page description language that creates hypertext or hypermedia  web documents.  HTML embeds control codes, or tags, in the ASCII text of a document.  These tags are used to designate titles, headings, graphics, multimedia components, as well as hyperlinks within the document. </a:t>
            </a:r>
          </a:p>
          <a:p>
            <a:pPr eaLnBrk="1" hangingPunct="1"/>
            <a:r>
              <a:rPr lang="en-US" sz="900" u="sng" smtClean="0">
                <a:solidFill>
                  <a:srgbClr val="000000"/>
                </a:solidFill>
              </a:rPr>
              <a:t>XML</a:t>
            </a:r>
            <a:r>
              <a:rPr lang="en-US" sz="900" smtClean="0">
                <a:solidFill>
                  <a:srgbClr val="000000"/>
                </a:solidFill>
              </a:rPr>
              <a:t>.  Unlike HTML, XML describes the content of web pages by applying identifying tags or contextual labels to the data in web documents.  By classifying data in this way, an XML website's information is more searchable, sortable, and easier to analyze.  </a:t>
            </a:r>
          </a:p>
          <a:p>
            <a:pPr eaLnBrk="1" hangingPunct="1"/>
            <a:endParaRPr lang="en-US" sz="900" smtClean="0">
              <a:solidFill>
                <a:srgbClr val="000000"/>
              </a:solidFill>
            </a:endParaRPr>
          </a:p>
          <a:p>
            <a:pPr eaLnBrk="1" hangingPunct="1"/>
            <a:r>
              <a:rPr lang="en-US" sz="900" b="1" smtClean="0">
                <a:solidFill>
                  <a:srgbClr val="000000"/>
                </a:solidFill>
              </a:rPr>
              <a:t>Teaching Tips</a:t>
            </a:r>
            <a:endParaRPr lang="en-US" sz="900" smtClean="0">
              <a:solidFill>
                <a:srgbClr val="000000"/>
              </a:solidFill>
            </a:endParaRPr>
          </a:p>
          <a:p>
            <a:pPr eaLnBrk="1" hangingPunct="1"/>
            <a:r>
              <a:rPr lang="en-US" sz="900" smtClean="0">
                <a:solidFill>
                  <a:srgbClr val="000000"/>
                </a:solidFill>
              </a:rPr>
              <a:t>This slide relates to material on pp. 156-160.</a:t>
            </a:r>
          </a:p>
          <a:p>
            <a:pPr eaLnBrk="1" hangingPunct="1"/>
            <a:endParaRPr lang="en-US" sz="9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3B41963C-77F8-4037-A8CA-60840B50587C}" type="slidenum">
              <a:rPr lang="en-US"/>
              <a:pPr/>
              <a:t>11</a:t>
            </a:fld>
            <a:endParaRPr lang="en-US"/>
          </a:p>
        </p:txBody>
      </p:sp>
      <p:sp>
        <p:nvSpPr>
          <p:cNvPr id="134147" name="Rectangle 2"/>
          <p:cNvSpPr>
            <a:spLocks noGrp="1" noRot="1" noChangeAspect="1" noChangeArrowheads="1" noTextEdit="1"/>
          </p:cNvSpPr>
          <p:nvPr>
            <p:ph type="sldImg"/>
          </p:nvPr>
        </p:nvSpPr>
        <p:spPr>
          <a:xfrm>
            <a:off x="722063" y="686202"/>
            <a:ext cx="5415471" cy="3428087"/>
          </a:xfrm>
          <a:ln/>
        </p:spPr>
      </p:sp>
      <p:sp>
        <p:nvSpPr>
          <p:cNvPr id="13414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516" y="12701"/>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pPr>
              <a:defRPr/>
            </a:pPr>
            <a:endParaRPr lang="en-US"/>
          </a:p>
        </p:txBody>
      </p:sp>
      <p:grpSp>
        <p:nvGrpSpPr>
          <p:cNvPr id="2" name="Group 8"/>
          <p:cNvGrpSpPr>
            <a:grpSpLocks/>
          </p:cNvGrpSpPr>
          <p:nvPr/>
        </p:nvGrpSpPr>
        <p:grpSpPr bwMode="auto">
          <a:xfrm>
            <a:off x="194897" y="234950"/>
            <a:ext cx="3788019" cy="1778000"/>
            <a:chOff x="123" y="148"/>
            <a:chExt cx="2386" cy="1120"/>
          </a:xfrm>
        </p:grpSpPr>
        <p:sp>
          <p:nvSpPr>
            <p:cNvPr id="6" name="Freeform 9"/>
            <p:cNvSpPr>
              <a:spLocks/>
            </p:cNvSpPr>
            <p:nvPr userDrawn="1"/>
          </p:nvSpPr>
          <p:spPr bwMode="auto">
            <a:xfrm>
              <a:off x="177" y="177"/>
              <a:ext cx="2249"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en-US"/>
            </a:p>
          </p:txBody>
        </p:sp>
        <p:sp>
          <p:nvSpPr>
            <p:cNvPr id="7"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en-US"/>
            </a:p>
          </p:txBody>
        </p:sp>
        <p:sp>
          <p:nvSpPr>
            <p:cNvPr id="8"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en-US"/>
            </a:p>
          </p:txBody>
        </p:sp>
        <p:grpSp>
          <p:nvGrpSpPr>
            <p:cNvPr id="3"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en-US"/>
              </a:p>
            </p:txBody>
          </p:sp>
          <p:sp>
            <p:nvSpPr>
              <p:cNvPr id="11"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en-US"/>
              </a:p>
            </p:txBody>
          </p:sp>
          <p:sp>
            <p:nvSpPr>
              <p:cNvPr id="12" name="Freeform 15"/>
              <p:cNvSpPr>
                <a:spLocks/>
              </p:cNvSpPr>
              <p:nvPr userDrawn="1"/>
            </p:nvSpPr>
            <p:spPr bwMode="auto">
              <a:xfrm>
                <a:off x="324" y="158"/>
                <a:ext cx="1685"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en-US"/>
              </a:p>
            </p:txBody>
          </p:sp>
          <p:sp>
            <p:nvSpPr>
              <p:cNvPr id="13"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en-US"/>
              </a:p>
            </p:txBody>
          </p:sp>
          <p:sp>
            <p:nvSpPr>
              <p:cNvPr id="14"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en-US"/>
              </a:p>
            </p:txBody>
          </p:sp>
        </p:grpSp>
      </p:grpSp>
      <p:grpSp>
        <p:nvGrpSpPr>
          <p:cNvPr id="5" name="Group 18"/>
          <p:cNvGrpSpPr>
            <a:grpSpLocks/>
          </p:cNvGrpSpPr>
          <p:nvPr/>
        </p:nvGrpSpPr>
        <p:grpSpPr bwMode="auto">
          <a:xfrm>
            <a:off x="7916008" y="4368801"/>
            <a:ext cx="742950" cy="1058863"/>
            <a:chOff x="4986" y="2752"/>
            <a:chExt cx="468" cy="667"/>
          </a:xfrm>
        </p:grpSpPr>
        <p:sp>
          <p:nvSpPr>
            <p:cNvPr id="16"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en-US"/>
            </a:p>
          </p:txBody>
        </p:sp>
        <p:sp>
          <p:nvSpPr>
            <p:cNvPr id="17" name="Freeform 20"/>
            <p:cNvSpPr>
              <a:spLocks/>
            </p:cNvSpPr>
            <p:nvPr userDrawn="1"/>
          </p:nvSpPr>
          <p:spPr bwMode="auto">
            <a:xfrm rot="7320404">
              <a:off x="4894" y="2922"/>
              <a:ext cx="627" cy="291"/>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pPr>
                <a:defRPr/>
              </a:pPr>
              <a:endParaRPr lang="en-US"/>
            </a:p>
          </p:txBody>
        </p:sp>
        <p:sp>
          <p:nvSpPr>
            <p:cNvPr id="18" name="Freeform 21"/>
            <p:cNvSpPr>
              <a:spLocks/>
            </p:cNvSpPr>
            <p:nvPr userDrawn="1"/>
          </p:nvSpPr>
          <p:spPr bwMode="auto">
            <a:xfrm rot="7320404">
              <a:off x="5000" y="2912"/>
              <a:ext cx="416" cy="266"/>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en-US"/>
            </a:p>
          </p:txBody>
        </p:sp>
        <p:grpSp>
          <p:nvGrpSpPr>
            <p:cNvPr id="9" name="Group 22"/>
            <p:cNvGrpSpPr>
              <a:grpSpLocks/>
            </p:cNvGrpSpPr>
            <p:nvPr userDrawn="1"/>
          </p:nvGrpSpPr>
          <p:grpSpPr bwMode="auto">
            <a:xfrm>
              <a:off x="4986" y="2752"/>
              <a:ext cx="468" cy="667"/>
              <a:chOff x="4986" y="2752"/>
              <a:chExt cx="468" cy="667"/>
            </a:xfrm>
          </p:grpSpPr>
          <p:sp>
            <p:nvSpPr>
              <p:cNvPr id="20"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en-US"/>
              </a:p>
            </p:txBody>
          </p:sp>
          <p:sp>
            <p:nvSpPr>
              <p:cNvPr id="21"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en-US"/>
              </a:p>
            </p:txBody>
          </p:sp>
          <p:sp>
            <p:nvSpPr>
              <p:cNvPr id="22" name="Freeform 25"/>
              <p:cNvSpPr>
                <a:spLocks/>
              </p:cNvSpPr>
              <p:nvPr userDrawn="1"/>
            </p:nvSpPr>
            <p:spPr bwMode="auto">
              <a:xfrm rot="7320404">
                <a:off x="5062" y="2997"/>
                <a:ext cx="472" cy="175"/>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en-US"/>
              </a:p>
            </p:txBody>
          </p:sp>
          <p:sp>
            <p:nvSpPr>
              <p:cNvPr id="23" name="Freeform 26"/>
              <p:cNvSpPr>
                <a:spLocks/>
              </p:cNvSpPr>
              <p:nvPr userDrawn="1"/>
            </p:nvSpPr>
            <p:spPr bwMode="auto">
              <a:xfrm rot="7320404">
                <a:off x="5363" y="2873"/>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en-US"/>
              </a:p>
            </p:txBody>
          </p:sp>
          <p:sp>
            <p:nvSpPr>
              <p:cNvPr id="24" name="Freeform 27"/>
              <p:cNvSpPr>
                <a:spLocks/>
              </p:cNvSpPr>
              <p:nvPr userDrawn="1"/>
            </p:nvSpPr>
            <p:spPr bwMode="auto">
              <a:xfrm rot="7320404">
                <a:off x="5136" y="2999"/>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en-US"/>
              </a:p>
            </p:txBody>
          </p:sp>
        </p:grpSp>
      </p:grpSp>
      <p:sp>
        <p:nvSpPr>
          <p:cNvPr id="25" name="Freeform 28"/>
          <p:cNvSpPr>
            <a:spLocks/>
          </p:cNvSpPr>
          <p:nvPr/>
        </p:nvSpPr>
        <p:spPr bwMode="auto">
          <a:xfrm>
            <a:off x="901212" y="5054601"/>
            <a:ext cx="6808177"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pPr>
              <a:defRPr/>
            </a:pPr>
            <a:endParaRPr lang="en-US"/>
          </a:p>
        </p:txBody>
      </p:sp>
      <p:sp>
        <p:nvSpPr>
          <p:cNvPr id="26" name="Freeform 29"/>
          <p:cNvSpPr>
            <a:spLocks/>
          </p:cNvSpPr>
          <p:nvPr/>
        </p:nvSpPr>
        <p:spPr bwMode="auto">
          <a:xfrm>
            <a:off x="4076700" y="1930400"/>
            <a:ext cx="889489"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pPr>
              <a:defRPr/>
            </a:pPr>
            <a:endParaRPr lang="en-US"/>
          </a:p>
        </p:txBody>
      </p:sp>
      <p:sp>
        <p:nvSpPr>
          <p:cNvPr id="280579"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GB"/>
              <a:t>Click to edit Master title style</a:t>
            </a:r>
          </a:p>
        </p:txBody>
      </p:sp>
      <p:sp>
        <p:nvSpPr>
          <p:cNvPr id="280580" name="Rectangle 4"/>
          <p:cNvSpPr>
            <a:spLocks noGrp="1" noChangeArrowheads="1"/>
          </p:cNvSpPr>
          <p:nvPr>
            <p:ph type="subTitle" idx="1"/>
          </p:nvPr>
        </p:nvSpPr>
        <p:spPr>
          <a:xfrm>
            <a:off x="1548912" y="4051300"/>
            <a:ext cx="6032988" cy="1003300"/>
          </a:xfrm>
        </p:spPr>
        <p:txBody>
          <a:bodyPr/>
          <a:lstStyle>
            <a:lvl1pPr marL="0" indent="0" algn="ctr">
              <a:buFontTx/>
              <a:buNone/>
              <a:defRPr sz="2800">
                <a:effectLst>
                  <a:outerShdw blurRad="38100" dist="38100" dir="2700000" algn="tl">
                    <a:srgbClr val="C0C0C0"/>
                  </a:outerShdw>
                </a:effectLst>
              </a:defRPr>
            </a:lvl1pPr>
          </a:lstStyle>
          <a:p>
            <a:r>
              <a:rPr lang="en-GB"/>
              <a:t>Click to edit Master subtitle style</a:t>
            </a:r>
          </a:p>
        </p:txBody>
      </p:sp>
      <p:sp>
        <p:nvSpPr>
          <p:cNvPr id="27" name="Rectangle 5"/>
          <p:cNvSpPr>
            <a:spLocks noGrp="1" noChangeArrowheads="1"/>
          </p:cNvSpPr>
          <p:nvPr>
            <p:ph type="dt" sz="half" idx="10"/>
          </p:nvPr>
        </p:nvSpPr>
        <p:spPr>
          <a:xfrm>
            <a:off x="685800" y="6248400"/>
            <a:ext cx="1905000" cy="457200"/>
          </a:xfrm>
        </p:spPr>
        <p:txBody>
          <a:bodyPr/>
          <a:lstStyle>
            <a:lvl1pPr>
              <a:defRPr smtClean="0"/>
            </a:lvl1pPr>
          </a:lstStyle>
          <a:p>
            <a:pPr>
              <a:defRPr/>
            </a:pPr>
            <a:r>
              <a:rPr lang="en-US"/>
              <a:t>2011</a:t>
            </a:r>
            <a:endParaRPr lang="en-GB"/>
          </a:p>
        </p:txBody>
      </p:sp>
      <p:sp>
        <p:nvSpPr>
          <p:cNvPr id="28" name="Rectangle 6"/>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GB"/>
          </a:p>
        </p:txBody>
      </p:sp>
      <p:sp>
        <p:nvSpPr>
          <p:cNvPr id="29" name="Rectangle 7"/>
          <p:cNvSpPr>
            <a:spLocks noGrp="1" noChangeArrowheads="1"/>
          </p:cNvSpPr>
          <p:nvPr>
            <p:ph type="sldNum" sz="quarter" idx="12"/>
          </p:nvPr>
        </p:nvSpPr>
        <p:spPr>
          <a:xfrm>
            <a:off x="6553200" y="6248400"/>
            <a:ext cx="1905000" cy="457200"/>
          </a:xfrm>
        </p:spPr>
        <p:txBody>
          <a:bodyPr/>
          <a:lstStyle>
            <a:lvl1pPr>
              <a:defRPr smtClean="0"/>
            </a:lvl1pPr>
          </a:lstStyle>
          <a:p>
            <a:pPr>
              <a:defRPr/>
            </a:pPr>
            <a:fld id="{D2AD26D4-4583-4563-8A58-DB5F333C1AA3}" type="slidenum">
              <a:rPr lang="en-GB"/>
              <a:pPr>
                <a:defRPr/>
              </a:pPr>
              <a:t>‹#›</a:t>
            </a:fld>
            <a:endParaRPr lang="en-GB"/>
          </a:p>
        </p:txBody>
      </p:sp>
    </p:spTree>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a:t>2011</a:t>
            </a: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761CCCE6-3F22-4C3E-8C9A-DD060756FCCD}" type="slidenum">
              <a:rPr lang="en-GB"/>
              <a:pPr>
                <a:defRPr/>
              </a:pPr>
              <a:t>‹#›</a:t>
            </a:fld>
            <a:endParaRPr lang="en-GB"/>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r>
              <a:rPr lang="en-US"/>
              <a:t>2011</a:t>
            </a: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8D766908-21C0-4C4B-A0B8-4B11F7A6EDD9}" type="slidenum">
              <a:rPr lang="en-GB"/>
              <a:pPr>
                <a:defRPr/>
              </a:pPr>
              <a:t>‹#›</a:t>
            </a:fld>
            <a:endParaRPr lang="en-GB"/>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777762"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4239" y="1828800"/>
            <a:ext cx="3777762"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US"/>
              <a:t>2011</a:t>
            </a: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F3D7A2E1-2744-4A77-B8A1-25DCE3EAB1EB}" type="slidenum">
              <a:rPr lang="en-GB"/>
              <a:pPr>
                <a:defRPr/>
              </a:pPr>
              <a:t>‹#›</a:t>
            </a:fld>
            <a:endParaRPr lang="en-GB"/>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r>
              <a:rPr lang="en-US"/>
              <a:t>2011</a:t>
            </a:r>
            <a:endParaRPr lang="en-GB"/>
          </a:p>
        </p:txBody>
      </p:sp>
      <p:sp>
        <p:nvSpPr>
          <p:cNvPr id="8" name="Rectangle 6"/>
          <p:cNvSpPr>
            <a:spLocks noGrp="1" noChangeArrowheads="1"/>
          </p:cNvSpPr>
          <p:nvPr>
            <p:ph type="ftr" sz="quarter" idx="11"/>
          </p:nvPr>
        </p:nvSpPr>
        <p:spPr>
          <a:ln/>
        </p:spPr>
        <p:txBody>
          <a:bodyPr/>
          <a:lstStyle>
            <a:lvl1pPr>
              <a:defRPr/>
            </a:lvl1pPr>
          </a:lstStyle>
          <a:p>
            <a:pPr>
              <a:defRPr/>
            </a:pPr>
            <a:endParaRPr lang="en-GB"/>
          </a:p>
        </p:txBody>
      </p:sp>
      <p:sp>
        <p:nvSpPr>
          <p:cNvPr id="9" name="Rectangle 7"/>
          <p:cNvSpPr>
            <a:spLocks noGrp="1" noChangeArrowheads="1"/>
          </p:cNvSpPr>
          <p:nvPr>
            <p:ph type="sldNum" sz="quarter" idx="12"/>
          </p:nvPr>
        </p:nvSpPr>
        <p:spPr>
          <a:ln/>
        </p:spPr>
        <p:txBody>
          <a:bodyPr/>
          <a:lstStyle>
            <a:lvl1pPr>
              <a:defRPr/>
            </a:lvl1pPr>
          </a:lstStyle>
          <a:p>
            <a:pPr>
              <a:defRPr/>
            </a:pPr>
            <a:fld id="{179D0A17-FCB5-45C4-9EF3-34A2038DBE1B}" type="slidenum">
              <a:rPr lang="en-GB"/>
              <a:pPr>
                <a:defRPr/>
              </a:pPr>
              <a:t>‹#›</a:t>
            </a:fld>
            <a:endParaRPr lang="en-GB"/>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r>
              <a:rPr lang="en-US"/>
              <a:t>2011</a:t>
            </a:r>
            <a:endParaRPr lang="en-GB"/>
          </a:p>
        </p:txBody>
      </p:sp>
      <p:sp>
        <p:nvSpPr>
          <p:cNvPr id="4" name="Rectangle 6"/>
          <p:cNvSpPr>
            <a:spLocks noGrp="1" noChangeArrowheads="1"/>
          </p:cNvSpPr>
          <p:nvPr>
            <p:ph type="ftr" sz="quarter" idx="11"/>
          </p:nvPr>
        </p:nvSpPr>
        <p:spPr>
          <a:ln/>
        </p:spPr>
        <p:txBody>
          <a:bodyPr/>
          <a:lstStyle>
            <a:lvl1pPr>
              <a:defRPr/>
            </a:lvl1pPr>
          </a:lstStyle>
          <a:p>
            <a:pPr>
              <a:defRPr/>
            </a:pPr>
            <a:endParaRPr lang="en-GB"/>
          </a:p>
        </p:txBody>
      </p:sp>
      <p:sp>
        <p:nvSpPr>
          <p:cNvPr id="5" name="Rectangle 7"/>
          <p:cNvSpPr>
            <a:spLocks noGrp="1" noChangeArrowheads="1"/>
          </p:cNvSpPr>
          <p:nvPr>
            <p:ph type="sldNum" sz="quarter" idx="12"/>
          </p:nvPr>
        </p:nvSpPr>
        <p:spPr>
          <a:ln/>
        </p:spPr>
        <p:txBody>
          <a:bodyPr/>
          <a:lstStyle>
            <a:lvl1pPr>
              <a:defRPr/>
            </a:lvl1pPr>
          </a:lstStyle>
          <a:p>
            <a:pPr>
              <a:defRPr/>
            </a:pPr>
            <a:fld id="{036B205E-7DBF-4DD7-AF6F-E204EB6B663C}" type="slidenum">
              <a:rPr lang="en-GB"/>
              <a:pPr>
                <a:defRPr/>
              </a:pPr>
              <a:t>‹#›</a:t>
            </a:fld>
            <a:endParaRPr lang="en-GB"/>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a:t>2011</a:t>
            </a:r>
            <a:endParaRPr lang="en-GB"/>
          </a:p>
        </p:txBody>
      </p:sp>
      <p:sp>
        <p:nvSpPr>
          <p:cNvPr id="3" name="Rectangle 6"/>
          <p:cNvSpPr>
            <a:spLocks noGrp="1" noChangeArrowheads="1"/>
          </p:cNvSpPr>
          <p:nvPr>
            <p:ph type="ftr" sz="quarter" idx="11"/>
          </p:nvPr>
        </p:nvSpPr>
        <p:spPr>
          <a:ln/>
        </p:spPr>
        <p:txBody>
          <a:bodyPr/>
          <a:lstStyle>
            <a:lvl1pPr>
              <a:defRPr/>
            </a:lvl1pPr>
          </a:lstStyle>
          <a:p>
            <a:pPr>
              <a:defRPr/>
            </a:pPr>
            <a:endParaRPr lang="en-GB"/>
          </a:p>
        </p:txBody>
      </p:sp>
      <p:sp>
        <p:nvSpPr>
          <p:cNvPr id="4" name="Rectangle 7"/>
          <p:cNvSpPr>
            <a:spLocks noGrp="1" noChangeArrowheads="1"/>
          </p:cNvSpPr>
          <p:nvPr>
            <p:ph type="sldNum" sz="quarter" idx="12"/>
          </p:nvPr>
        </p:nvSpPr>
        <p:spPr>
          <a:ln/>
        </p:spPr>
        <p:txBody>
          <a:bodyPr/>
          <a:lstStyle>
            <a:lvl1pPr>
              <a:defRPr/>
            </a:lvl1pPr>
          </a:lstStyle>
          <a:p>
            <a:pPr>
              <a:defRPr/>
            </a:pPr>
            <a:fld id="{409AAE6E-ED05-4A01-8EE1-F76FDF6668DA}" type="slidenum">
              <a:rPr lang="en-GB"/>
              <a:pPr>
                <a:defRPr/>
              </a:pPr>
              <a:t>‹#›</a:t>
            </a:fld>
            <a:endParaRPr lang="en-GB"/>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a:t>2011</a:t>
            </a: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D5F193AF-8E57-4427-A893-80280AA74530}" type="slidenum">
              <a:rPr lang="en-GB"/>
              <a:pPr>
                <a:defRPr/>
              </a:pPr>
              <a:t>‹#›</a:t>
            </a:fld>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a:t>2011</a:t>
            </a: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B5406AF1-D8CD-4B5F-9567-B32E642670FD}" type="slidenum">
              <a:rPr lang="en-GB"/>
              <a:pPr>
                <a:defRPr/>
              </a:pPr>
              <a:t>‹#›</a:t>
            </a:fld>
            <a:endParaRPr lang="en-GB"/>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a:t>2011</a:t>
            </a: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4E6C668D-E37D-4294-8CDB-A46586921559}" type="slidenum">
              <a:rPr lang="en-GB"/>
              <a:pPr>
                <a:defRPr/>
              </a:pPr>
              <a:t>‹#›</a:t>
            </a:fld>
            <a:endParaRPr lang="en-GB"/>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1" y="152400"/>
            <a:ext cx="19240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31474"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a:t>2011</a:t>
            </a: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65315AEE-D721-4379-8078-5B77559B6FFA}" type="slidenum">
              <a:rPr lang="en-GB"/>
              <a:pPr>
                <a:defRPr/>
              </a:pPr>
              <a:t>‹#›</a:t>
            </a:fld>
            <a:endParaRPr lang="en-GB"/>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52400"/>
            <a:ext cx="76962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r>
              <a:rPr lang="en-US"/>
              <a:t>2011</a:t>
            </a:r>
            <a:endParaRPr lang="en-GB"/>
          </a:p>
        </p:txBody>
      </p:sp>
      <p:sp>
        <p:nvSpPr>
          <p:cNvPr id="4" name="Rectangle 6"/>
          <p:cNvSpPr>
            <a:spLocks noGrp="1" noChangeArrowheads="1"/>
          </p:cNvSpPr>
          <p:nvPr>
            <p:ph type="ftr" sz="quarter" idx="11"/>
          </p:nvPr>
        </p:nvSpPr>
        <p:spPr>
          <a:ln/>
        </p:spPr>
        <p:txBody>
          <a:bodyPr/>
          <a:lstStyle>
            <a:lvl1pPr>
              <a:defRPr/>
            </a:lvl1pPr>
          </a:lstStyle>
          <a:p>
            <a:pPr>
              <a:defRPr/>
            </a:pPr>
            <a:endParaRPr lang="en-GB"/>
          </a:p>
        </p:txBody>
      </p:sp>
      <p:sp>
        <p:nvSpPr>
          <p:cNvPr id="5" name="Rectangle 7"/>
          <p:cNvSpPr>
            <a:spLocks noGrp="1" noChangeArrowheads="1"/>
          </p:cNvSpPr>
          <p:nvPr>
            <p:ph type="sldNum" sz="quarter" idx="12"/>
          </p:nvPr>
        </p:nvSpPr>
        <p:spPr>
          <a:ln/>
        </p:spPr>
        <p:txBody>
          <a:bodyPr/>
          <a:lstStyle>
            <a:lvl1pPr>
              <a:defRPr/>
            </a:lvl1pPr>
          </a:lstStyle>
          <a:p>
            <a:pPr>
              <a:defRPr/>
            </a:pPr>
            <a:fld id="{3F8F2983-CC53-4658-986A-1A0A4E55DC0B}" type="slidenum">
              <a:rPr lang="en-GB"/>
              <a:pPr>
                <a:defRPr/>
              </a:pPr>
              <a:t>‹#›</a:t>
            </a:fld>
            <a:endParaRPr lang="en-GB"/>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1189" cy="1600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28800"/>
            <a:ext cx="3777762"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4239" y="1828800"/>
            <a:ext cx="3777762"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US"/>
              <a:t>2011</a:t>
            </a: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55301E7B-AA7A-4C49-BD77-3DA58C8D5F76}" type="slidenum">
              <a:rPr lang="en-GB"/>
              <a:pPr>
                <a:defRPr/>
              </a:pPr>
              <a:t>‹#›</a:t>
            </a:fld>
            <a:endParaRPr lang="en-GB"/>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1189" cy="1600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28800"/>
            <a:ext cx="3777762"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04239" y="1828800"/>
            <a:ext cx="3777762" cy="3657600"/>
          </a:xfrm>
        </p:spPr>
        <p:txBody>
          <a:bodyPr/>
          <a:lstStyle/>
          <a:p>
            <a:pPr lvl="0"/>
            <a:endParaRPr lang="en-US" noProof="0" smtClean="0"/>
          </a:p>
        </p:txBody>
      </p:sp>
      <p:sp>
        <p:nvSpPr>
          <p:cNvPr id="5" name="Rectangle 5"/>
          <p:cNvSpPr>
            <a:spLocks noGrp="1" noChangeArrowheads="1"/>
          </p:cNvSpPr>
          <p:nvPr>
            <p:ph type="dt" sz="half" idx="10"/>
          </p:nvPr>
        </p:nvSpPr>
        <p:spPr>
          <a:ln/>
        </p:spPr>
        <p:txBody>
          <a:bodyPr/>
          <a:lstStyle>
            <a:lvl1pPr>
              <a:defRPr/>
            </a:lvl1pPr>
          </a:lstStyle>
          <a:p>
            <a:pPr>
              <a:defRPr/>
            </a:pPr>
            <a:r>
              <a:rPr lang="en-US"/>
              <a:t>2011</a:t>
            </a: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45521335-2321-4817-ABF4-6E12DD0A70FB}" type="slidenum">
              <a:rPr lang="en-GB"/>
              <a:pPr>
                <a:defRPr/>
              </a:pPr>
              <a:t>‹#›</a:t>
            </a:fld>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9554" name="Freeform 2"/>
          <p:cNvSpPr>
            <a:spLocks/>
          </p:cNvSpPr>
          <p:nvPr/>
        </p:nvSpPr>
        <p:spPr bwMode="auto">
          <a:xfrm rot="-3172564">
            <a:off x="7778262" y="-15508"/>
            <a:ext cx="1162050" cy="2085242"/>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pPr>
              <a:defRPr/>
            </a:pPr>
            <a:endParaRPr lang="en-US"/>
          </a:p>
        </p:txBody>
      </p:sp>
      <p:sp>
        <p:nvSpPr>
          <p:cNvPr id="279555" name="Rectangle 3"/>
          <p:cNvSpPr>
            <a:spLocks noGrp="1" noChangeArrowheads="1"/>
          </p:cNvSpPr>
          <p:nvPr>
            <p:ph type="title"/>
          </p:nvPr>
        </p:nvSpPr>
        <p:spPr bwMode="auto">
          <a:xfrm>
            <a:off x="685800" y="152400"/>
            <a:ext cx="6871189"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279556"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79557"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b="0" baseline="0" smtClean="0">
                <a:latin typeface="+mn-lt"/>
              </a:defRPr>
            </a:lvl1pPr>
          </a:lstStyle>
          <a:p>
            <a:pPr>
              <a:defRPr/>
            </a:pPr>
            <a:r>
              <a:rPr lang="en-US"/>
              <a:t>2011</a:t>
            </a:r>
            <a:endParaRPr lang="en-GB"/>
          </a:p>
        </p:txBody>
      </p:sp>
      <p:sp>
        <p:nvSpPr>
          <p:cNvPr id="279558" name="Rectangle 6"/>
          <p:cNvSpPr>
            <a:spLocks noGrp="1" noChangeArrowheads="1"/>
          </p:cNvSpPr>
          <p:nvPr>
            <p:ph type="ftr" sz="quarter" idx="3"/>
          </p:nvPr>
        </p:nvSpPr>
        <p:spPr bwMode="auto">
          <a:xfrm>
            <a:off x="3556489"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b="0" baseline="0" smtClean="0">
                <a:latin typeface="+mn-lt"/>
              </a:defRPr>
            </a:lvl1pPr>
          </a:lstStyle>
          <a:p>
            <a:pPr>
              <a:defRPr/>
            </a:pPr>
            <a:endParaRPr lang="en-GB"/>
          </a:p>
        </p:txBody>
      </p:sp>
      <p:sp>
        <p:nvSpPr>
          <p:cNvPr id="279559" name="Rectangle 7"/>
          <p:cNvSpPr>
            <a:spLocks noGrp="1" noChangeArrowheads="1"/>
          </p:cNvSpPr>
          <p:nvPr>
            <p:ph type="sldNum" sz="quarter" idx="4"/>
          </p:nvPr>
        </p:nvSpPr>
        <p:spPr bwMode="auto">
          <a:xfrm>
            <a:off x="6718789"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0" baseline="0" smtClean="0">
                <a:latin typeface="+mn-lt"/>
              </a:defRPr>
            </a:lvl1pPr>
          </a:lstStyle>
          <a:p>
            <a:pPr>
              <a:defRPr/>
            </a:pPr>
            <a:fld id="{455B1D1A-469D-44BA-9D73-490C91461446}" type="slidenum">
              <a:rPr lang="en-GB"/>
              <a:pPr>
                <a:defRPr/>
              </a:pPr>
              <a:t>‹#›</a:t>
            </a:fld>
            <a:endParaRPr lang="en-GB"/>
          </a:p>
        </p:txBody>
      </p:sp>
      <p:sp>
        <p:nvSpPr>
          <p:cNvPr id="279560" name="Freeform 8"/>
          <p:cNvSpPr>
            <a:spLocks/>
          </p:cNvSpPr>
          <p:nvPr/>
        </p:nvSpPr>
        <p:spPr bwMode="auto">
          <a:xfrm rot="-3172564">
            <a:off x="7865330" y="23936"/>
            <a:ext cx="1165225" cy="2098431"/>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pPr>
              <a:defRPr/>
            </a:pPr>
            <a:endParaRPr lang="en-US"/>
          </a:p>
        </p:txBody>
      </p:sp>
      <p:sp>
        <p:nvSpPr>
          <p:cNvPr id="279561" name="Freeform 9"/>
          <p:cNvSpPr>
            <a:spLocks/>
          </p:cNvSpPr>
          <p:nvPr/>
        </p:nvSpPr>
        <p:spPr bwMode="auto">
          <a:xfrm rot="-3172564">
            <a:off x="7831138" y="192455"/>
            <a:ext cx="1025525" cy="1570892"/>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pPr>
              <a:defRPr/>
            </a:pPr>
            <a:endParaRPr lang="en-US"/>
          </a:p>
        </p:txBody>
      </p:sp>
      <p:grpSp>
        <p:nvGrpSpPr>
          <p:cNvPr id="2" name="Group 10"/>
          <p:cNvGrpSpPr>
            <a:grpSpLocks/>
          </p:cNvGrpSpPr>
          <p:nvPr/>
        </p:nvGrpSpPr>
        <p:grpSpPr bwMode="auto">
          <a:xfrm>
            <a:off x="7328" y="5540375"/>
            <a:ext cx="1784838" cy="1246188"/>
            <a:chOff x="5" y="3490"/>
            <a:chExt cx="1124" cy="785"/>
          </a:xfrm>
        </p:grpSpPr>
        <p:sp>
          <p:nvSpPr>
            <p:cNvPr id="279563"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pPr>
                <a:defRPr/>
              </a:pPr>
              <a:endParaRPr lang="en-US"/>
            </a:p>
          </p:txBody>
        </p:sp>
        <p:sp>
          <p:nvSpPr>
            <p:cNvPr id="279564"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pPr>
                <a:defRPr/>
              </a:pPr>
              <a:endParaRPr lang="en-US"/>
            </a:p>
          </p:txBody>
        </p:sp>
        <p:sp>
          <p:nvSpPr>
            <p:cNvPr id="279565"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en-US"/>
            </a:p>
          </p:txBody>
        </p:sp>
        <p:sp>
          <p:nvSpPr>
            <p:cNvPr id="279566"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en-US"/>
            </a:p>
          </p:txBody>
        </p:sp>
        <p:sp>
          <p:nvSpPr>
            <p:cNvPr id="279567"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pPr>
                <a:defRPr/>
              </a:pPr>
              <a:endParaRPr lang="en-US"/>
            </a:p>
          </p:txBody>
        </p:sp>
        <p:sp>
          <p:nvSpPr>
            <p:cNvPr id="279568" name="Freeform 16"/>
            <p:cNvSpPr>
              <a:spLocks/>
            </p:cNvSpPr>
            <p:nvPr userDrawn="1"/>
          </p:nvSpPr>
          <p:spPr bwMode="auto">
            <a:xfrm>
              <a:off x="641" y="4163"/>
              <a:ext cx="77"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pPr>
                <a:defRPr/>
              </a:pPr>
              <a:endParaRPr lang="en-US"/>
            </a:p>
          </p:txBody>
        </p:sp>
        <p:sp>
          <p:nvSpPr>
            <p:cNvPr id="279569"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pPr>
                <a:defRPr/>
              </a:pPr>
              <a:endParaRPr lang="en-US"/>
            </a:p>
          </p:txBody>
        </p:sp>
        <p:sp>
          <p:nvSpPr>
            <p:cNvPr id="279570" name="Freeform 18"/>
            <p:cNvSpPr>
              <a:spLocks/>
            </p:cNvSpPr>
            <p:nvPr userDrawn="1"/>
          </p:nvSpPr>
          <p:spPr bwMode="auto">
            <a:xfrm>
              <a:off x="668" y="3590"/>
              <a:ext cx="365"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pPr>
                <a:defRPr/>
              </a:pPr>
              <a:endParaRPr lang="en-US"/>
            </a:p>
          </p:txBody>
        </p:sp>
        <p:sp>
          <p:nvSpPr>
            <p:cNvPr id="279571"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pPr>
                <a:defRPr/>
              </a:pPr>
              <a:endParaRPr lang="en-US"/>
            </a:p>
          </p:txBody>
        </p:sp>
        <p:grpSp>
          <p:nvGrpSpPr>
            <p:cNvPr id="3" name="Group 20"/>
            <p:cNvGrpSpPr>
              <a:grpSpLocks/>
            </p:cNvGrpSpPr>
            <p:nvPr userDrawn="1"/>
          </p:nvGrpSpPr>
          <p:grpSpPr bwMode="auto">
            <a:xfrm>
              <a:off x="5" y="3490"/>
              <a:ext cx="1124" cy="780"/>
              <a:chOff x="5" y="3490"/>
              <a:chExt cx="1124" cy="780"/>
            </a:xfrm>
          </p:grpSpPr>
          <p:grpSp>
            <p:nvGrpSpPr>
              <p:cNvPr id="4" name="Group 21"/>
              <p:cNvGrpSpPr>
                <a:grpSpLocks/>
              </p:cNvGrpSpPr>
              <p:nvPr userDrawn="1"/>
            </p:nvGrpSpPr>
            <p:grpSpPr bwMode="auto">
              <a:xfrm>
                <a:off x="499" y="3562"/>
                <a:ext cx="548" cy="708"/>
                <a:chOff x="499" y="3562"/>
                <a:chExt cx="548" cy="708"/>
              </a:xfrm>
            </p:grpSpPr>
            <p:sp>
              <p:nvSpPr>
                <p:cNvPr id="279574"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pPr>
                    <a:defRPr/>
                  </a:pPr>
                  <a:endParaRPr lang="en-US"/>
                </a:p>
              </p:txBody>
            </p:sp>
            <p:sp>
              <p:nvSpPr>
                <p:cNvPr id="279575" name="Freeform 23"/>
                <p:cNvSpPr>
                  <a:spLocks/>
                </p:cNvSpPr>
                <p:nvPr userDrawn="1"/>
              </p:nvSpPr>
              <p:spPr bwMode="auto">
                <a:xfrm>
                  <a:off x="636" y="4137"/>
                  <a:ext cx="114"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pPr>
                    <a:defRPr/>
                  </a:pPr>
                  <a:endParaRPr lang="en-US"/>
                </a:p>
              </p:txBody>
            </p:sp>
            <p:sp>
              <p:nvSpPr>
                <p:cNvPr id="279576" name="Freeform 24"/>
                <p:cNvSpPr>
                  <a:spLocks/>
                </p:cNvSpPr>
                <p:nvPr userDrawn="1"/>
              </p:nvSpPr>
              <p:spPr bwMode="auto">
                <a:xfrm>
                  <a:off x="1003"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pPr>
                    <a:defRPr/>
                  </a:pPr>
                  <a:endParaRPr lang="en-US"/>
                </a:p>
              </p:txBody>
            </p:sp>
          </p:grpSp>
          <p:sp>
            <p:nvSpPr>
              <p:cNvPr id="279577"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en-US"/>
              </a:p>
            </p:txBody>
          </p:sp>
          <p:sp>
            <p:nvSpPr>
              <p:cNvPr id="279578" name="Freeform 26"/>
              <p:cNvSpPr>
                <a:spLocks/>
              </p:cNvSpPr>
              <p:nvPr userDrawn="1"/>
            </p:nvSpPr>
            <p:spPr bwMode="auto">
              <a:xfrm>
                <a:off x="260" y="3886"/>
                <a:ext cx="245"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en-US"/>
              </a:p>
            </p:txBody>
          </p:sp>
          <p:sp>
            <p:nvSpPr>
              <p:cNvPr id="279579"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pPr>
                  <a:defRPr/>
                </a:pPr>
                <a:endParaRPr lang="en-US"/>
              </a:p>
            </p:txBody>
          </p:sp>
          <p:grpSp>
            <p:nvGrpSpPr>
              <p:cNvPr id="5" name="Group 28"/>
              <p:cNvGrpSpPr>
                <a:grpSpLocks/>
              </p:cNvGrpSpPr>
              <p:nvPr userDrawn="1"/>
            </p:nvGrpSpPr>
            <p:grpSpPr bwMode="auto">
              <a:xfrm>
                <a:off x="5" y="3490"/>
                <a:ext cx="1124" cy="678"/>
                <a:chOff x="5" y="3490"/>
                <a:chExt cx="1124" cy="678"/>
              </a:xfrm>
            </p:grpSpPr>
            <p:sp>
              <p:nvSpPr>
                <p:cNvPr id="279581"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en-US"/>
                </a:p>
              </p:txBody>
            </p:sp>
            <p:sp>
              <p:nvSpPr>
                <p:cNvPr id="279582"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en-US"/>
                </a:p>
              </p:txBody>
            </p:sp>
            <p:sp>
              <p:nvSpPr>
                <p:cNvPr id="279583"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en-US"/>
                </a:p>
              </p:txBody>
            </p:sp>
            <p:sp>
              <p:nvSpPr>
                <p:cNvPr id="279584"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pPr>
                    <a:defRPr/>
                  </a:pPr>
                  <a:endParaRPr lang="en-US"/>
                </a:p>
              </p:txBody>
            </p:sp>
            <p:sp>
              <p:nvSpPr>
                <p:cNvPr id="279585"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pPr>
                    <a:defRPr/>
                  </a:pPr>
                  <a:endParaRPr lang="en-US"/>
                </a:p>
              </p:txBody>
            </p:sp>
            <p:sp>
              <p:nvSpPr>
                <p:cNvPr id="279586"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pPr>
                    <a:defRPr/>
                  </a:pPr>
                  <a:endParaRPr lang="en-US"/>
                </a:p>
              </p:txBody>
            </p:sp>
            <p:sp>
              <p:nvSpPr>
                <p:cNvPr id="279587"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pPr>
                    <a:defRPr/>
                  </a:pPr>
                  <a:endParaRPr lang="en-US"/>
                </a:p>
              </p:txBody>
            </p:sp>
            <p:sp>
              <p:nvSpPr>
                <p:cNvPr id="279588"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pPr>
                    <a:defRPr/>
                  </a:pPr>
                  <a:endParaRPr lang="en-US"/>
                </a:p>
              </p:txBody>
            </p:sp>
          </p:grpSp>
        </p:grpSp>
      </p:grpSp>
      <p:grpSp>
        <p:nvGrpSpPr>
          <p:cNvPr id="6" name="Group 37"/>
          <p:cNvGrpSpPr>
            <a:grpSpLocks/>
          </p:cNvGrpSpPr>
          <p:nvPr/>
        </p:nvGrpSpPr>
        <p:grpSpPr bwMode="auto">
          <a:xfrm>
            <a:off x="8680939" y="2116139"/>
            <a:ext cx="385397" cy="4308475"/>
            <a:chOff x="5468" y="1333"/>
            <a:chExt cx="243" cy="2714"/>
          </a:xfrm>
        </p:grpSpPr>
        <p:sp>
          <p:nvSpPr>
            <p:cNvPr id="279590"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en-US"/>
            </a:p>
          </p:txBody>
        </p:sp>
        <p:sp>
          <p:nvSpPr>
            <p:cNvPr id="279591"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en-US"/>
            </a:p>
          </p:txBody>
        </p:sp>
      </p:grpSp>
      <p:grpSp>
        <p:nvGrpSpPr>
          <p:cNvPr id="7" name="Group 40"/>
          <p:cNvGrpSpPr>
            <a:grpSpLocks/>
          </p:cNvGrpSpPr>
          <p:nvPr/>
        </p:nvGrpSpPr>
        <p:grpSpPr bwMode="auto">
          <a:xfrm>
            <a:off x="7318131" y="90488"/>
            <a:ext cx="2133600" cy="1911350"/>
            <a:chOff x="4610" y="57"/>
            <a:chExt cx="1344" cy="1204"/>
          </a:xfrm>
        </p:grpSpPr>
        <p:grpSp>
          <p:nvGrpSpPr>
            <p:cNvPr id="8" name="Group 41"/>
            <p:cNvGrpSpPr>
              <a:grpSpLocks/>
            </p:cNvGrpSpPr>
            <p:nvPr userDrawn="1"/>
          </p:nvGrpSpPr>
          <p:grpSpPr bwMode="auto">
            <a:xfrm>
              <a:off x="4610" y="57"/>
              <a:ext cx="1344" cy="1204"/>
              <a:chOff x="4610" y="57"/>
              <a:chExt cx="1344" cy="1204"/>
            </a:xfrm>
          </p:grpSpPr>
          <p:sp>
            <p:nvSpPr>
              <p:cNvPr id="279594"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pPr>
                  <a:defRPr/>
                </a:pPr>
                <a:endParaRPr lang="en-US"/>
              </a:p>
            </p:txBody>
          </p:sp>
          <p:grpSp>
            <p:nvGrpSpPr>
              <p:cNvPr id="9" name="Group 43"/>
              <p:cNvGrpSpPr>
                <a:grpSpLocks/>
              </p:cNvGrpSpPr>
              <p:nvPr userDrawn="1"/>
            </p:nvGrpSpPr>
            <p:grpSpPr bwMode="auto">
              <a:xfrm>
                <a:off x="4610" y="57"/>
                <a:ext cx="1344" cy="985"/>
                <a:chOff x="4610" y="57"/>
                <a:chExt cx="1344" cy="985"/>
              </a:xfrm>
            </p:grpSpPr>
            <p:sp>
              <p:nvSpPr>
                <p:cNvPr id="279596"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pPr>
                    <a:defRPr/>
                  </a:pPr>
                  <a:endParaRPr lang="en-US"/>
                </a:p>
              </p:txBody>
            </p:sp>
            <p:sp>
              <p:nvSpPr>
                <p:cNvPr id="279597" name="Freeform 45"/>
                <p:cNvSpPr>
                  <a:spLocks/>
                </p:cNvSpPr>
                <p:nvPr userDrawn="1"/>
              </p:nvSpPr>
              <p:spPr bwMode="auto">
                <a:xfrm rot="-3172564">
                  <a:off x="5049" y="332"/>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pPr>
                    <a:defRPr/>
                  </a:pPr>
                  <a:endParaRPr lang="en-US"/>
                </a:p>
              </p:txBody>
            </p:sp>
            <p:sp>
              <p:nvSpPr>
                <p:cNvPr id="279598" name="Freeform 46"/>
                <p:cNvSpPr>
                  <a:spLocks/>
                </p:cNvSpPr>
                <p:nvPr userDrawn="1"/>
              </p:nvSpPr>
              <p:spPr bwMode="auto">
                <a:xfrm rot="-3172564">
                  <a:off x="4858" y="181"/>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pPr>
                    <a:defRPr/>
                  </a:pPr>
                  <a:endParaRPr lang="en-US"/>
                </a:p>
              </p:txBody>
            </p:sp>
            <p:sp>
              <p:nvSpPr>
                <p:cNvPr id="279599"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pPr>
                    <a:defRPr/>
                  </a:pPr>
                  <a:endParaRPr lang="en-US"/>
                </a:p>
              </p:txBody>
            </p:sp>
            <p:sp>
              <p:nvSpPr>
                <p:cNvPr id="279600" name="Freeform 48"/>
                <p:cNvSpPr>
                  <a:spLocks/>
                </p:cNvSpPr>
                <p:nvPr userDrawn="1"/>
              </p:nvSpPr>
              <p:spPr bwMode="auto">
                <a:xfrm rot="-3172564">
                  <a:off x="5297" y="897"/>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pPr>
                    <a:defRPr/>
                  </a:pPr>
                  <a:endParaRPr lang="en-US"/>
                </a:p>
              </p:txBody>
            </p:sp>
            <p:sp>
              <p:nvSpPr>
                <p:cNvPr id="279601" name="Freeform 49"/>
                <p:cNvSpPr>
                  <a:spLocks/>
                </p:cNvSpPr>
                <p:nvPr userDrawn="1"/>
              </p:nvSpPr>
              <p:spPr bwMode="auto">
                <a:xfrm rot="-3172564">
                  <a:off x="5253" y="805"/>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pPr>
                    <a:defRPr/>
                  </a:pPr>
                  <a:endParaRPr lang="en-US"/>
                </a:p>
              </p:txBody>
            </p:sp>
            <p:sp>
              <p:nvSpPr>
                <p:cNvPr id="279602"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pPr>
                    <a:defRPr/>
                  </a:pPr>
                  <a:endParaRPr lang="en-US"/>
                </a:p>
              </p:txBody>
            </p:sp>
            <p:sp>
              <p:nvSpPr>
                <p:cNvPr id="279603" name="Freeform 51"/>
                <p:cNvSpPr>
                  <a:spLocks/>
                </p:cNvSpPr>
                <p:nvPr userDrawn="1"/>
              </p:nvSpPr>
              <p:spPr bwMode="auto">
                <a:xfrm rot="-3172564">
                  <a:off x="4948" y="142"/>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pPr>
                    <a:defRPr/>
                  </a:pPr>
                  <a:endParaRPr lang="en-US"/>
                </a:p>
              </p:txBody>
            </p:sp>
          </p:grpSp>
        </p:grpSp>
        <p:sp>
          <p:nvSpPr>
            <p:cNvPr id="279604"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9555"/>
                                        </p:tgtEl>
                                        <p:attrNameLst>
                                          <p:attrName>style.visibility</p:attrName>
                                        </p:attrNameLst>
                                      </p:cBhvr>
                                      <p:to>
                                        <p:strVal val="visible"/>
                                      </p:to>
                                    </p:set>
                                    <p:animEffect transition="in" filter="fade">
                                      <p:cBhvr>
                                        <p:cTn id="7" dur="2000"/>
                                        <p:tgtEl>
                                          <p:spTgt spid="2795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9556">
                                            <p:txEl>
                                              <p:pRg st="0" end="0"/>
                                            </p:txEl>
                                          </p:spTgt>
                                        </p:tgtEl>
                                        <p:attrNameLst>
                                          <p:attrName>style.visibility</p:attrName>
                                        </p:attrNameLst>
                                      </p:cBhvr>
                                      <p:to>
                                        <p:strVal val="visible"/>
                                      </p:to>
                                    </p:set>
                                    <p:animEffect transition="in" filter="fade">
                                      <p:cBhvr>
                                        <p:cTn id="12" dur="2000"/>
                                        <p:tgtEl>
                                          <p:spTgt spid="279556">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9556">
                                            <p:txEl>
                                              <p:pRg st="1" end="1"/>
                                            </p:txEl>
                                          </p:spTgt>
                                        </p:tgtEl>
                                        <p:attrNameLst>
                                          <p:attrName>style.visibility</p:attrName>
                                        </p:attrNameLst>
                                      </p:cBhvr>
                                      <p:to>
                                        <p:strVal val="visible"/>
                                      </p:to>
                                    </p:set>
                                    <p:animEffect transition="in" filter="fade">
                                      <p:cBhvr>
                                        <p:cTn id="15" dur="2000"/>
                                        <p:tgtEl>
                                          <p:spTgt spid="279556">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9556">
                                            <p:txEl>
                                              <p:pRg st="2" end="2"/>
                                            </p:txEl>
                                          </p:spTgt>
                                        </p:tgtEl>
                                        <p:attrNameLst>
                                          <p:attrName>style.visibility</p:attrName>
                                        </p:attrNameLst>
                                      </p:cBhvr>
                                      <p:to>
                                        <p:strVal val="visible"/>
                                      </p:to>
                                    </p:set>
                                    <p:animEffect transition="in" filter="fade">
                                      <p:cBhvr>
                                        <p:cTn id="18" dur="2000"/>
                                        <p:tgtEl>
                                          <p:spTgt spid="279556">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9556">
                                            <p:txEl>
                                              <p:pRg st="3" end="3"/>
                                            </p:txEl>
                                          </p:spTgt>
                                        </p:tgtEl>
                                        <p:attrNameLst>
                                          <p:attrName>style.visibility</p:attrName>
                                        </p:attrNameLst>
                                      </p:cBhvr>
                                      <p:to>
                                        <p:strVal val="visible"/>
                                      </p:to>
                                    </p:set>
                                    <p:animEffect transition="in" filter="fade">
                                      <p:cBhvr>
                                        <p:cTn id="21" dur="2000"/>
                                        <p:tgtEl>
                                          <p:spTgt spid="279556">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9556">
                                            <p:txEl>
                                              <p:pRg st="4" end="4"/>
                                            </p:txEl>
                                          </p:spTgt>
                                        </p:tgtEl>
                                        <p:attrNameLst>
                                          <p:attrName>style.visibility</p:attrName>
                                        </p:attrNameLst>
                                      </p:cBhvr>
                                      <p:to>
                                        <p:strVal val="visible"/>
                                      </p:to>
                                    </p:set>
                                    <p:animEffect transition="in" filter="fade">
                                      <p:cBhvr>
                                        <p:cTn id="24" dur="2000"/>
                                        <p:tgtEl>
                                          <p:spTgt spid="27955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5" grpId="0"/>
      <p:bldP spid="279556" grpId="0" build="p">
        <p:tmplLst>
          <p:tmpl lvl="1">
            <p:tnLst>
              <p:par>
                <p:cTn presetID="10" presetClass="entr" presetSubtype="0" fill="hold" nodeType="clickEffect">
                  <p:stCondLst>
                    <p:cond delay="0"/>
                  </p:stCondLst>
                  <p:childTnLst>
                    <p:set>
                      <p:cBhvr>
                        <p:cTn dur="1" fill="hold">
                          <p:stCondLst>
                            <p:cond delay="0"/>
                          </p:stCondLst>
                        </p:cTn>
                        <p:tgtEl>
                          <p:spTgt spid="279556"/>
                        </p:tgtEl>
                        <p:attrNameLst>
                          <p:attrName>style.visibility</p:attrName>
                        </p:attrNameLst>
                      </p:cBhvr>
                      <p:to>
                        <p:strVal val="visible"/>
                      </p:to>
                    </p:set>
                    <p:animEffect transition="in" filter="fade">
                      <p:cBhvr>
                        <p:cTn dur="2000"/>
                        <p:tgtEl>
                          <p:spTgt spid="279556"/>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79556"/>
                        </p:tgtEl>
                        <p:attrNameLst>
                          <p:attrName>style.visibility</p:attrName>
                        </p:attrNameLst>
                      </p:cBhvr>
                      <p:to>
                        <p:strVal val="visible"/>
                      </p:to>
                    </p:set>
                    <p:animEffect transition="in" filter="fade">
                      <p:cBhvr>
                        <p:cTn dur="2000"/>
                        <p:tgtEl>
                          <p:spTgt spid="279556"/>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79556"/>
                        </p:tgtEl>
                        <p:attrNameLst>
                          <p:attrName>style.visibility</p:attrName>
                        </p:attrNameLst>
                      </p:cBhvr>
                      <p:to>
                        <p:strVal val="visible"/>
                      </p:to>
                    </p:set>
                    <p:animEffect transition="in" filter="fade">
                      <p:cBhvr>
                        <p:cTn dur="2000"/>
                        <p:tgtEl>
                          <p:spTgt spid="279556"/>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279556"/>
                        </p:tgtEl>
                        <p:attrNameLst>
                          <p:attrName>style.visibility</p:attrName>
                        </p:attrNameLst>
                      </p:cBhvr>
                      <p:to>
                        <p:strVal val="visible"/>
                      </p:to>
                    </p:set>
                    <p:animEffect transition="in" filter="fade">
                      <p:cBhvr>
                        <p:cTn dur="2000"/>
                        <p:tgtEl>
                          <p:spTgt spid="279556"/>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279556"/>
                        </p:tgtEl>
                        <p:attrNameLst>
                          <p:attrName>style.visibility</p:attrName>
                        </p:attrNameLst>
                      </p:cBhvr>
                      <p:to>
                        <p:strVal val="visible"/>
                      </p:to>
                    </p:set>
                    <p:animEffect transition="in" filter="fade">
                      <p:cBhvr>
                        <p:cTn dur="2000"/>
                        <p:tgtEl>
                          <p:spTgt spid="279556"/>
                        </p:tgtEl>
                      </p:cBhvr>
                    </p:animEffect>
                  </p:childTnLst>
                </p:cTn>
              </p:par>
            </p:tnLst>
          </p:tmpl>
        </p:tmplLst>
      </p:bldP>
    </p:bldLst>
  </p:timing>
  <p:hf hdr="0" ftr="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2011</a:t>
            </a:r>
            <a:endParaRPr lang="en-GB"/>
          </a:p>
        </p:txBody>
      </p:sp>
      <p:sp>
        <p:nvSpPr>
          <p:cNvPr id="6" name="Slide Number Placeholder 5"/>
          <p:cNvSpPr>
            <a:spLocks noGrp="1"/>
          </p:cNvSpPr>
          <p:nvPr>
            <p:ph type="sldNum" sz="quarter" idx="12"/>
          </p:nvPr>
        </p:nvSpPr>
        <p:spPr/>
        <p:txBody>
          <a:bodyPr/>
          <a:lstStyle/>
          <a:p>
            <a:pPr>
              <a:defRPr/>
            </a:pPr>
            <a:fld id="{81C89ADC-2F8A-42B3-8103-A05ED056D828}" type="slidenum">
              <a:rPr lang="en-GB"/>
              <a:pPr>
                <a:defRPr/>
              </a:pPr>
              <a:t>1</a:t>
            </a:fld>
            <a:endParaRPr lang="en-GB"/>
          </a:p>
        </p:txBody>
      </p:sp>
      <p:sp>
        <p:nvSpPr>
          <p:cNvPr id="539650" name="Rectangle 2"/>
          <p:cNvSpPr>
            <a:spLocks noGrp="1" noChangeArrowheads="1"/>
          </p:cNvSpPr>
          <p:nvPr>
            <p:ph type="title"/>
          </p:nvPr>
        </p:nvSpPr>
        <p:spPr>
          <a:xfrm>
            <a:off x="184638" y="152403"/>
            <a:ext cx="8641374" cy="468313"/>
          </a:xfrm>
          <a:solidFill>
            <a:srgbClr val="D5D5FF"/>
          </a:solidFill>
        </p:spPr>
        <p:txBody>
          <a:bodyPr/>
          <a:lstStyle/>
          <a:p>
            <a:pPr eaLnBrk="1" hangingPunct="1">
              <a:defRPr/>
            </a:pPr>
            <a:r>
              <a:rPr lang="en-US" sz="2400" b="1" smtClean="0">
                <a:solidFill>
                  <a:srgbClr val="990033"/>
                </a:solidFill>
                <a:effectLst>
                  <a:outerShdw blurRad="38100" dist="38100" dir="2700000" algn="tl">
                    <a:srgbClr val="000000"/>
                  </a:outerShdw>
                </a:effectLst>
                <a:latin typeface="Tahoma" pitchFamily="34" charset="0"/>
                <a:cs typeface="Tahoma" pitchFamily="34" charset="0"/>
              </a:rPr>
              <a:t>Softueri i ndërmarjeve</a:t>
            </a:r>
            <a:r>
              <a:rPr lang="en-US" sz="2400" smtClean="0">
                <a:latin typeface="Tahoma" pitchFamily="34" charset="0"/>
                <a:cs typeface="Tahoma" pitchFamily="34" charset="0"/>
              </a:rPr>
              <a:t> </a:t>
            </a:r>
          </a:p>
        </p:txBody>
      </p:sp>
      <p:sp>
        <p:nvSpPr>
          <p:cNvPr id="539651" name="Rectangle 3"/>
          <p:cNvSpPr>
            <a:spLocks noGrp="1" noChangeArrowheads="1"/>
          </p:cNvSpPr>
          <p:nvPr>
            <p:ph type="body" idx="1"/>
          </p:nvPr>
        </p:nvSpPr>
        <p:spPr>
          <a:xfrm>
            <a:off x="184640" y="765178"/>
            <a:ext cx="8708781" cy="5256213"/>
          </a:xfrm>
          <a:solidFill>
            <a:srgbClr val="FFFF99"/>
          </a:solidFill>
        </p:spPr>
        <p:txBody>
          <a:bodyPr/>
          <a:lstStyle/>
          <a:p>
            <a:pPr eaLnBrk="1" hangingPunct="1">
              <a:lnSpc>
                <a:spcPct val="80000"/>
              </a:lnSpc>
              <a:buFontTx/>
              <a:buNone/>
              <a:defRPr/>
            </a:pPr>
            <a:r>
              <a:rPr lang="en-US" sz="2000" b="1" smtClean="0"/>
              <a:t> </a:t>
            </a:r>
          </a:p>
          <a:p>
            <a:pPr eaLnBrk="1" hangingPunct="1">
              <a:lnSpc>
                <a:spcPct val="80000"/>
              </a:lnSpc>
              <a:buFontTx/>
              <a:buNone/>
              <a:defRPr/>
            </a:pPr>
            <a:r>
              <a:rPr lang="en-US" sz="2400" b="1" smtClean="0">
                <a:latin typeface="Tahoma" pitchFamily="34" charset="0"/>
                <a:cs typeface="Tahoma" pitchFamily="34" charset="0"/>
              </a:rPr>
              <a:t>    </a:t>
            </a:r>
            <a:r>
              <a:rPr lang="en-US" sz="2000" b="1" smtClean="0">
                <a:solidFill>
                  <a:srgbClr val="008080"/>
                </a:solidFill>
                <a:effectLst>
                  <a:outerShdw blurRad="38100" dist="38100" dir="2700000" algn="tl">
                    <a:srgbClr val="000000"/>
                  </a:outerShdw>
                </a:effectLst>
                <a:latin typeface="Tahoma" pitchFamily="34" charset="0"/>
                <a:cs typeface="Tahoma" pitchFamily="34" charset="0"/>
              </a:rPr>
              <a:t>Enterprise software</a:t>
            </a:r>
            <a:r>
              <a:rPr lang="en-US" sz="2000" smtClean="0">
                <a:solidFill>
                  <a:srgbClr val="996633"/>
                </a:solidFill>
                <a:latin typeface="Tahoma" pitchFamily="34" charset="0"/>
                <a:cs typeface="Tahoma" pitchFamily="34" charset="0"/>
              </a:rPr>
              <a:t> -</a:t>
            </a:r>
            <a:r>
              <a:rPr lang="en-US" sz="2000" smtClean="0">
                <a:latin typeface="Tahoma" pitchFamily="34" charset="0"/>
                <a:cs typeface="Tahoma" pitchFamily="34" charset="0"/>
              </a:rPr>
              <a:t> paraqet softuer që synon apo që ka për qëllim të zgjedh problemet në ndërmarje (më radhë problemet e sektorëve</a:t>
            </a:r>
            <a:r>
              <a:rPr lang="en-US" sz="2400" smtClean="0">
                <a:latin typeface="Tahoma" pitchFamily="34" charset="0"/>
                <a:cs typeface="Tahoma" pitchFamily="34" charset="0"/>
              </a:rPr>
              <a:t>). </a:t>
            </a:r>
            <a:endParaRPr lang="en-US" sz="2400" smtClean="0">
              <a:solidFill>
                <a:srgbClr val="003300"/>
              </a:solidFill>
              <a:latin typeface="Tahoma" pitchFamily="34" charset="0"/>
              <a:cs typeface="Tahoma" pitchFamily="34" charset="0"/>
            </a:endParaRPr>
          </a:p>
          <a:p>
            <a:pPr eaLnBrk="1" hangingPunct="1">
              <a:lnSpc>
                <a:spcPct val="80000"/>
              </a:lnSpc>
              <a:buFontTx/>
              <a:buNone/>
              <a:defRPr/>
            </a:pPr>
            <a:r>
              <a:rPr lang="en-US" sz="2400" b="1" smtClean="0">
                <a:solidFill>
                  <a:srgbClr val="003300"/>
                </a:solidFill>
                <a:latin typeface="Tahoma" pitchFamily="34" charset="0"/>
                <a:cs typeface="Tahoma" pitchFamily="34" charset="0"/>
              </a:rPr>
              <a:t>     </a:t>
            </a:r>
            <a:endParaRPr lang="en-US" sz="2400" smtClean="0">
              <a:solidFill>
                <a:srgbClr val="CC9900"/>
              </a:solidFill>
              <a:latin typeface="Tahoma" pitchFamily="34" charset="0"/>
              <a:cs typeface="Tahoma" pitchFamily="34" charset="0"/>
            </a:endParaRPr>
          </a:p>
          <a:p>
            <a:pPr eaLnBrk="1" hangingPunct="1">
              <a:lnSpc>
                <a:spcPct val="80000"/>
              </a:lnSpc>
              <a:defRPr/>
            </a:pPr>
            <a:r>
              <a:rPr lang="en-US" sz="1900" b="1" smtClean="0">
                <a:solidFill>
                  <a:srgbClr val="990033"/>
                </a:solidFill>
                <a:effectLst>
                  <a:outerShdw blurRad="38100" dist="38100" dir="2700000" algn="tl">
                    <a:srgbClr val="000000"/>
                  </a:outerShdw>
                </a:effectLst>
                <a:latin typeface="Tahoma" pitchFamily="34" charset="0"/>
                <a:cs typeface="Tahoma" pitchFamily="34" charset="0"/>
              </a:rPr>
              <a:t>Problemet me të cilat ballafaqohen ndërmarjet</a:t>
            </a:r>
          </a:p>
          <a:p>
            <a:pPr eaLnBrk="1" hangingPunct="1">
              <a:lnSpc>
                <a:spcPct val="80000"/>
              </a:lnSpc>
              <a:buFontTx/>
              <a:buNone/>
              <a:defRPr/>
            </a:pPr>
            <a:r>
              <a:rPr lang="en-US" sz="2400" smtClean="0">
                <a:latin typeface="Tahoma" pitchFamily="34" charset="0"/>
                <a:cs typeface="Tahoma" pitchFamily="34" charset="0"/>
              </a:rPr>
              <a:t>      </a:t>
            </a:r>
            <a:r>
              <a:rPr lang="en-US" sz="2000" smtClean="0">
                <a:latin typeface="Tahoma" pitchFamily="34" charset="0"/>
                <a:cs typeface="Tahoma" pitchFamily="34" charset="0"/>
              </a:rPr>
              <a:t>- presionet nga konkurenca imponon nevojën e riorganizimit si dhe ndryshime në infrastrukturën informatiko – komunikuese, mirëpo</a:t>
            </a:r>
          </a:p>
          <a:p>
            <a:pPr eaLnBrk="1" hangingPunct="1">
              <a:lnSpc>
                <a:spcPct val="80000"/>
              </a:lnSpc>
              <a:buFontTx/>
              <a:buNone/>
              <a:defRPr/>
            </a:pPr>
            <a:r>
              <a:rPr lang="en-US" sz="2000" smtClean="0">
                <a:latin typeface="Tahoma" pitchFamily="34" charset="0"/>
                <a:cs typeface="Tahoma" pitchFamily="34" charset="0"/>
              </a:rPr>
              <a:t>      - laramania e harduerit dhe sofuerit e cila është në shfrytëzim e sipër e rritë nivelin e kompleksitetit dhe i vështirson ndryshimet</a:t>
            </a:r>
          </a:p>
          <a:p>
            <a:pPr eaLnBrk="1" hangingPunct="1">
              <a:lnSpc>
                <a:spcPct val="80000"/>
              </a:lnSpc>
              <a:buFontTx/>
              <a:buNone/>
              <a:defRPr/>
            </a:pPr>
            <a:r>
              <a:rPr lang="en-US" sz="1900" b="1" smtClean="0">
                <a:solidFill>
                  <a:srgbClr val="CC3300"/>
                </a:solidFill>
                <a:effectLst>
                  <a:outerShdw blurRad="38100" dist="38100" dir="2700000" algn="tl">
                    <a:srgbClr val="000000"/>
                  </a:outerShdw>
                </a:effectLst>
                <a:latin typeface="Tahoma" pitchFamily="34" charset="0"/>
                <a:cs typeface="Tahoma" pitchFamily="34" charset="0"/>
              </a:rPr>
              <a:t>        </a:t>
            </a:r>
            <a:r>
              <a:rPr lang="en-US" sz="1900" b="1" smtClean="0">
                <a:solidFill>
                  <a:srgbClr val="990033"/>
                </a:solidFill>
                <a:effectLst>
                  <a:outerShdw blurRad="38100" dist="38100" dir="2700000" algn="tl">
                    <a:srgbClr val="000000"/>
                  </a:outerShdw>
                </a:effectLst>
                <a:latin typeface="Tahoma" pitchFamily="34" charset="0"/>
                <a:cs typeface="Tahoma" pitchFamily="34" charset="0"/>
              </a:rPr>
              <a:t>Zgjidhje të mundëshme</a:t>
            </a:r>
            <a:r>
              <a:rPr lang="en-US" sz="2400" smtClean="0">
                <a:solidFill>
                  <a:srgbClr val="990033"/>
                </a:solidFill>
                <a:latin typeface="Tahoma" pitchFamily="34" charset="0"/>
                <a:cs typeface="Tahoma" pitchFamily="34" charset="0"/>
              </a:rPr>
              <a:t>….</a:t>
            </a:r>
            <a:r>
              <a:rPr lang="en-US" sz="2400" smtClean="0">
                <a:latin typeface="Tahoma" pitchFamily="34" charset="0"/>
                <a:cs typeface="Tahoma" pitchFamily="34" charset="0"/>
              </a:rPr>
              <a:t> </a:t>
            </a:r>
          </a:p>
          <a:p>
            <a:pPr eaLnBrk="1" hangingPunct="1">
              <a:lnSpc>
                <a:spcPct val="80000"/>
              </a:lnSpc>
              <a:buFontTx/>
              <a:buNone/>
              <a:defRPr/>
            </a:pPr>
            <a:r>
              <a:rPr lang="en-US" sz="2400" smtClean="0">
                <a:latin typeface="Tahoma" pitchFamily="34" charset="0"/>
                <a:cs typeface="Tahoma" pitchFamily="34" charset="0"/>
              </a:rPr>
              <a:t>       - </a:t>
            </a:r>
            <a:r>
              <a:rPr lang="en-US" sz="2000" b="1" smtClean="0">
                <a:solidFill>
                  <a:srgbClr val="008080"/>
                </a:solidFill>
                <a:effectLst>
                  <a:outerShdw blurRad="38100" dist="38100" dir="2700000" algn="tl">
                    <a:srgbClr val="000000"/>
                  </a:outerShdw>
                </a:effectLst>
                <a:latin typeface="Tahoma" pitchFamily="34" charset="0"/>
                <a:cs typeface="Tahoma" pitchFamily="34" charset="0"/>
              </a:rPr>
              <a:t>Middleware</a:t>
            </a:r>
            <a:r>
              <a:rPr lang="en-US" sz="2000" b="1" smtClean="0">
                <a:effectLst>
                  <a:outerShdw blurRad="38100" dist="38100" dir="2700000" algn="tl">
                    <a:srgbClr val="FFFFFF"/>
                  </a:outerShdw>
                </a:effectLst>
                <a:latin typeface="Tahoma" pitchFamily="34" charset="0"/>
                <a:cs typeface="Tahoma" pitchFamily="34" charset="0"/>
              </a:rPr>
              <a:t> </a:t>
            </a:r>
            <a:r>
              <a:rPr lang="en-US" sz="2400" smtClean="0">
                <a:latin typeface="Tahoma" pitchFamily="34" charset="0"/>
                <a:cs typeface="Tahoma" pitchFamily="34" charset="0"/>
              </a:rPr>
              <a:t>– </a:t>
            </a:r>
            <a:r>
              <a:rPr lang="en-US" sz="2000" smtClean="0">
                <a:latin typeface="Tahoma" pitchFamily="34" charset="0"/>
                <a:cs typeface="Tahoma" pitchFamily="34" charset="0"/>
              </a:rPr>
              <a:t>softuer për ndërlidhje të moduleve aplikative të cilët janë të zhvilluara me gjuhë të ndrushme programore dhe realzohen/ekzekutohen ne platforma heterogene (të ndryshme)</a:t>
            </a:r>
          </a:p>
          <a:p>
            <a:pPr eaLnBrk="1" hangingPunct="1">
              <a:lnSpc>
                <a:spcPct val="80000"/>
              </a:lnSpc>
              <a:buFontTx/>
              <a:buNone/>
              <a:defRPr/>
            </a:pPr>
            <a:r>
              <a:rPr lang="en-US" sz="2400" smtClean="0">
                <a:latin typeface="Tahoma" pitchFamily="34" charset="0"/>
                <a:cs typeface="Tahoma" pitchFamily="34" charset="0"/>
              </a:rPr>
              <a:t>      - </a:t>
            </a:r>
            <a:r>
              <a:rPr lang="en-US" sz="2000" b="1" smtClean="0">
                <a:solidFill>
                  <a:srgbClr val="008080"/>
                </a:solidFill>
                <a:effectLst>
                  <a:outerShdw blurRad="38100" dist="38100" dir="2700000" algn="tl">
                    <a:srgbClr val="000000"/>
                  </a:outerShdw>
                </a:effectLst>
                <a:latin typeface="Tahoma" pitchFamily="34" charset="0"/>
                <a:cs typeface="Tahoma" pitchFamily="34" charset="0"/>
              </a:rPr>
              <a:t>Pako softuerike</a:t>
            </a:r>
            <a:r>
              <a:rPr lang="en-US" sz="2400" smtClean="0">
                <a:latin typeface="Tahoma" pitchFamily="34" charset="0"/>
                <a:cs typeface="Tahoma" pitchFamily="34" charset="0"/>
              </a:rPr>
              <a:t> </a:t>
            </a:r>
            <a:r>
              <a:rPr lang="en-US" sz="1800" smtClean="0">
                <a:latin typeface="Tahoma" pitchFamily="34" charset="0"/>
                <a:cs typeface="Tahoma" pitchFamily="34" charset="0"/>
              </a:rPr>
              <a:t>me module funksionale të integruara (p.sh. marketing, finansa, kontabilitet, menaxhim me resurset humane, e tj), me interfejs shfrytëzues grafik, të bazuara në standarde industriale dhe të thjeshtë për konfigurim dhe instalim </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Date Placeholder 2"/>
          <p:cNvSpPr>
            <a:spLocks noGrp="1"/>
          </p:cNvSpPr>
          <p:nvPr>
            <p:ph type="dt" sz="quarter" idx="10"/>
          </p:nvPr>
        </p:nvSpPr>
        <p:spPr/>
        <p:txBody>
          <a:bodyPr/>
          <a:lstStyle/>
          <a:p>
            <a:pPr>
              <a:defRPr/>
            </a:pPr>
            <a:r>
              <a:rPr lang="en-US"/>
              <a:t>2011</a:t>
            </a:r>
            <a:endParaRPr lang="en-GB"/>
          </a:p>
        </p:txBody>
      </p:sp>
      <p:sp>
        <p:nvSpPr>
          <p:cNvPr id="46" name="Slide Number Placeholder 4"/>
          <p:cNvSpPr>
            <a:spLocks noGrp="1"/>
          </p:cNvSpPr>
          <p:nvPr>
            <p:ph type="sldNum" sz="quarter" idx="12"/>
          </p:nvPr>
        </p:nvSpPr>
        <p:spPr/>
        <p:txBody>
          <a:bodyPr/>
          <a:lstStyle/>
          <a:p>
            <a:pPr>
              <a:defRPr/>
            </a:pPr>
            <a:fld id="{82983B70-7A7A-4F4A-A1D3-FB4A42EC838E}" type="slidenum">
              <a:rPr lang="en-GB"/>
              <a:pPr>
                <a:defRPr/>
              </a:pPr>
              <a:t>10</a:t>
            </a:fld>
            <a:endParaRPr lang="en-GB"/>
          </a:p>
        </p:txBody>
      </p:sp>
      <p:sp>
        <p:nvSpPr>
          <p:cNvPr id="15364" name="Rectangle 2"/>
          <p:cNvSpPr>
            <a:spLocks noGrp="1" noChangeArrowheads="1"/>
          </p:cNvSpPr>
          <p:nvPr>
            <p:ph type="title"/>
          </p:nvPr>
        </p:nvSpPr>
        <p:spPr>
          <a:xfrm>
            <a:off x="685800" y="400050"/>
            <a:ext cx="7772400" cy="520700"/>
          </a:xfrm>
          <a:solidFill>
            <a:srgbClr val="FFFFCC"/>
          </a:solidFill>
        </p:spPr>
        <p:txBody>
          <a:bodyPr/>
          <a:lstStyle/>
          <a:p>
            <a:pPr eaLnBrk="1" hangingPunct="1"/>
            <a:r>
              <a:rPr lang="en-US" sz="2800" b="1" smtClean="0">
                <a:latin typeface="Arial" charset="0"/>
                <a:cs typeface="Arial" charset="0"/>
              </a:rPr>
              <a:t>Programming Language Translation</a:t>
            </a:r>
          </a:p>
        </p:txBody>
      </p:sp>
      <p:grpSp>
        <p:nvGrpSpPr>
          <p:cNvPr id="2" name="Group 3"/>
          <p:cNvGrpSpPr>
            <a:grpSpLocks/>
          </p:cNvGrpSpPr>
          <p:nvPr/>
        </p:nvGrpSpPr>
        <p:grpSpPr bwMode="auto">
          <a:xfrm>
            <a:off x="508491" y="1247775"/>
            <a:ext cx="8109438" cy="4803775"/>
            <a:chOff x="332" y="690"/>
            <a:chExt cx="5109" cy="3026"/>
          </a:xfrm>
        </p:grpSpPr>
        <p:grpSp>
          <p:nvGrpSpPr>
            <p:cNvPr id="3" name="Group 4"/>
            <p:cNvGrpSpPr>
              <a:grpSpLocks/>
            </p:cNvGrpSpPr>
            <p:nvPr/>
          </p:nvGrpSpPr>
          <p:grpSpPr bwMode="auto">
            <a:xfrm>
              <a:off x="332" y="2433"/>
              <a:ext cx="1225" cy="1283"/>
              <a:chOff x="328" y="2407"/>
              <a:chExt cx="1225" cy="1480"/>
            </a:xfrm>
          </p:grpSpPr>
          <p:sp>
            <p:nvSpPr>
              <p:cNvPr id="15386" name="AutoShape 5"/>
              <p:cNvSpPr>
                <a:spLocks noChangeArrowheads="1"/>
              </p:cNvSpPr>
              <p:nvPr/>
            </p:nvSpPr>
            <p:spPr bwMode="auto">
              <a:xfrm>
                <a:off x="328" y="3444"/>
                <a:ext cx="1225" cy="443"/>
              </a:xfrm>
              <a:prstGeom prst="roundRect">
                <a:avLst>
                  <a:gd name="adj" fmla="val 12343"/>
                </a:avLst>
              </a:prstGeom>
              <a:solidFill>
                <a:srgbClr val="FCDA78"/>
              </a:solidFill>
              <a:ln w="12700">
                <a:solidFill>
                  <a:schemeClr val="tx1"/>
                </a:solidFill>
                <a:round/>
                <a:headEnd/>
                <a:tailEnd/>
              </a:ln>
            </p:spPr>
            <p:txBody>
              <a:bodyPr wrap="none" anchor="ctr"/>
              <a:lstStyle/>
              <a:p>
                <a:endParaRPr lang="en-US"/>
              </a:p>
            </p:txBody>
          </p:sp>
          <p:sp>
            <p:nvSpPr>
              <p:cNvPr id="15387" name="AutoShape 6"/>
              <p:cNvSpPr>
                <a:spLocks noChangeArrowheads="1"/>
              </p:cNvSpPr>
              <p:nvPr/>
            </p:nvSpPr>
            <p:spPr bwMode="auto">
              <a:xfrm>
                <a:off x="328" y="2407"/>
                <a:ext cx="1195" cy="884"/>
              </a:xfrm>
              <a:prstGeom prst="roundRect">
                <a:avLst>
                  <a:gd name="adj" fmla="val 12343"/>
                </a:avLst>
              </a:prstGeom>
              <a:gradFill rotWithShape="0">
                <a:gsLst>
                  <a:gs pos="0">
                    <a:srgbClr val="FCDE86"/>
                  </a:gs>
                  <a:gs pos="100000">
                    <a:srgbClr val="FCDA78"/>
                  </a:gs>
                </a:gsLst>
                <a:lin ang="5400000" scaled="1"/>
              </a:gradFill>
              <a:ln w="12700">
                <a:solidFill>
                  <a:schemeClr val="tx1"/>
                </a:solidFill>
                <a:round/>
                <a:headEnd/>
                <a:tailEnd/>
              </a:ln>
            </p:spPr>
            <p:txBody>
              <a:bodyPr wrap="none" anchor="ctr"/>
              <a:lstStyle/>
              <a:p>
                <a:endParaRPr lang="en-US"/>
              </a:p>
            </p:txBody>
          </p:sp>
          <p:sp>
            <p:nvSpPr>
              <p:cNvPr id="15388" name="AutoShape 7"/>
              <p:cNvSpPr>
                <a:spLocks noChangeArrowheads="1"/>
              </p:cNvSpPr>
              <p:nvPr/>
            </p:nvSpPr>
            <p:spPr bwMode="auto">
              <a:xfrm>
                <a:off x="652" y="3299"/>
                <a:ext cx="566" cy="137"/>
              </a:xfrm>
              <a:prstGeom prst="roundRect">
                <a:avLst>
                  <a:gd name="adj" fmla="val 12343"/>
                </a:avLst>
              </a:prstGeom>
              <a:solidFill>
                <a:srgbClr val="FCDA78"/>
              </a:solidFill>
              <a:ln w="12700">
                <a:solidFill>
                  <a:schemeClr val="tx1"/>
                </a:solidFill>
                <a:round/>
                <a:headEnd/>
                <a:tailEnd/>
              </a:ln>
            </p:spPr>
            <p:txBody>
              <a:bodyPr wrap="none" anchor="ctr"/>
              <a:lstStyle/>
              <a:p>
                <a:endParaRPr lang="en-US"/>
              </a:p>
            </p:txBody>
          </p:sp>
          <p:sp>
            <p:nvSpPr>
              <p:cNvPr id="15389" name="AutoShape 8"/>
              <p:cNvSpPr>
                <a:spLocks noChangeArrowheads="1"/>
              </p:cNvSpPr>
              <p:nvPr/>
            </p:nvSpPr>
            <p:spPr bwMode="auto">
              <a:xfrm>
                <a:off x="480" y="2478"/>
                <a:ext cx="870" cy="745"/>
              </a:xfrm>
              <a:prstGeom prst="roundRect">
                <a:avLst>
                  <a:gd name="adj" fmla="val 12343"/>
                </a:avLst>
              </a:prstGeom>
              <a:solidFill>
                <a:srgbClr val="FFFFFF"/>
              </a:solidFill>
              <a:ln w="12700">
                <a:solidFill>
                  <a:schemeClr val="tx1"/>
                </a:solidFill>
                <a:round/>
                <a:headEnd/>
                <a:tailEnd/>
              </a:ln>
            </p:spPr>
            <p:txBody>
              <a:bodyPr wrap="none" anchor="ctr"/>
              <a:lstStyle/>
              <a:p>
                <a:endParaRPr lang="en-US"/>
              </a:p>
            </p:txBody>
          </p:sp>
          <p:sp>
            <p:nvSpPr>
              <p:cNvPr id="15390" name="Rectangle 9"/>
              <p:cNvSpPr>
                <a:spLocks noChangeArrowheads="1"/>
              </p:cNvSpPr>
              <p:nvPr/>
            </p:nvSpPr>
            <p:spPr bwMode="auto">
              <a:xfrm>
                <a:off x="388" y="3523"/>
                <a:ext cx="54" cy="74"/>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5391" name="Rectangle 10"/>
              <p:cNvSpPr>
                <a:spLocks noChangeArrowheads="1"/>
              </p:cNvSpPr>
              <p:nvPr/>
            </p:nvSpPr>
            <p:spPr bwMode="auto">
              <a:xfrm>
                <a:off x="490" y="3523"/>
                <a:ext cx="52" cy="74"/>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5392" name="Rectangle 11"/>
              <p:cNvSpPr>
                <a:spLocks noChangeArrowheads="1"/>
              </p:cNvSpPr>
              <p:nvPr/>
            </p:nvSpPr>
            <p:spPr bwMode="auto">
              <a:xfrm>
                <a:off x="591" y="3523"/>
                <a:ext cx="53" cy="74"/>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5393" name="Rectangle 12"/>
              <p:cNvSpPr>
                <a:spLocks noChangeArrowheads="1"/>
              </p:cNvSpPr>
              <p:nvPr/>
            </p:nvSpPr>
            <p:spPr bwMode="auto">
              <a:xfrm>
                <a:off x="693" y="3523"/>
                <a:ext cx="52" cy="74"/>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5394" name="Rectangle 13"/>
              <p:cNvSpPr>
                <a:spLocks noChangeArrowheads="1"/>
              </p:cNvSpPr>
              <p:nvPr/>
            </p:nvSpPr>
            <p:spPr bwMode="auto">
              <a:xfrm>
                <a:off x="388" y="3638"/>
                <a:ext cx="54" cy="74"/>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5395" name="Rectangle 14"/>
              <p:cNvSpPr>
                <a:spLocks noChangeArrowheads="1"/>
              </p:cNvSpPr>
              <p:nvPr/>
            </p:nvSpPr>
            <p:spPr bwMode="auto">
              <a:xfrm>
                <a:off x="490" y="3638"/>
                <a:ext cx="52" cy="74"/>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5396" name="Rectangle 15"/>
              <p:cNvSpPr>
                <a:spLocks noChangeArrowheads="1"/>
              </p:cNvSpPr>
              <p:nvPr/>
            </p:nvSpPr>
            <p:spPr bwMode="auto">
              <a:xfrm>
                <a:off x="591" y="3638"/>
                <a:ext cx="53" cy="74"/>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5397" name="Rectangle 16"/>
              <p:cNvSpPr>
                <a:spLocks noChangeArrowheads="1"/>
              </p:cNvSpPr>
              <p:nvPr/>
            </p:nvSpPr>
            <p:spPr bwMode="auto">
              <a:xfrm>
                <a:off x="693" y="3638"/>
                <a:ext cx="52" cy="74"/>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5398" name="Rectangle 17"/>
              <p:cNvSpPr>
                <a:spLocks noChangeArrowheads="1"/>
              </p:cNvSpPr>
              <p:nvPr/>
            </p:nvSpPr>
            <p:spPr bwMode="auto">
              <a:xfrm>
                <a:off x="794" y="3638"/>
                <a:ext cx="53" cy="74"/>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5399" name="Rectangle 18"/>
              <p:cNvSpPr>
                <a:spLocks noChangeArrowheads="1"/>
              </p:cNvSpPr>
              <p:nvPr/>
            </p:nvSpPr>
            <p:spPr bwMode="auto">
              <a:xfrm>
                <a:off x="882" y="3638"/>
                <a:ext cx="52" cy="74"/>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5400" name="Rectangle 19"/>
              <p:cNvSpPr>
                <a:spLocks noChangeArrowheads="1"/>
              </p:cNvSpPr>
              <p:nvPr/>
            </p:nvSpPr>
            <p:spPr bwMode="auto">
              <a:xfrm>
                <a:off x="388" y="3748"/>
                <a:ext cx="54" cy="74"/>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5401" name="Rectangle 20"/>
              <p:cNvSpPr>
                <a:spLocks noChangeArrowheads="1"/>
              </p:cNvSpPr>
              <p:nvPr/>
            </p:nvSpPr>
            <p:spPr bwMode="auto">
              <a:xfrm>
                <a:off x="490" y="3748"/>
                <a:ext cx="52" cy="74"/>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5402" name="Rectangle 21"/>
              <p:cNvSpPr>
                <a:spLocks noChangeArrowheads="1"/>
              </p:cNvSpPr>
              <p:nvPr/>
            </p:nvSpPr>
            <p:spPr bwMode="auto">
              <a:xfrm>
                <a:off x="591" y="3748"/>
                <a:ext cx="53" cy="74"/>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5403" name="Rectangle 22"/>
              <p:cNvSpPr>
                <a:spLocks noChangeArrowheads="1"/>
              </p:cNvSpPr>
              <p:nvPr/>
            </p:nvSpPr>
            <p:spPr bwMode="auto">
              <a:xfrm>
                <a:off x="693" y="3748"/>
                <a:ext cx="52" cy="74"/>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5404" name="Rectangle 23"/>
              <p:cNvSpPr>
                <a:spLocks noChangeArrowheads="1"/>
              </p:cNvSpPr>
              <p:nvPr/>
            </p:nvSpPr>
            <p:spPr bwMode="auto">
              <a:xfrm>
                <a:off x="794" y="3748"/>
                <a:ext cx="53" cy="74"/>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5405" name="Rectangle 24"/>
              <p:cNvSpPr>
                <a:spLocks noChangeArrowheads="1"/>
              </p:cNvSpPr>
              <p:nvPr/>
            </p:nvSpPr>
            <p:spPr bwMode="auto">
              <a:xfrm>
                <a:off x="882" y="3748"/>
                <a:ext cx="52" cy="74"/>
              </a:xfrm>
              <a:prstGeom prst="rect">
                <a:avLst/>
              </a:prstGeom>
              <a:solidFill>
                <a:schemeClr val="tx1"/>
              </a:solidFill>
              <a:ln w="12700">
                <a:solidFill>
                  <a:schemeClr val="tx1"/>
                </a:solidFill>
                <a:miter lim="800000"/>
                <a:headEnd/>
                <a:tailEnd/>
              </a:ln>
            </p:spPr>
            <p:txBody>
              <a:bodyPr wrap="none" anchor="ctr"/>
              <a:lstStyle/>
              <a:p>
                <a:endParaRPr lang="en-US"/>
              </a:p>
            </p:txBody>
          </p:sp>
        </p:grpSp>
        <p:sp>
          <p:nvSpPr>
            <p:cNvPr id="1295385" name="Rectangle 25"/>
            <p:cNvSpPr>
              <a:spLocks noChangeArrowheads="1"/>
            </p:cNvSpPr>
            <p:nvPr/>
          </p:nvSpPr>
          <p:spPr bwMode="auto">
            <a:xfrm>
              <a:off x="2245" y="2438"/>
              <a:ext cx="1280" cy="1273"/>
            </a:xfrm>
            <a:prstGeom prst="rect">
              <a:avLst/>
            </a:prstGeom>
            <a:gradFill rotWithShape="0">
              <a:gsLst>
                <a:gs pos="0">
                  <a:srgbClr val="A3F25F">
                    <a:gamma/>
                    <a:tint val="89804"/>
                    <a:invGamma/>
                  </a:srgbClr>
                </a:gs>
                <a:gs pos="100000">
                  <a:srgbClr val="A3F25F"/>
                </a:gs>
              </a:gsLst>
              <a:lin ang="5400000" scaled="1"/>
            </a:gradFill>
            <a:ln w="12700">
              <a:solidFill>
                <a:schemeClr val="tx1"/>
              </a:solidFill>
              <a:miter lim="800000"/>
              <a:headEnd/>
              <a:tailEnd/>
            </a:ln>
            <a:effectLst>
              <a:outerShdw dist="35921" dir="2700000" algn="ctr" rotWithShape="0">
                <a:schemeClr val="tx1"/>
              </a:outerShdw>
            </a:effectLst>
          </p:spPr>
          <p:txBody>
            <a:bodyPr wrap="none" lIns="90488" tIns="44450" rIns="90488" bIns="44450" anchor="ctr"/>
            <a:lstStyle/>
            <a:p>
              <a:pPr eaLnBrk="0" hangingPunct="0">
                <a:lnSpc>
                  <a:spcPct val="90000"/>
                </a:lnSpc>
                <a:defRPr/>
              </a:pPr>
              <a:r>
                <a:rPr lang="en-US" sz="1800" baseline="0">
                  <a:solidFill>
                    <a:srgbClr val="000000"/>
                  </a:solidFill>
                  <a:latin typeface="Arial" charset="0"/>
                </a:rPr>
                <a:t>Language</a:t>
              </a:r>
            </a:p>
            <a:p>
              <a:pPr eaLnBrk="0" hangingPunct="0">
                <a:lnSpc>
                  <a:spcPct val="90000"/>
                </a:lnSpc>
                <a:defRPr/>
              </a:pPr>
              <a:r>
                <a:rPr lang="en-US" sz="1800" baseline="0">
                  <a:solidFill>
                    <a:srgbClr val="000000"/>
                  </a:solidFill>
                  <a:latin typeface="Arial" charset="0"/>
                </a:rPr>
                <a:t>Translation</a:t>
              </a:r>
            </a:p>
            <a:p>
              <a:pPr eaLnBrk="0" hangingPunct="0">
                <a:lnSpc>
                  <a:spcPct val="90000"/>
                </a:lnSpc>
                <a:defRPr/>
              </a:pPr>
              <a:r>
                <a:rPr lang="en-US" sz="1800" baseline="0">
                  <a:solidFill>
                    <a:srgbClr val="000000"/>
                  </a:solidFill>
                  <a:latin typeface="Arial" charset="0"/>
                </a:rPr>
                <a:t>Process</a:t>
              </a:r>
            </a:p>
          </p:txBody>
        </p:sp>
        <p:sp>
          <p:nvSpPr>
            <p:cNvPr id="15371" name="Rectangle 26"/>
            <p:cNvSpPr>
              <a:spLocks noChangeArrowheads="1"/>
            </p:cNvSpPr>
            <p:nvPr/>
          </p:nvSpPr>
          <p:spPr bwMode="auto">
            <a:xfrm>
              <a:off x="599" y="2022"/>
              <a:ext cx="673" cy="371"/>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en-US" sz="1800" baseline="0">
                  <a:solidFill>
                    <a:schemeClr val="bg1"/>
                  </a:solidFill>
                  <a:latin typeface="Arial" charset="0"/>
                </a:rPr>
                <a:t>Source</a:t>
              </a:r>
            </a:p>
            <a:p>
              <a:pPr eaLnBrk="0" hangingPunct="0">
                <a:lnSpc>
                  <a:spcPct val="90000"/>
                </a:lnSpc>
              </a:pPr>
              <a:r>
                <a:rPr lang="en-US" sz="1800" baseline="0">
                  <a:solidFill>
                    <a:schemeClr val="bg1"/>
                  </a:solidFill>
                  <a:latin typeface="Arial" charset="0"/>
                </a:rPr>
                <a:t>Program</a:t>
              </a:r>
            </a:p>
          </p:txBody>
        </p:sp>
        <p:grpSp>
          <p:nvGrpSpPr>
            <p:cNvPr id="4" name="Group 27"/>
            <p:cNvGrpSpPr>
              <a:grpSpLocks/>
            </p:cNvGrpSpPr>
            <p:nvPr/>
          </p:nvGrpSpPr>
          <p:grpSpPr bwMode="auto">
            <a:xfrm>
              <a:off x="4519" y="2495"/>
              <a:ext cx="922" cy="1160"/>
              <a:chOff x="4515" y="2479"/>
              <a:chExt cx="922" cy="1338"/>
            </a:xfrm>
          </p:grpSpPr>
          <p:sp>
            <p:nvSpPr>
              <p:cNvPr id="1295388" name="Freeform 28"/>
              <p:cNvSpPr>
                <a:spLocks/>
              </p:cNvSpPr>
              <p:nvPr/>
            </p:nvSpPr>
            <p:spPr bwMode="auto">
              <a:xfrm>
                <a:off x="4515" y="2479"/>
                <a:ext cx="922" cy="1338"/>
              </a:xfrm>
              <a:custGeom>
                <a:avLst/>
                <a:gdLst/>
                <a:ahLst/>
                <a:cxnLst>
                  <a:cxn ang="0">
                    <a:pos x="921" y="182"/>
                  </a:cxn>
                  <a:cxn ang="0">
                    <a:pos x="921" y="1164"/>
                  </a:cxn>
                  <a:cxn ang="0">
                    <a:pos x="906" y="1194"/>
                  </a:cxn>
                  <a:cxn ang="0">
                    <a:pos x="885" y="1222"/>
                  </a:cxn>
                  <a:cxn ang="0">
                    <a:pos x="852" y="1247"/>
                  </a:cxn>
                  <a:cxn ang="0">
                    <a:pos x="810" y="1272"/>
                  </a:cxn>
                  <a:cxn ang="0">
                    <a:pos x="749" y="1296"/>
                  </a:cxn>
                  <a:cxn ang="0">
                    <a:pos x="689" y="1312"/>
                  </a:cxn>
                  <a:cxn ang="0">
                    <a:pos x="623" y="1323"/>
                  </a:cxn>
                  <a:cxn ang="0">
                    <a:pos x="560" y="1332"/>
                  </a:cxn>
                  <a:cxn ang="0">
                    <a:pos x="503" y="1337"/>
                  </a:cxn>
                  <a:cxn ang="0">
                    <a:pos x="439" y="1337"/>
                  </a:cxn>
                  <a:cxn ang="0">
                    <a:pos x="367" y="1332"/>
                  </a:cxn>
                  <a:cxn ang="0">
                    <a:pos x="307" y="1325"/>
                  </a:cxn>
                  <a:cxn ang="0">
                    <a:pos x="241" y="1314"/>
                  </a:cxn>
                  <a:cxn ang="0">
                    <a:pos x="178" y="1298"/>
                  </a:cxn>
                  <a:cxn ang="0">
                    <a:pos x="132" y="1282"/>
                  </a:cxn>
                  <a:cxn ang="0">
                    <a:pos x="84" y="1259"/>
                  </a:cxn>
                  <a:cxn ang="0">
                    <a:pos x="48" y="1233"/>
                  </a:cxn>
                  <a:cxn ang="0">
                    <a:pos x="30" y="1217"/>
                  </a:cxn>
                  <a:cxn ang="0">
                    <a:pos x="12" y="1192"/>
                  </a:cxn>
                  <a:cxn ang="0">
                    <a:pos x="0" y="1162"/>
                  </a:cxn>
                  <a:cxn ang="0">
                    <a:pos x="0" y="168"/>
                  </a:cxn>
                  <a:cxn ang="0">
                    <a:pos x="9" y="143"/>
                  </a:cxn>
                  <a:cxn ang="0">
                    <a:pos x="30" y="115"/>
                  </a:cxn>
                  <a:cxn ang="0">
                    <a:pos x="81" y="78"/>
                  </a:cxn>
                  <a:cxn ang="0">
                    <a:pos x="51" y="99"/>
                  </a:cxn>
                  <a:cxn ang="0">
                    <a:pos x="105" y="65"/>
                  </a:cxn>
                  <a:cxn ang="0">
                    <a:pos x="147" y="48"/>
                  </a:cxn>
                  <a:cxn ang="0">
                    <a:pos x="202" y="32"/>
                  </a:cxn>
                  <a:cxn ang="0">
                    <a:pos x="262" y="18"/>
                  </a:cxn>
                  <a:cxn ang="0">
                    <a:pos x="325" y="5"/>
                  </a:cxn>
                  <a:cxn ang="0">
                    <a:pos x="400" y="0"/>
                  </a:cxn>
                  <a:cxn ang="0">
                    <a:pos x="464" y="0"/>
                  </a:cxn>
                  <a:cxn ang="0">
                    <a:pos x="548" y="0"/>
                  </a:cxn>
                  <a:cxn ang="0">
                    <a:pos x="608" y="7"/>
                  </a:cxn>
                  <a:cxn ang="0">
                    <a:pos x="662" y="18"/>
                  </a:cxn>
                  <a:cxn ang="0">
                    <a:pos x="725" y="32"/>
                  </a:cxn>
                  <a:cxn ang="0">
                    <a:pos x="777" y="51"/>
                  </a:cxn>
                  <a:cxn ang="0">
                    <a:pos x="825" y="76"/>
                  </a:cxn>
                  <a:cxn ang="0">
                    <a:pos x="861" y="97"/>
                  </a:cxn>
                  <a:cxn ang="0">
                    <a:pos x="885" y="118"/>
                  </a:cxn>
                  <a:cxn ang="0">
                    <a:pos x="906" y="145"/>
                  </a:cxn>
                  <a:cxn ang="0">
                    <a:pos x="921" y="182"/>
                  </a:cxn>
                </a:cxnLst>
                <a:rect l="0" t="0" r="r" b="b"/>
                <a:pathLst>
                  <a:path w="922" h="1338">
                    <a:moveTo>
                      <a:pt x="921" y="182"/>
                    </a:moveTo>
                    <a:lnTo>
                      <a:pt x="921" y="1164"/>
                    </a:lnTo>
                    <a:lnTo>
                      <a:pt x="906" y="1194"/>
                    </a:lnTo>
                    <a:lnTo>
                      <a:pt x="885" y="1222"/>
                    </a:lnTo>
                    <a:lnTo>
                      <a:pt x="852" y="1247"/>
                    </a:lnTo>
                    <a:lnTo>
                      <a:pt x="810" y="1272"/>
                    </a:lnTo>
                    <a:lnTo>
                      <a:pt x="749" y="1296"/>
                    </a:lnTo>
                    <a:lnTo>
                      <a:pt x="689" y="1312"/>
                    </a:lnTo>
                    <a:lnTo>
                      <a:pt x="623" y="1323"/>
                    </a:lnTo>
                    <a:lnTo>
                      <a:pt x="560" y="1332"/>
                    </a:lnTo>
                    <a:lnTo>
                      <a:pt x="503" y="1337"/>
                    </a:lnTo>
                    <a:lnTo>
                      <a:pt x="439" y="1337"/>
                    </a:lnTo>
                    <a:lnTo>
                      <a:pt x="367" y="1332"/>
                    </a:lnTo>
                    <a:lnTo>
                      <a:pt x="307" y="1325"/>
                    </a:lnTo>
                    <a:lnTo>
                      <a:pt x="241" y="1314"/>
                    </a:lnTo>
                    <a:lnTo>
                      <a:pt x="178" y="1298"/>
                    </a:lnTo>
                    <a:lnTo>
                      <a:pt x="132" y="1282"/>
                    </a:lnTo>
                    <a:lnTo>
                      <a:pt x="84" y="1259"/>
                    </a:lnTo>
                    <a:lnTo>
                      <a:pt x="48" y="1233"/>
                    </a:lnTo>
                    <a:lnTo>
                      <a:pt x="30" y="1217"/>
                    </a:lnTo>
                    <a:lnTo>
                      <a:pt x="12" y="1192"/>
                    </a:lnTo>
                    <a:lnTo>
                      <a:pt x="0" y="1162"/>
                    </a:lnTo>
                    <a:lnTo>
                      <a:pt x="0" y="168"/>
                    </a:lnTo>
                    <a:lnTo>
                      <a:pt x="9" y="143"/>
                    </a:lnTo>
                    <a:lnTo>
                      <a:pt x="30" y="115"/>
                    </a:lnTo>
                    <a:lnTo>
                      <a:pt x="81" y="78"/>
                    </a:lnTo>
                    <a:lnTo>
                      <a:pt x="51" y="99"/>
                    </a:lnTo>
                    <a:lnTo>
                      <a:pt x="105" y="65"/>
                    </a:lnTo>
                    <a:lnTo>
                      <a:pt x="147" y="48"/>
                    </a:lnTo>
                    <a:lnTo>
                      <a:pt x="202" y="32"/>
                    </a:lnTo>
                    <a:lnTo>
                      <a:pt x="262" y="18"/>
                    </a:lnTo>
                    <a:lnTo>
                      <a:pt x="325" y="5"/>
                    </a:lnTo>
                    <a:lnTo>
                      <a:pt x="400" y="0"/>
                    </a:lnTo>
                    <a:lnTo>
                      <a:pt x="464" y="0"/>
                    </a:lnTo>
                    <a:lnTo>
                      <a:pt x="548" y="0"/>
                    </a:lnTo>
                    <a:lnTo>
                      <a:pt x="608" y="7"/>
                    </a:lnTo>
                    <a:lnTo>
                      <a:pt x="662" y="18"/>
                    </a:lnTo>
                    <a:lnTo>
                      <a:pt x="725" y="32"/>
                    </a:lnTo>
                    <a:lnTo>
                      <a:pt x="777" y="51"/>
                    </a:lnTo>
                    <a:lnTo>
                      <a:pt x="825" y="76"/>
                    </a:lnTo>
                    <a:lnTo>
                      <a:pt x="861" y="97"/>
                    </a:lnTo>
                    <a:lnTo>
                      <a:pt x="885" y="118"/>
                    </a:lnTo>
                    <a:lnTo>
                      <a:pt x="906" y="145"/>
                    </a:lnTo>
                    <a:lnTo>
                      <a:pt x="921" y="182"/>
                    </a:lnTo>
                  </a:path>
                </a:pathLst>
              </a:custGeom>
              <a:gradFill rotWithShape="0">
                <a:gsLst>
                  <a:gs pos="0">
                    <a:srgbClr val="A2C1FE">
                      <a:gamma/>
                      <a:tint val="89804"/>
                      <a:invGamma/>
                    </a:srgbClr>
                  </a:gs>
                  <a:gs pos="100000">
                    <a:srgbClr val="A2C1FE"/>
                  </a:gs>
                </a:gsLst>
                <a:lin ang="5400000" scaled="1"/>
              </a:gradFill>
              <a:ln w="12700" cap="rnd" cmpd="sng">
                <a:solidFill>
                  <a:schemeClr val="tx1"/>
                </a:solidFill>
                <a:prstDash val="solid"/>
                <a:round/>
                <a:headEnd type="none" w="med" len="med"/>
                <a:tailEnd type="none" w="med" len="med"/>
              </a:ln>
              <a:effectLst>
                <a:outerShdw dist="35921" dir="2700000" algn="ctr" rotWithShape="0">
                  <a:schemeClr val="tx1"/>
                </a:outerShdw>
              </a:effectLst>
            </p:spPr>
            <p:txBody>
              <a:bodyPr/>
              <a:lstStyle/>
              <a:p>
                <a:pPr>
                  <a:defRPr/>
                </a:pPr>
                <a:endParaRPr lang="en-US"/>
              </a:p>
            </p:txBody>
          </p:sp>
          <p:sp>
            <p:nvSpPr>
              <p:cNvPr id="15384" name="Oval 29"/>
              <p:cNvSpPr>
                <a:spLocks noChangeArrowheads="1"/>
              </p:cNvSpPr>
              <p:nvPr/>
            </p:nvSpPr>
            <p:spPr bwMode="auto">
              <a:xfrm>
                <a:off x="4519" y="2483"/>
                <a:ext cx="913" cy="309"/>
              </a:xfrm>
              <a:prstGeom prst="ellipse">
                <a:avLst/>
              </a:prstGeom>
              <a:noFill/>
              <a:ln w="12700">
                <a:solidFill>
                  <a:schemeClr val="tx1"/>
                </a:solidFill>
                <a:round/>
                <a:headEnd/>
                <a:tailEnd/>
              </a:ln>
            </p:spPr>
            <p:txBody>
              <a:bodyPr wrap="none" anchor="ctr"/>
              <a:lstStyle/>
              <a:p>
                <a:endParaRPr lang="en-US"/>
              </a:p>
            </p:txBody>
          </p:sp>
          <p:sp>
            <p:nvSpPr>
              <p:cNvPr id="15385" name="Rectangle 30"/>
              <p:cNvSpPr>
                <a:spLocks noChangeArrowheads="1"/>
              </p:cNvSpPr>
              <p:nvPr/>
            </p:nvSpPr>
            <p:spPr bwMode="auto">
              <a:xfrm>
                <a:off x="4591" y="2978"/>
                <a:ext cx="761" cy="790"/>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en-US" sz="1800" baseline="0">
                    <a:solidFill>
                      <a:srgbClr val="000000"/>
                    </a:solidFill>
                    <a:latin typeface="Arial" charset="0"/>
                  </a:rPr>
                  <a:t>Machine</a:t>
                </a:r>
              </a:p>
              <a:p>
                <a:pPr eaLnBrk="0" hangingPunct="0">
                  <a:lnSpc>
                    <a:spcPct val="90000"/>
                  </a:lnSpc>
                </a:pPr>
                <a:r>
                  <a:rPr lang="en-US" sz="1800" baseline="0">
                    <a:solidFill>
                      <a:srgbClr val="000000"/>
                    </a:solidFill>
                    <a:latin typeface="Arial" charset="0"/>
                  </a:rPr>
                  <a:t>Language</a:t>
                </a:r>
              </a:p>
              <a:p>
                <a:pPr eaLnBrk="0" hangingPunct="0">
                  <a:lnSpc>
                    <a:spcPct val="90000"/>
                  </a:lnSpc>
                </a:pPr>
                <a:r>
                  <a:rPr lang="en-US" sz="1800" baseline="0">
                    <a:solidFill>
                      <a:srgbClr val="000000"/>
                    </a:solidFill>
                    <a:latin typeface="Arial" charset="0"/>
                  </a:rPr>
                  <a:t>Object</a:t>
                </a:r>
              </a:p>
              <a:p>
                <a:pPr eaLnBrk="0" hangingPunct="0">
                  <a:lnSpc>
                    <a:spcPct val="90000"/>
                  </a:lnSpc>
                </a:pPr>
                <a:r>
                  <a:rPr lang="en-US" sz="1800" baseline="0">
                    <a:solidFill>
                      <a:srgbClr val="000000"/>
                    </a:solidFill>
                    <a:latin typeface="Arial" charset="0"/>
                  </a:rPr>
                  <a:t>Program</a:t>
                </a:r>
              </a:p>
            </p:txBody>
          </p:sp>
        </p:grpSp>
        <p:sp>
          <p:nvSpPr>
            <p:cNvPr id="15373" name="Line 31"/>
            <p:cNvSpPr>
              <a:spLocks noChangeShapeType="1"/>
            </p:cNvSpPr>
            <p:nvPr/>
          </p:nvSpPr>
          <p:spPr bwMode="auto">
            <a:xfrm>
              <a:off x="3649" y="2866"/>
              <a:ext cx="792" cy="0"/>
            </a:xfrm>
            <a:prstGeom prst="line">
              <a:avLst/>
            </a:prstGeom>
            <a:noFill/>
            <a:ln w="12700">
              <a:solidFill>
                <a:schemeClr val="bg2"/>
              </a:solidFill>
              <a:round/>
              <a:headEnd/>
              <a:tailEnd type="triangle" w="med" len="med"/>
            </a:ln>
          </p:spPr>
          <p:txBody>
            <a:bodyPr wrap="none" anchor="ctr"/>
            <a:lstStyle/>
            <a:p>
              <a:endParaRPr lang="en-US"/>
            </a:p>
          </p:txBody>
        </p:sp>
        <p:sp>
          <p:nvSpPr>
            <p:cNvPr id="15374" name="Rectangle 32"/>
            <p:cNvSpPr>
              <a:spLocks noChangeArrowheads="1"/>
            </p:cNvSpPr>
            <p:nvPr/>
          </p:nvSpPr>
          <p:spPr bwMode="auto">
            <a:xfrm>
              <a:off x="590" y="2562"/>
              <a:ext cx="656" cy="615"/>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en-US" sz="1600" baseline="0">
                  <a:solidFill>
                    <a:srgbClr val="000000"/>
                  </a:solidFill>
                  <a:latin typeface="Arial" charset="0"/>
                </a:rPr>
                <a:t>Written in</a:t>
              </a:r>
            </a:p>
            <a:p>
              <a:pPr eaLnBrk="0" hangingPunct="0">
                <a:lnSpc>
                  <a:spcPct val="90000"/>
                </a:lnSpc>
              </a:pPr>
              <a:r>
                <a:rPr lang="en-US" sz="1600" baseline="0">
                  <a:solidFill>
                    <a:srgbClr val="000000"/>
                  </a:solidFill>
                  <a:latin typeface="Arial" charset="0"/>
                </a:rPr>
                <a:t>BASIC,</a:t>
              </a:r>
            </a:p>
            <a:p>
              <a:pPr eaLnBrk="0" hangingPunct="0">
                <a:lnSpc>
                  <a:spcPct val="90000"/>
                </a:lnSpc>
              </a:pPr>
              <a:r>
                <a:rPr lang="en-US" sz="1600" baseline="0">
                  <a:solidFill>
                    <a:srgbClr val="000000"/>
                  </a:solidFill>
                  <a:latin typeface="Arial" charset="0"/>
                </a:rPr>
                <a:t>COBOL,</a:t>
              </a:r>
            </a:p>
            <a:p>
              <a:pPr eaLnBrk="0" hangingPunct="0">
                <a:lnSpc>
                  <a:spcPct val="90000"/>
                </a:lnSpc>
              </a:pPr>
              <a:r>
                <a:rPr lang="en-US" sz="1600" baseline="0">
                  <a:solidFill>
                    <a:srgbClr val="000000"/>
                  </a:solidFill>
                  <a:latin typeface="Arial" charset="0"/>
                </a:rPr>
                <a:t>etc.</a:t>
              </a:r>
              <a:endParaRPr lang="en-US" sz="1800" baseline="0">
                <a:solidFill>
                  <a:srgbClr val="000000"/>
                </a:solidFill>
                <a:latin typeface="Arial" charset="0"/>
              </a:endParaRPr>
            </a:p>
          </p:txBody>
        </p:sp>
        <p:sp>
          <p:nvSpPr>
            <p:cNvPr id="1295393" name="Freeform 33"/>
            <p:cNvSpPr>
              <a:spLocks/>
            </p:cNvSpPr>
            <p:nvPr/>
          </p:nvSpPr>
          <p:spPr bwMode="auto">
            <a:xfrm>
              <a:off x="2308" y="1219"/>
              <a:ext cx="1248" cy="750"/>
            </a:xfrm>
            <a:custGeom>
              <a:avLst/>
              <a:gdLst/>
              <a:ahLst/>
              <a:cxnLst>
                <a:cxn ang="0">
                  <a:pos x="921" y="103"/>
                </a:cxn>
                <a:cxn ang="0">
                  <a:pos x="921" y="657"/>
                </a:cxn>
                <a:cxn ang="0">
                  <a:pos x="906" y="673"/>
                </a:cxn>
                <a:cxn ang="0">
                  <a:pos x="885" y="689"/>
                </a:cxn>
                <a:cxn ang="0">
                  <a:pos x="852" y="703"/>
                </a:cxn>
                <a:cxn ang="0">
                  <a:pos x="810" y="718"/>
                </a:cxn>
                <a:cxn ang="0">
                  <a:pos x="749" y="731"/>
                </a:cxn>
                <a:cxn ang="0">
                  <a:pos x="689" y="740"/>
                </a:cxn>
                <a:cxn ang="0">
                  <a:pos x="623" y="746"/>
                </a:cxn>
                <a:cxn ang="0">
                  <a:pos x="560" y="751"/>
                </a:cxn>
                <a:cxn ang="0">
                  <a:pos x="503" y="754"/>
                </a:cxn>
                <a:cxn ang="0">
                  <a:pos x="439" y="754"/>
                </a:cxn>
                <a:cxn ang="0">
                  <a:pos x="367" y="751"/>
                </a:cxn>
                <a:cxn ang="0">
                  <a:pos x="307" y="748"/>
                </a:cxn>
                <a:cxn ang="0">
                  <a:pos x="241" y="741"/>
                </a:cxn>
                <a:cxn ang="0">
                  <a:pos x="178" y="732"/>
                </a:cxn>
                <a:cxn ang="0">
                  <a:pos x="132" y="723"/>
                </a:cxn>
                <a:cxn ang="0">
                  <a:pos x="84" y="710"/>
                </a:cxn>
                <a:cxn ang="0">
                  <a:pos x="48" y="696"/>
                </a:cxn>
                <a:cxn ang="0">
                  <a:pos x="30" y="686"/>
                </a:cxn>
                <a:cxn ang="0">
                  <a:pos x="12" y="672"/>
                </a:cxn>
                <a:cxn ang="0">
                  <a:pos x="0" y="655"/>
                </a:cxn>
                <a:cxn ang="0">
                  <a:pos x="0" y="95"/>
                </a:cxn>
                <a:cxn ang="0">
                  <a:pos x="9" y="81"/>
                </a:cxn>
                <a:cxn ang="0">
                  <a:pos x="30" y="65"/>
                </a:cxn>
                <a:cxn ang="0">
                  <a:pos x="81" y="44"/>
                </a:cxn>
                <a:cxn ang="0">
                  <a:pos x="51" y="56"/>
                </a:cxn>
                <a:cxn ang="0">
                  <a:pos x="105" y="36"/>
                </a:cxn>
                <a:cxn ang="0">
                  <a:pos x="147" y="27"/>
                </a:cxn>
                <a:cxn ang="0">
                  <a:pos x="202" y="18"/>
                </a:cxn>
                <a:cxn ang="0">
                  <a:pos x="262" y="10"/>
                </a:cxn>
                <a:cxn ang="0">
                  <a:pos x="325" y="3"/>
                </a:cxn>
                <a:cxn ang="0">
                  <a:pos x="400" y="0"/>
                </a:cxn>
                <a:cxn ang="0">
                  <a:pos x="464" y="0"/>
                </a:cxn>
                <a:cxn ang="0">
                  <a:pos x="548" y="0"/>
                </a:cxn>
                <a:cxn ang="0">
                  <a:pos x="608" y="4"/>
                </a:cxn>
                <a:cxn ang="0">
                  <a:pos x="662" y="10"/>
                </a:cxn>
                <a:cxn ang="0">
                  <a:pos x="725" y="18"/>
                </a:cxn>
                <a:cxn ang="0">
                  <a:pos x="777" y="29"/>
                </a:cxn>
                <a:cxn ang="0">
                  <a:pos x="825" y="43"/>
                </a:cxn>
                <a:cxn ang="0">
                  <a:pos x="861" y="55"/>
                </a:cxn>
                <a:cxn ang="0">
                  <a:pos x="885" y="66"/>
                </a:cxn>
                <a:cxn ang="0">
                  <a:pos x="906" y="82"/>
                </a:cxn>
                <a:cxn ang="0">
                  <a:pos x="921" y="103"/>
                </a:cxn>
              </a:cxnLst>
              <a:rect l="0" t="0" r="r" b="b"/>
              <a:pathLst>
                <a:path w="922" h="755">
                  <a:moveTo>
                    <a:pt x="921" y="103"/>
                  </a:moveTo>
                  <a:lnTo>
                    <a:pt x="921" y="657"/>
                  </a:lnTo>
                  <a:lnTo>
                    <a:pt x="906" y="673"/>
                  </a:lnTo>
                  <a:lnTo>
                    <a:pt x="885" y="689"/>
                  </a:lnTo>
                  <a:lnTo>
                    <a:pt x="852" y="703"/>
                  </a:lnTo>
                  <a:lnTo>
                    <a:pt x="810" y="718"/>
                  </a:lnTo>
                  <a:lnTo>
                    <a:pt x="749" y="731"/>
                  </a:lnTo>
                  <a:lnTo>
                    <a:pt x="689" y="740"/>
                  </a:lnTo>
                  <a:lnTo>
                    <a:pt x="623" y="746"/>
                  </a:lnTo>
                  <a:lnTo>
                    <a:pt x="560" y="751"/>
                  </a:lnTo>
                  <a:lnTo>
                    <a:pt x="503" y="754"/>
                  </a:lnTo>
                  <a:lnTo>
                    <a:pt x="439" y="754"/>
                  </a:lnTo>
                  <a:lnTo>
                    <a:pt x="367" y="751"/>
                  </a:lnTo>
                  <a:lnTo>
                    <a:pt x="307" y="748"/>
                  </a:lnTo>
                  <a:lnTo>
                    <a:pt x="241" y="741"/>
                  </a:lnTo>
                  <a:lnTo>
                    <a:pt x="178" y="732"/>
                  </a:lnTo>
                  <a:lnTo>
                    <a:pt x="132" y="723"/>
                  </a:lnTo>
                  <a:lnTo>
                    <a:pt x="84" y="710"/>
                  </a:lnTo>
                  <a:lnTo>
                    <a:pt x="48" y="696"/>
                  </a:lnTo>
                  <a:lnTo>
                    <a:pt x="30" y="686"/>
                  </a:lnTo>
                  <a:lnTo>
                    <a:pt x="12" y="672"/>
                  </a:lnTo>
                  <a:lnTo>
                    <a:pt x="0" y="655"/>
                  </a:lnTo>
                  <a:lnTo>
                    <a:pt x="0" y="95"/>
                  </a:lnTo>
                  <a:lnTo>
                    <a:pt x="9" y="81"/>
                  </a:lnTo>
                  <a:lnTo>
                    <a:pt x="30" y="65"/>
                  </a:lnTo>
                  <a:lnTo>
                    <a:pt x="81" y="44"/>
                  </a:lnTo>
                  <a:lnTo>
                    <a:pt x="51" y="56"/>
                  </a:lnTo>
                  <a:lnTo>
                    <a:pt x="105" y="36"/>
                  </a:lnTo>
                  <a:lnTo>
                    <a:pt x="147" y="27"/>
                  </a:lnTo>
                  <a:lnTo>
                    <a:pt x="202" y="18"/>
                  </a:lnTo>
                  <a:lnTo>
                    <a:pt x="262" y="10"/>
                  </a:lnTo>
                  <a:lnTo>
                    <a:pt x="325" y="3"/>
                  </a:lnTo>
                  <a:lnTo>
                    <a:pt x="400" y="0"/>
                  </a:lnTo>
                  <a:lnTo>
                    <a:pt x="464" y="0"/>
                  </a:lnTo>
                  <a:lnTo>
                    <a:pt x="548" y="0"/>
                  </a:lnTo>
                  <a:lnTo>
                    <a:pt x="608" y="4"/>
                  </a:lnTo>
                  <a:lnTo>
                    <a:pt x="662" y="10"/>
                  </a:lnTo>
                  <a:lnTo>
                    <a:pt x="725" y="18"/>
                  </a:lnTo>
                  <a:lnTo>
                    <a:pt x="777" y="29"/>
                  </a:lnTo>
                  <a:lnTo>
                    <a:pt x="825" y="43"/>
                  </a:lnTo>
                  <a:lnTo>
                    <a:pt x="861" y="55"/>
                  </a:lnTo>
                  <a:lnTo>
                    <a:pt x="885" y="66"/>
                  </a:lnTo>
                  <a:lnTo>
                    <a:pt x="906" y="82"/>
                  </a:lnTo>
                  <a:lnTo>
                    <a:pt x="921" y="103"/>
                  </a:lnTo>
                </a:path>
              </a:pathLst>
            </a:custGeom>
            <a:gradFill rotWithShape="0">
              <a:gsLst>
                <a:gs pos="0">
                  <a:srgbClr val="A2C1FE">
                    <a:gamma/>
                    <a:tint val="89804"/>
                    <a:invGamma/>
                  </a:srgbClr>
                </a:gs>
                <a:gs pos="100000">
                  <a:srgbClr val="A2C1FE"/>
                </a:gs>
              </a:gsLst>
              <a:lin ang="5400000" scaled="1"/>
            </a:gradFill>
            <a:ln w="12700" cap="rnd" cmpd="sng">
              <a:solidFill>
                <a:schemeClr val="tx1"/>
              </a:solidFill>
              <a:prstDash val="solid"/>
              <a:round/>
              <a:headEnd type="none" w="med" len="med"/>
              <a:tailEnd type="none" w="med" len="med"/>
            </a:ln>
            <a:effectLst>
              <a:outerShdw dist="35921" dir="2700000" algn="ctr" rotWithShape="0">
                <a:schemeClr val="tx1"/>
              </a:outerShdw>
            </a:effectLst>
          </p:spPr>
          <p:txBody>
            <a:bodyPr/>
            <a:lstStyle/>
            <a:p>
              <a:pPr>
                <a:defRPr/>
              </a:pPr>
              <a:endParaRPr lang="en-US"/>
            </a:p>
          </p:txBody>
        </p:sp>
        <p:sp>
          <p:nvSpPr>
            <p:cNvPr id="15376" name="Rectangle 34"/>
            <p:cNvSpPr>
              <a:spLocks noChangeArrowheads="1"/>
            </p:cNvSpPr>
            <p:nvPr/>
          </p:nvSpPr>
          <p:spPr bwMode="auto">
            <a:xfrm>
              <a:off x="2515" y="1340"/>
              <a:ext cx="764" cy="528"/>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en-US" sz="1800" baseline="0">
                  <a:solidFill>
                    <a:srgbClr val="000000"/>
                  </a:solidFill>
                  <a:latin typeface="Arial" charset="0"/>
                </a:rPr>
                <a:t>Language</a:t>
              </a:r>
            </a:p>
            <a:p>
              <a:pPr eaLnBrk="0" hangingPunct="0">
                <a:lnSpc>
                  <a:spcPct val="90000"/>
                </a:lnSpc>
              </a:pPr>
              <a:r>
                <a:rPr lang="en-US" sz="1800" baseline="0">
                  <a:solidFill>
                    <a:srgbClr val="000000"/>
                  </a:solidFill>
                  <a:latin typeface="Arial" charset="0"/>
                </a:rPr>
                <a:t>Translator</a:t>
              </a:r>
            </a:p>
            <a:p>
              <a:pPr eaLnBrk="0" hangingPunct="0">
                <a:lnSpc>
                  <a:spcPct val="90000"/>
                </a:lnSpc>
              </a:pPr>
              <a:r>
                <a:rPr lang="en-US" sz="1800" baseline="0">
                  <a:solidFill>
                    <a:srgbClr val="000000"/>
                  </a:solidFill>
                  <a:latin typeface="Arial" charset="0"/>
                </a:rPr>
                <a:t>Program</a:t>
              </a:r>
            </a:p>
          </p:txBody>
        </p:sp>
        <p:sp>
          <p:nvSpPr>
            <p:cNvPr id="15377" name="Rectangle 35"/>
            <p:cNvSpPr>
              <a:spLocks noChangeArrowheads="1"/>
            </p:cNvSpPr>
            <p:nvPr/>
          </p:nvSpPr>
          <p:spPr bwMode="auto">
            <a:xfrm>
              <a:off x="2414" y="690"/>
              <a:ext cx="885" cy="528"/>
            </a:xfrm>
            <a:prstGeom prst="rect">
              <a:avLst/>
            </a:prstGeom>
            <a:noFill/>
            <a:ln w="12700">
              <a:noFill/>
              <a:miter lim="800000"/>
              <a:headEnd/>
              <a:tailEnd/>
            </a:ln>
          </p:spPr>
          <p:txBody>
            <a:bodyPr wrap="none" lIns="90488" tIns="44450" rIns="90488" bIns="44450">
              <a:spAutoFit/>
            </a:bodyPr>
            <a:lstStyle/>
            <a:p>
              <a:pPr algn="l" eaLnBrk="0" hangingPunct="0">
                <a:lnSpc>
                  <a:spcPct val="90000"/>
                </a:lnSpc>
                <a:buFontTx/>
                <a:buChar char="•"/>
              </a:pPr>
              <a:r>
                <a:rPr lang="en-US" sz="1800" baseline="0">
                  <a:solidFill>
                    <a:srgbClr val="000000"/>
                  </a:solidFill>
                  <a:latin typeface="Arial" charset="0"/>
                </a:rPr>
                <a:t> </a:t>
              </a:r>
              <a:r>
                <a:rPr lang="en-US" sz="1800" baseline="0">
                  <a:solidFill>
                    <a:srgbClr val="96004B"/>
                  </a:solidFill>
                  <a:latin typeface="Arial" charset="0"/>
                </a:rPr>
                <a:t>Compiler</a:t>
              </a:r>
            </a:p>
            <a:p>
              <a:pPr algn="l" eaLnBrk="0" hangingPunct="0">
                <a:lnSpc>
                  <a:spcPct val="90000"/>
                </a:lnSpc>
                <a:buFontTx/>
                <a:buChar char="•"/>
              </a:pPr>
              <a:r>
                <a:rPr lang="en-US" sz="1800" baseline="0">
                  <a:solidFill>
                    <a:srgbClr val="96004B"/>
                  </a:solidFill>
                  <a:latin typeface="Arial" charset="0"/>
                </a:rPr>
                <a:t> Interpreter</a:t>
              </a:r>
            </a:p>
            <a:p>
              <a:pPr algn="l" eaLnBrk="0" hangingPunct="0">
                <a:lnSpc>
                  <a:spcPct val="90000"/>
                </a:lnSpc>
                <a:buFontTx/>
                <a:buChar char="•"/>
              </a:pPr>
              <a:r>
                <a:rPr lang="en-US" sz="1800" baseline="0">
                  <a:solidFill>
                    <a:srgbClr val="96004B"/>
                  </a:solidFill>
                  <a:latin typeface="Arial" charset="0"/>
                </a:rPr>
                <a:t> Assembler</a:t>
              </a:r>
            </a:p>
          </p:txBody>
        </p:sp>
        <p:sp>
          <p:nvSpPr>
            <p:cNvPr id="15378" name="Line 36"/>
            <p:cNvSpPr>
              <a:spLocks noChangeShapeType="1"/>
            </p:cNvSpPr>
            <p:nvPr/>
          </p:nvSpPr>
          <p:spPr bwMode="auto">
            <a:xfrm>
              <a:off x="1643" y="2866"/>
              <a:ext cx="530" cy="0"/>
            </a:xfrm>
            <a:prstGeom prst="line">
              <a:avLst/>
            </a:prstGeom>
            <a:noFill/>
            <a:ln w="12700">
              <a:solidFill>
                <a:schemeClr val="bg2"/>
              </a:solidFill>
              <a:round/>
              <a:headEnd/>
              <a:tailEnd type="triangle" w="med" len="med"/>
            </a:ln>
          </p:spPr>
          <p:txBody>
            <a:bodyPr wrap="none" anchor="ctr"/>
            <a:lstStyle/>
            <a:p>
              <a:endParaRPr lang="en-US"/>
            </a:p>
          </p:txBody>
        </p:sp>
        <p:sp>
          <p:nvSpPr>
            <p:cNvPr id="15379" name="AutoShape 37"/>
            <p:cNvSpPr>
              <a:spLocks noChangeArrowheads="1"/>
            </p:cNvSpPr>
            <p:nvPr/>
          </p:nvSpPr>
          <p:spPr bwMode="auto">
            <a:xfrm>
              <a:off x="681" y="891"/>
              <a:ext cx="893" cy="808"/>
            </a:xfrm>
            <a:prstGeom prst="wedgeRectCallout">
              <a:avLst>
                <a:gd name="adj1" fmla="val -19093"/>
                <a:gd name="adj2" fmla="val 89852"/>
              </a:avLst>
            </a:prstGeom>
            <a:solidFill>
              <a:schemeClr val="tx2"/>
            </a:solidFill>
            <a:ln w="9525">
              <a:solidFill>
                <a:schemeClr val="bg2"/>
              </a:solidFill>
              <a:miter lim="800000"/>
              <a:headEnd/>
              <a:tailEnd/>
            </a:ln>
          </p:spPr>
          <p:txBody>
            <a:bodyPr wrap="none" anchor="ctr"/>
            <a:lstStyle/>
            <a:p>
              <a:pPr eaLnBrk="0" hangingPunct="0"/>
              <a:endParaRPr lang="en-GB" sz="2000" baseline="0">
                <a:latin typeface="Arial" charset="0"/>
              </a:endParaRPr>
            </a:p>
          </p:txBody>
        </p:sp>
        <p:sp>
          <p:nvSpPr>
            <p:cNvPr id="15380" name="Text Box 38"/>
            <p:cNvSpPr txBox="1">
              <a:spLocks noChangeArrowheads="1"/>
            </p:cNvSpPr>
            <p:nvPr/>
          </p:nvSpPr>
          <p:spPr bwMode="auto">
            <a:xfrm>
              <a:off x="729" y="1065"/>
              <a:ext cx="730" cy="446"/>
            </a:xfrm>
            <a:prstGeom prst="rect">
              <a:avLst/>
            </a:prstGeom>
            <a:noFill/>
            <a:ln w="9525">
              <a:noFill/>
              <a:miter lim="800000"/>
              <a:headEnd/>
              <a:tailEnd/>
            </a:ln>
          </p:spPr>
          <p:txBody>
            <a:bodyPr wrap="none">
              <a:spAutoFit/>
            </a:bodyPr>
            <a:lstStyle/>
            <a:p>
              <a:pPr algn="l" eaLnBrk="0" hangingPunct="0"/>
              <a:r>
                <a:rPr lang="en-US" sz="2000" baseline="0">
                  <a:solidFill>
                    <a:schemeClr val="bg1"/>
                  </a:solidFill>
                  <a:latin typeface="Arial" charset="0"/>
                </a:rPr>
                <a:t>IF A := B</a:t>
              </a:r>
            </a:p>
            <a:p>
              <a:pPr algn="l" eaLnBrk="0" hangingPunct="0"/>
              <a:r>
                <a:rPr lang="en-US" sz="2000" baseline="0">
                  <a:solidFill>
                    <a:schemeClr val="bg1"/>
                  </a:solidFill>
                  <a:latin typeface="Arial" charset="0"/>
                </a:rPr>
                <a:t>THEN</a:t>
              </a:r>
              <a:endParaRPr lang="en-US" sz="2000" baseline="0">
                <a:solidFill>
                  <a:schemeClr val="bg2"/>
                </a:solidFill>
                <a:latin typeface="Arial" charset="0"/>
              </a:endParaRPr>
            </a:p>
          </p:txBody>
        </p:sp>
        <p:sp>
          <p:nvSpPr>
            <p:cNvPr id="15381" name="AutoShape 39"/>
            <p:cNvSpPr>
              <a:spLocks noChangeArrowheads="1"/>
            </p:cNvSpPr>
            <p:nvPr/>
          </p:nvSpPr>
          <p:spPr bwMode="auto">
            <a:xfrm>
              <a:off x="4627" y="996"/>
              <a:ext cx="672" cy="1142"/>
            </a:xfrm>
            <a:prstGeom prst="wedgeRectCallout">
              <a:avLst>
                <a:gd name="adj1" fmla="val -19495"/>
                <a:gd name="adj2" fmla="val 79245"/>
              </a:avLst>
            </a:prstGeom>
            <a:solidFill>
              <a:schemeClr val="tx2"/>
            </a:solidFill>
            <a:ln w="9525">
              <a:solidFill>
                <a:schemeClr val="bg2"/>
              </a:solidFill>
              <a:miter lim="800000"/>
              <a:headEnd/>
              <a:tailEnd/>
            </a:ln>
          </p:spPr>
          <p:txBody>
            <a:bodyPr wrap="none" anchor="ctr"/>
            <a:lstStyle/>
            <a:p>
              <a:pPr eaLnBrk="0" hangingPunct="0"/>
              <a:r>
                <a:rPr lang="en-US" sz="2000" baseline="0">
                  <a:solidFill>
                    <a:schemeClr val="bg1"/>
                  </a:solidFill>
                  <a:latin typeface="Arial" charset="0"/>
                </a:rPr>
                <a:t>1001101</a:t>
              </a:r>
            </a:p>
            <a:p>
              <a:pPr eaLnBrk="0" hangingPunct="0"/>
              <a:r>
                <a:rPr lang="en-US" sz="2000" baseline="0">
                  <a:solidFill>
                    <a:schemeClr val="bg1"/>
                  </a:solidFill>
                  <a:latin typeface="Arial" charset="0"/>
                </a:rPr>
                <a:t>1110101</a:t>
              </a:r>
            </a:p>
            <a:p>
              <a:pPr eaLnBrk="0" hangingPunct="0"/>
              <a:r>
                <a:rPr lang="en-US" sz="2000" baseline="0">
                  <a:solidFill>
                    <a:schemeClr val="bg1"/>
                  </a:solidFill>
                  <a:latin typeface="Arial" charset="0"/>
                </a:rPr>
                <a:t>0010110</a:t>
              </a:r>
              <a:endParaRPr lang="en-US" sz="2000" baseline="0">
                <a:solidFill>
                  <a:schemeClr val="bg2"/>
                </a:solidFill>
                <a:latin typeface="Arial" charset="0"/>
              </a:endParaRPr>
            </a:p>
          </p:txBody>
        </p:sp>
        <p:sp>
          <p:nvSpPr>
            <p:cNvPr id="15382" name="Line 40"/>
            <p:cNvSpPr>
              <a:spLocks noChangeShapeType="1"/>
            </p:cNvSpPr>
            <p:nvPr/>
          </p:nvSpPr>
          <p:spPr bwMode="auto">
            <a:xfrm>
              <a:off x="2864" y="1994"/>
              <a:ext cx="16" cy="452"/>
            </a:xfrm>
            <a:prstGeom prst="line">
              <a:avLst/>
            </a:prstGeom>
            <a:noFill/>
            <a:ln w="9525">
              <a:solidFill>
                <a:schemeClr val="bg2"/>
              </a:solidFill>
              <a:round/>
              <a:headEnd/>
              <a:tailEnd type="triangle" w="med" len="med"/>
            </a:ln>
          </p:spPr>
          <p:txBody>
            <a:bodyPr wrap="none" anchor="ctr"/>
            <a:lstStyle/>
            <a:p>
              <a:endParaRPr lang="en-US"/>
            </a:p>
          </p:txBody>
        </p:sp>
      </p:grpSp>
      <p:sp>
        <p:nvSpPr>
          <p:cNvPr id="1295401" name="Text Box 41"/>
          <p:cNvSpPr txBox="1">
            <a:spLocks noChangeArrowheads="1"/>
          </p:cNvSpPr>
          <p:nvPr/>
        </p:nvSpPr>
        <p:spPr bwMode="auto">
          <a:xfrm>
            <a:off x="0" y="6183314"/>
            <a:ext cx="6910866" cy="400110"/>
          </a:xfrm>
          <a:prstGeom prst="rect">
            <a:avLst/>
          </a:prstGeom>
          <a:solidFill>
            <a:srgbClr val="CCFFCC"/>
          </a:solidFill>
          <a:ln w="9525">
            <a:noFill/>
            <a:miter lim="800000"/>
            <a:headEnd/>
            <a:tailEnd/>
          </a:ln>
        </p:spPr>
        <p:txBody>
          <a:bodyPr wrap="none">
            <a:spAutoFit/>
          </a:bodyPr>
          <a:lstStyle/>
          <a:p>
            <a:pPr algn="l" eaLnBrk="0" hangingPunct="0"/>
            <a:r>
              <a:rPr lang="en-US" sz="2000" baseline="0">
                <a:solidFill>
                  <a:srgbClr val="96004B"/>
                </a:solidFill>
                <a:latin typeface="Times New Roman" pitchFamily="18" charset="0"/>
              </a:rPr>
              <a:t>Source code: high-level program code written by the programmer</a:t>
            </a:r>
          </a:p>
        </p:txBody>
      </p:sp>
      <p:sp>
        <p:nvSpPr>
          <p:cNvPr id="1295402" name="Text Box 42"/>
          <p:cNvSpPr txBox="1">
            <a:spLocks noChangeArrowheads="1"/>
          </p:cNvSpPr>
          <p:nvPr/>
        </p:nvSpPr>
        <p:spPr bwMode="auto">
          <a:xfrm>
            <a:off x="2349012" y="2106615"/>
            <a:ext cx="6318890" cy="707886"/>
          </a:xfrm>
          <a:prstGeom prst="rect">
            <a:avLst/>
          </a:prstGeom>
          <a:solidFill>
            <a:srgbClr val="CCFFCC"/>
          </a:solidFill>
          <a:ln w="9525">
            <a:noFill/>
            <a:miter lim="800000"/>
            <a:headEnd/>
            <a:tailEnd/>
          </a:ln>
        </p:spPr>
        <p:txBody>
          <a:bodyPr wrap="none">
            <a:spAutoFit/>
          </a:bodyPr>
          <a:lstStyle/>
          <a:p>
            <a:pPr algn="l" eaLnBrk="0" hangingPunct="0"/>
            <a:r>
              <a:rPr lang="en-US" sz="2000" baseline="0">
                <a:solidFill>
                  <a:srgbClr val="880870"/>
                </a:solidFill>
                <a:latin typeface="Times New Roman" pitchFamily="18" charset="0"/>
              </a:rPr>
              <a:t>Language translator: software that converts a programmer’s</a:t>
            </a:r>
          </a:p>
          <a:p>
            <a:pPr algn="l" eaLnBrk="0" hangingPunct="0"/>
            <a:r>
              <a:rPr lang="en-US" sz="2000" baseline="0">
                <a:solidFill>
                  <a:srgbClr val="880870"/>
                </a:solidFill>
                <a:latin typeface="Times New Roman" pitchFamily="18" charset="0"/>
              </a:rPr>
              <a:t>source code into its equivalent in machine language</a:t>
            </a:r>
          </a:p>
        </p:txBody>
      </p:sp>
      <p:sp>
        <p:nvSpPr>
          <p:cNvPr id="1295403" name="Text Box 43"/>
          <p:cNvSpPr txBox="1">
            <a:spLocks noChangeArrowheads="1"/>
          </p:cNvSpPr>
          <p:nvPr/>
        </p:nvSpPr>
        <p:spPr bwMode="auto">
          <a:xfrm>
            <a:off x="3004038" y="3992565"/>
            <a:ext cx="5825890" cy="400110"/>
          </a:xfrm>
          <a:prstGeom prst="rect">
            <a:avLst/>
          </a:prstGeom>
          <a:solidFill>
            <a:srgbClr val="CCFFCC"/>
          </a:solidFill>
          <a:ln w="9525">
            <a:noFill/>
            <a:miter lim="800000"/>
            <a:headEnd/>
            <a:tailEnd/>
          </a:ln>
        </p:spPr>
        <p:txBody>
          <a:bodyPr wrap="none">
            <a:spAutoFit/>
          </a:bodyPr>
          <a:lstStyle/>
          <a:p>
            <a:pPr algn="l" eaLnBrk="0" hangingPunct="0"/>
            <a:r>
              <a:rPr lang="en-US" sz="2000" baseline="0">
                <a:solidFill>
                  <a:srgbClr val="880870"/>
                </a:solidFill>
                <a:latin typeface="Times New Roman" pitchFamily="18" charset="0"/>
              </a:rPr>
              <a:t>Object code: Another name for machine language code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95401"/>
                                        </p:tgtEl>
                                        <p:attrNameLst>
                                          <p:attrName>style.visibility</p:attrName>
                                        </p:attrNameLst>
                                      </p:cBhvr>
                                      <p:to>
                                        <p:strVal val="visible"/>
                                      </p:to>
                                    </p:set>
                                    <p:anim calcmode="lin" valueType="num">
                                      <p:cBhvr additive="base">
                                        <p:cTn id="7" dur="500" fill="hold"/>
                                        <p:tgtEl>
                                          <p:spTgt spid="1295401"/>
                                        </p:tgtEl>
                                        <p:attrNameLst>
                                          <p:attrName>ppt_x</p:attrName>
                                        </p:attrNameLst>
                                      </p:cBhvr>
                                      <p:tavLst>
                                        <p:tav tm="0">
                                          <p:val>
                                            <p:strVal val="0-#ppt_w/2"/>
                                          </p:val>
                                        </p:tav>
                                        <p:tav tm="100000">
                                          <p:val>
                                            <p:strVal val="#ppt_x"/>
                                          </p:val>
                                        </p:tav>
                                      </p:tavLst>
                                    </p:anim>
                                    <p:anim calcmode="lin" valueType="num">
                                      <p:cBhvr additive="base">
                                        <p:cTn id="8" dur="500" fill="hold"/>
                                        <p:tgtEl>
                                          <p:spTgt spid="129540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295401"/>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95403"/>
                                        </p:tgtEl>
                                        <p:attrNameLst>
                                          <p:attrName>style.visibility</p:attrName>
                                        </p:attrNameLst>
                                      </p:cBhvr>
                                      <p:to>
                                        <p:strVal val="visible"/>
                                      </p:to>
                                    </p:set>
                                    <p:anim calcmode="lin" valueType="num">
                                      <p:cBhvr additive="base">
                                        <p:cTn id="13" dur="500" fill="hold"/>
                                        <p:tgtEl>
                                          <p:spTgt spid="1295403"/>
                                        </p:tgtEl>
                                        <p:attrNameLst>
                                          <p:attrName>ppt_x</p:attrName>
                                        </p:attrNameLst>
                                      </p:cBhvr>
                                      <p:tavLst>
                                        <p:tav tm="0">
                                          <p:val>
                                            <p:strVal val="1+#ppt_w/2"/>
                                          </p:val>
                                        </p:tav>
                                        <p:tav tm="100000">
                                          <p:val>
                                            <p:strVal val="#ppt_x"/>
                                          </p:val>
                                        </p:tav>
                                      </p:tavLst>
                                    </p:anim>
                                    <p:anim calcmode="lin" valueType="num">
                                      <p:cBhvr additive="base">
                                        <p:cTn id="14" dur="500" fill="hold"/>
                                        <p:tgtEl>
                                          <p:spTgt spid="1295403"/>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29540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295402"/>
                                        </p:tgtEl>
                                        <p:attrNameLst>
                                          <p:attrName>style.visibility</p:attrName>
                                        </p:attrNameLst>
                                      </p:cBhvr>
                                      <p:to>
                                        <p:strVal val="visible"/>
                                      </p:to>
                                    </p:set>
                                    <p:anim calcmode="lin" valueType="num">
                                      <p:cBhvr additive="base">
                                        <p:cTn id="19" dur="500" fill="hold"/>
                                        <p:tgtEl>
                                          <p:spTgt spid="1295402"/>
                                        </p:tgtEl>
                                        <p:attrNameLst>
                                          <p:attrName>ppt_x</p:attrName>
                                        </p:attrNameLst>
                                      </p:cBhvr>
                                      <p:tavLst>
                                        <p:tav tm="0">
                                          <p:val>
                                            <p:strVal val="#ppt_x"/>
                                          </p:val>
                                        </p:tav>
                                        <p:tav tm="100000">
                                          <p:val>
                                            <p:strVal val="#ppt_x"/>
                                          </p:val>
                                        </p:tav>
                                      </p:tavLst>
                                    </p:anim>
                                    <p:anim calcmode="lin" valueType="num">
                                      <p:cBhvr additive="base">
                                        <p:cTn id="20" dur="500" fill="hold"/>
                                        <p:tgtEl>
                                          <p:spTgt spid="1295402"/>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129540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5401" grpId="0" animBg="1" autoUpdateAnimBg="0"/>
      <p:bldP spid="1295402" grpId="0" animBg="1" autoUpdateAnimBg="0"/>
      <p:bldP spid="1295403"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a:t>2011</a:t>
            </a:r>
            <a:endParaRPr lang="en-GB"/>
          </a:p>
        </p:txBody>
      </p:sp>
      <p:sp>
        <p:nvSpPr>
          <p:cNvPr id="5" name="Slide Number Placeholder 5"/>
          <p:cNvSpPr>
            <a:spLocks noGrp="1"/>
          </p:cNvSpPr>
          <p:nvPr>
            <p:ph type="sldNum" sz="quarter" idx="12"/>
          </p:nvPr>
        </p:nvSpPr>
        <p:spPr/>
        <p:txBody>
          <a:bodyPr/>
          <a:lstStyle/>
          <a:p>
            <a:pPr>
              <a:defRPr/>
            </a:pPr>
            <a:fld id="{32BDA85E-4F39-48D8-8121-EFD006DF9E1F}" type="slidenum">
              <a:rPr lang="en-GB"/>
              <a:pPr>
                <a:defRPr/>
              </a:pPr>
              <a:t>11</a:t>
            </a:fld>
            <a:endParaRPr lang="en-GB"/>
          </a:p>
        </p:txBody>
      </p:sp>
      <p:pic>
        <p:nvPicPr>
          <p:cNvPr id="16388" name="Picture 2"/>
          <p:cNvPicPr>
            <a:picLocks noGrp="1" noChangeAspect="1" noChangeArrowheads="1"/>
          </p:cNvPicPr>
          <p:nvPr>
            <p:ph type="body" idx="1"/>
          </p:nvPr>
        </p:nvPicPr>
        <p:blipFill>
          <a:blip r:embed="rId3"/>
          <a:srcRect/>
          <a:stretch>
            <a:fillRect/>
          </a:stretch>
        </p:blipFill>
        <p:spPr>
          <a:xfrm>
            <a:off x="583225" y="404813"/>
            <a:ext cx="7798777" cy="5903912"/>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2011</a:t>
            </a:r>
            <a:endParaRPr lang="en-GB"/>
          </a:p>
        </p:txBody>
      </p:sp>
      <p:sp>
        <p:nvSpPr>
          <p:cNvPr id="6" name="Slide Number Placeholder 5"/>
          <p:cNvSpPr>
            <a:spLocks noGrp="1"/>
          </p:cNvSpPr>
          <p:nvPr>
            <p:ph type="sldNum" sz="quarter" idx="12"/>
          </p:nvPr>
        </p:nvSpPr>
        <p:spPr/>
        <p:txBody>
          <a:bodyPr/>
          <a:lstStyle/>
          <a:p>
            <a:pPr>
              <a:defRPr/>
            </a:pPr>
            <a:fld id="{A3217C9F-EA0A-481E-A67E-AD1FE8E60195}" type="slidenum">
              <a:rPr lang="en-GB"/>
              <a:pPr>
                <a:defRPr/>
              </a:pPr>
              <a:t>12</a:t>
            </a:fld>
            <a:endParaRPr lang="en-GB"/>
          </a:p>
        </p:txBody>
      </p:sp>
      <p:sp>
        <p:nvSpPr>
          <p:cNvPr id="550914" name="Rectangle 2"/>
          <p:cNvSpPr>
            <a:spLocks noGrp="1" noChangeArrowheads="1"/>
          </p:cNvSpPr>
          <p:nvPr>
            <p:ph type="body" idx="1"/>
          </p:nvPr>
        </p:nvSpPr>
        <p:spPr>
          <a:xfrm>
            <a:off x="457200" y="1341441"/>
            <a:ext cx="8229600" cy="3455987"/>
          </a:xfrm>
          <a:solidFill>
            <a:srgbClr val="FFFF99"/>
          </a:solidFill>
        </p:spPr>
        <p:txBody>
          <a:bodyPr/>
          <a:lstStyle/>
          <a:p>
            <a:pPr algn="ctr" eaLnBrk="1" hangingPunct="1">
              <a:lnSpc>
                <a:spcPct val="80000"/>
              </a:lnSpc>
              <a:buFontTx/>
              <a:buNone/>
              <a:defRPr/>
            </a:pPr>
            <a:endParaRPr lang="en-US" sz="1200" b="1" smtClean="0">
              <a:solidFill>
                <a:srgbClr val="990033"/>
              </a:solidFill>
              <a:latin typeface="Tahoma" pitchFamily="34" charset="0"/>
              <a:cs typeface="Tahoma" pitchFamily="34" charset="0"/>
            </a:endParaRPr>
          </a:p>
          <a:p>
            <a:pPr eaLnBrk="1" hangingPunct="1">
              <a:lnSpc>
                <a:spcPct val="80000"/>
              </a:lnSpc>
              <a:buFontTx/>
              <a:buNone/>
              <a:defRPr/>
            </a:pPr>
            <a:endParaRPr lang="en-US" sz="1200" b="1" smtClean="0">
              <a:solidFill>
                <a:srgbClr val="990033"/>
              </a:solidFill>
              <a:latin typeface="Tahoma" pitchFamily="34" charset="0"/>
              <a:cs typeface="Tahoma" pitchFamily="34" charset="0"/>
            </a:endParaRPr>
          </a:p>
          <a:p>
            <a:pPr eaLnBrk="1" hangingPunct="1">
              <a:lnSpc>
                <a:spcPct val="80000"/>
              </a:lnSpc>
              <a:defRPr/>
            </a:pPr>
            <a:r>
              <a:rPr lang="en-US" sz="1600" b="1" smtClean="0">
                <a:effectLst>
                  <a:outerShdw blurRad="38100" dist="38100" dir="2700000" algn="tl">
                    <a:srgbClr val="FFFFFF"/>
                  </a:outerShdw>
                </a:effectLst>
                <a:latin typeface="Verdana" pitchFamily="34" charset="0"/>
                <a:cs typeface="Tahoma" pitchFamily="34" charset="0"/>
              </a:rPr>
              <a:t>Me qëllim të transformimit racional të të dhënave në informacione ato së pari duhet të organizohen në mënyrë adekuate dhe efikase.</a:t>
            </a:r>
          </a:p>
          <a:p>
            <a:pPr eaLnBrk="1" hangingPunct="1">
              <a:lnSpc>
                <a:spcPct val="80000"/>
              </a:lnSpc>
              <a:buFontTx/>
              <a:buNone/>
              <a:defRPr/>
            </a:pPr>
            <a:endParaRPr lang="en-US" sz="1600" b="1" smtClean="0">
              <a:effectLst>
                <a:outerShdw blurRad="38100" dist="38100" dir="2700000" algn="tl">
                  <a:srgbClr val="FFFFFF"/>
                </a:outerShdw>
              </a:effectLst>
              <a:latin typeface="Verdana" pitchFamily="34" charset="0"/>
              <a:cs typeface="Tahoma" pitchFamily="34" charset="0"/>
            </a:endParaRPr>
          </a:p>
          <a:p>
            <a:pPr eaLnBrk="1" hangingPunct="1">
              <a:lnSpc>
                <a:spcPct val="80000"/>
              </a:lnSpc>
              <a:defRPr/>
            </a:pPr>
            <a:r>
              <a:rPr lang="en-US" sz="1600" b="1" smtClean="0">
                <a:effectLst>
                  <a:outerShdw blurRad="38100" dist="38100" dir="2700000" algn="tl">
                    <a:srgbClr val="FFFFFF"/>
                  </a:outerShdw>
                </a:effectLst>
                <a:latin typeface="Verdana" pitchFamily="34" charset="0"/>
                <a:cs typeface="Tahoma" pitchFamily="34" charset="0"/>
              </a:rPr>
              <a:t>Organizimi i të dhënave implikon radhitje hijerarkike të të dhënave të cilët fillojnë nga elementet më të imta të të dhënave të cilat në procesin e përpunimit e të dhënave i shfrytëzon </a:t>
            </a:r>
            <a:r>
              <a:rPr lang="en-US" sz="1600" b="1" smtClean="0">
                <a:solidFill>
                  <a:srgbClr val="006699"/>
                </a:solidFill>
                <a:effectLst>
                  <a:outerShdw blurRad="38100" dist="38100" dir="2700000" algn="tl">
                    <a:srgbClr val="000000"/>
                  </a:outerShdw>
                </a:effectLst>
                <a:latin typeface="Verdana" pitchFamily="34" charset="0"/>
                <a:cs typeface="Tahoma" pitchFamily="34" charset="0"/>
              </a:rPr>
              <a:t>njësia qëndrore e </a:t>
            </a:r>
            <a:r>
              <a:rPr lang="en-US" sz="1600" b="1" smtClean="0">
                <a:effectLst>
                  <a:outerShdw blurRad="38100" dist="38100" dir="2700000" algn="tl">
                    <a:srgbClr val="FFFFFF"/>
                  </a:outerShdw>
                </a:effectLst>
                <a:latin typeface="Verdana" pitchFamily="34" charset="0"/>
                <a:cs typeface="Tahoma" pitchFamily="34" charset="0"/>
              </a:rPr>
              <a:t>sistemit llogaritar - </a:t>
            </a:r>
            <a:r>
              <a:rPr lang="en-US" sz="1600" b="1" smtClean="0">
                <a:solidFill>
                  <a:srgbClr val="006699"/>
                </a:solidFill>
                <a:effectLst>
                  <a:outerShdw blurRad="38100" dist="38100" dir="2700000" algn="tl">
                    <a:srgbClr val="000000"/>
                  </a:outerShdw>
                </a:effectLst>
                <a:latin typeface="Verdana" pitchFamily="34" charset="0"/>
                <a:cs typeface="Tahoma" pitchFamily="34" charset="0"/>
              </a:rPr>
              <a:t>Central Procesing Unit</a:t>
            </a:r>
            <a:r>
              <a:rPr lang="en-US" sz="1600" b="1" smtClean="0">
                <a:effectLst>
                  <a:outerShdw blurRad="38100" dist="38100" dir="2700000" algn="tl">
                    <a:srgbClr val="FFFFFF"/>
                  </a:outerShdw>
                </a:effectLst>
                <a:latin typeface="Verdana" pitchFamily="34" charset="0"/>
                <a:cs typeface="Tahoma" pitchFamily="34" charset="0"/>
              </a:rPr>
              <a:t> </a:t>
            </a:r>
          </a:p>
          <a:p>
            <a:pPr eaLnBrk="1" hangingPunct="1">
              <a:lnSpc>
                <a:spcPct val="80000"/>
              </a:lnSpc>
              <a:defRPr/>
            </a:pPr>
            <a:r>
              <a:rPr lang="en-US" sz="1600" b="1" smtClean="0">
                <a:effectLst>
                  <a:outerShdw blurRad="38100" dist="38100" dir="2700000" algn="tl">
                    <a:srgbClr val="FFFFFF"/>
                  </a:outerShdw>
                </a:effectLst>
                <a:latin typeface="Verdana" pitchFamily="34" charset="0"/>
                <a:cs typeface="Tahoma" pitchFamily="34" charset="0"/>
              </a:rPr>
              <a:t>(</a:t>
            </a:r>
            <a:r>
              <a:rPr lang="en-US" sz="1600" b="1" smtClean="0">
                <a:solidFill>
                  <a:srgbClr val="990033"/>
                </a:solidFill>
                <a:effectLst>
                  <a:outerShdw blurRad="38100" dist="38100" dir="2700000" algn="tl">
                    <a:srgbClr val="000000"/>
                  </a:outerShdw>
                </a:effectLst>
                <a:latin typeface="Verdana" pitchFamily="34" charset="0"/>
                <a:cs typeface="Tahoma" pitchFamily="34" charset="0"/>
              </a:rPr>
              <a:t>bit</a:t>
            </a:r>
            <a:r>
              <a:rPr lang="en-US" sz="1600" b="1" smtClean="0">
                <a:effectLst>
                  <a:outerShdw blurRad="38100" dist="38100" dir="2700000" algn="tl">
                    <a:srgbClr val="FFFFFF"/>
                  </a:outerShdw>
                </a:effectLst>
                <a:latin typeface="Verdana" pitchFamily="34" charset="0"/>
                <a:cs typeface="Tahoma" pitchFamily="34" charset="0"/>
              </a:rPr>
              <a:t>) dhe ndërlikohet me</a:t>
            </a:r>
          </a:p>
          <a:p>
            <a:pPr eaLnBrk="1" hangingPunct="1">
              <a:lnSpc>
                <a:spcPct val="80000"/>
              </a:lnSpc>
              <a:defRPr/>
            </a:pPr>
            <a:r>
              <a:rPr lang="en-US" sz="1600" b="1" smtClean="0">
                <a:solidFill>
                  <a:srgbClr val="990033"/>
                </a:solidFill>
                <a:effectLst>
                  <a:outerShdw blurRad="38100" dist="38100" dir="2700000" algn="tl">
                    <a:srgbClr val="000000"/>
                  </a:outerShdw>
                </a:effectLst>
                <a:latin typeface="Verdana" pitchFamily="34" charset="0"/>
                <a:cs typeface="Tahoma" pitchFamily="34" charset="0"/>
              </a:rPr>
              <a:t>bajtet </a:t>
            </a:r>
            <a:r>
              <a:rPr lang="en-US" sz="1600" b="1" smtClean="0">
                <a:effectLst>
                  <a:outerShdw blurRad="38100" dist="38100" dir="2700000" algn="tl">
                    <a:srgbClr val="FFFFFF"/>
                  </a:outerShdw>
                </a:effectLst>
                <a:latin typeface="Verdana" pitchFamily="34" charset="0"/>
                <a:cs typeface="Tahoma" pitchFamily="34" charset="0"/>
              </a:rPr>
              <a:t>(</a:t>
            </a:r>
            <a:r>
              <a:rPr lang="en-US" sz="1600" b="1" smtClean="0">
                <a:solidFill>
                  <a:srgbClr val="990033"/>
                </a:solidFill>
                <a:effectLst>
                  <a:outerShdw blurRad="38100" dist="38100" dir="2700000" algn="tl">
                    <a:srgbClr val="000000"/>
                  </a:outerShdw>
                </a:effectLst>
                <a:latin typeface="Verdana" pitchFamily="34" charset="0"/>
                <a:cs typeface="Tahoma" pitchFamily="34" charset="0"/>
              </a:rPr>
              <a:t>karakteret</a:t>
            </a:r>
            <a:r>
              <a:rPr lang="en-US" sz="1600" b="1" smtClean="0">
                <a:effectLst>
                  <a:outerShdw blurRad="38100" dist="38100" dir="2700000" algn="tl">
                    <a:srgbClr val="FFFFFF"/>
                  </a:outerShdw>
                </a:effectLst>
                <a:latin typeface="Verdana" pitchFamily="34" charset="0"/>
                <a:cs typeface="Tahoma" pitchFamily="34" charset="0"/>
              </a:rPr>
              <a:t>),</a:t>
            </a:r>
          </a:p>
          <a:p>
            <a:pPr eaLnBrk="1" hangingPunct="1">
              <a:lnSpc>
                <a:spcPct val="80000"/>
              </a:lnSpc>
              <a:defRPr/>
            </a:pPr>
            <a:r>
              <a:rPr lang="en-US" sz="1600" b="1" smtClean="0">
                <a:solidFill>
                  <a:srgbClr val="990033"/>
                </a:solidFill>
                <a:effectLst>
                  <a:outerShdw blurRad="38100" dist="38100" dir="2700000" algn="tl">
                    <a:srgbClr val="000000"/>
                  </a:outerShdw>
                </a:effectLst>
                <a:latin typeface="Verdana" pitchFamily="34" charset="0"/>
                <a:cs typeface="Tahoma" pitchFamily="34" charset="0"/>
              </a:rPr>
              <a:t>fushat</a:t>
            </a:r>
            <a:r>
              <a:rPr lang="en-US" sz="1600" b="1" smtClean="0">
                <a:effectLst>
                  <a:outerShdw blurRad="38100" dist="38100" dir="2700000" algn="tl">
                    <a:srgbClr val="FFFFFF"/>
                  </a:outerShdw>
                </a:effectLst>
                <a:latin typeface="Verdana" pitchFamily="34" charset="0"/>
                <a:cs typeface="Tahoma" pitchFamily="34" charset="0"/>
              </a:rPr>
              <a:t>, </a:t>
            </a:r>
          </a:p>
          <a:p>
            <a:pPr eaLnBrk="1" hangingPunct="1">
              <a:lnSpc>
                <a:spcPct val="80000"/>
              </a:lnSpc>
              <a:defRPr/>
            </a:pPr>
            <a:r>
              <a:rPr lang="en-US" sz="1600" b="1" smtClean="0">
                <a:solidFill>
                  <a:srgbClr val="990033"/>
                </a:solidFill>
                <a:effectLst>
                  <a:outerShdw blurRad="38100" dist="38100" dir="2700000" algn="tl">
                    <a:srgbClr val="000000"/>
                  </a:outerShdw>
                </a:effectLst>
                <a:latin typeface="Verdana" pitchFamily="34" charset="0"/>
                <a:cs typeface="Tahoma" pitchFamily="34" charset="0"/>
              </a:rPr>
              <a:t>rekordet</a:t>
            </a:r>
            <a:r>
              <a:rPr lang="en-US" sz="1600" b="1" smtClean="0">
                <a:effectLst>
                  <a:outerShdw blurRad="38100" dist="38100" dir="2700000" algn="tl">
                    <a:srgbClr val="FFFFFF"/>
                  </a:outerShdw>
                </a:effectLst>
                <a:latin typeface="Verdana" pitchFamily="34" charset="0"/>
                <a:cs typeface="Tahoma" pitchFamily="34" charset="0"/>
              </a:rPr>
              <a:t>, </a:t>
            </a:r>
          </a:p>
          <a:p>
            <a:pPr eaLnBrk="1" hangingPunct="1">
              <a:lnSpc>
                <a:spcPct val="80000"/>
              </a:lnSpc>
              <a:defRPr/>
            </a:pPr>
            <a:r>
              <a:rPr lang="en-US" sz="1600" b="1" smtClean="0">
                <a:solidFill>
                  <a:srgbClr val="990033"/>
                </a:solidFill>
                <a:effectLst>
                  <a:outerShdw blurRad="38100" dist="38100" dir="2700000" algn="tl">
                    <a:srgbClr val="000000"/>
                  </a:outerShdw>
                </a:effectLst>
                <a:latin typeface="Verdana" pitchFamily="34" charset="0"/>
                <a:cs typeface="Tahoma" pitchFamily="34" charset="0"/>
              </a:rPr>
              <a:t>fajllet</a:t>
            </a:r>
            <a:r>
              <a:rPr lang="en-US" sz="1600" b="1" smtClean="0">
                <a:effectLst>
                  <a:outerShdw blurRad="38100" dist="38100" dir="2700000" algn="tl">
                    <a:srgbClr val="FFFFFF"/>
                  </a:outerShdw>
                </a:effectLst>
                <a:latin typeface="Verdana" pitchFamily="34" charset="0"/>
                <a:cs typeface="Tahoma" pitchFamily="34" charset="0"/>
              </a:rPr>
              <a:t> dhe </a:t>
            </a:r>
          </a:p>
          <a:p>
            <a:pPr eaLnBrk="1" hangingPunct="1">
              <a:lnSpc>
                <a:spcPct val="80000"/>
              </a:lnSpc>
              <a:defRPr/>
            </a:pPr>
            <a:r>
              <a:rPr lang="en-US" sz="1600" b="1" smtClean="0">
                <a:solidFill>
                  <a:srgbClr val="990033"/>
                </a:solidFill>
                <a:effectLst>
                  <a:outerShdw blurRad="38100" dist="38100" dir="2700000" algn="tl">
                    <a:srgbClr val="000000"/>
                  </a:outerShdw>
                </a:effectLst>
                <a:latin typeface="Verdana" pitchFamily="34" charset="0"/>
                <a:cs typeface="Tahoma" pitchFamily="34" charset="0"/>
              </a:rPr>
              <a:t>baza e të dhënave</a:t>
            </a:r>
            <a:r>
              <a:rPr lang="en-US" sz="1600" b="1" smtClean="0">
                <a:effectLst>
                  <a:outerShdw blurRad="38100" dist="38100" dir="2700000" algn="tl">
                    <a:srgbClr val="FFFFFF"/>
                  </a:outerShdw>
                </a:effectLst>
                <a:latin typeface="Verdana" pitchFamily="34" charset="0"/>
                <a:cs typeface="Tahoma" pitchFamily="34" charset="0"/>
              </a:rPr>
              <a:t>.</a:t>
            </a:r>
            <a:r>
              <a:rPr lang="en-US" sz="1000" smtClean="0">
                <a:latin typeface="Tahoma" pitchFamily="34" charset="0"/>
                <a:cs typeface="Tahoma" pitchFamily="34" charset="0"/>
              </a:rPr>
              <a:t> </a:t>
            </a:r>
          </a:p>
        </p:txBody>
      </p:sp>
      <p:sp>
        <p:nvSpPr>
          <p:cNvPr id="550915" name="Text Box 3"/>
          <p:cNvSpPr txBox="1">
            <a:spLocks noChangeArrowheads="1"/>
          </p:cNvSpPr>
          <p:nvPr/>
        </p:nvSpPr>
        <p:spPr bwMode="auto">
          <a:xfrm>
            <a:off x="1979735" y="765178"/>
            <a:ext cx="4851888" cy="369332"/>
          </a:xfrm>
          <a:prstGeom prst="rect">
            <a:avLst/>
          </a:prstGeom>
          <a:solidFill>
            <a:srgbClr val="CCFFFF"/>
          </a:solidFill>
          <a:ln w="12700">
            <a:noFill/>
            <a:miter lim="800000"/>
            <a:headEnd/>
            <a:tailEnd/>
          </a:ln>
          <a:effectLst/>
        </p:spPr>
        <p:txBody>
          <a:bodyPr>
            <a:spAutoFit/>
          </a:bodyPr>
          <a:lstStyle/>
          <a:p>
            <a:pPr eaLnBrk="0" hangingPunct="0">
              <a:spcBef>
                <a:spcPct val="50000"/>
              </a:spcBef>
              <a:defRPr/>
            </a:pPr>
            <a:r>
              <a:rPr lang="en-US" baseline="0">
                <a:solidFill>
                  <a:srgbClr val="990033"/>
                </a:solidFill>
                <a:effectLst>
                  <a:outerShdw blurRad="38100" dist="38100" dir="2700000" algn="tl">
                    <a:srgbClr val="000000"/>
                  </a:outerShdw>
                </a:effectLst>
                <a:latin typeface="Tahoma" pitchFamily="34" charset="0"/>
                <a:cs typeface="Tahoma" pitchFamily="34" charset="0"/>
              </a:rPr>
              <a:t>Hijerarkia e të dhënave</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Date Placeholder 3"/>
          <p:cNvSpPr>
            <a:spLocks noGrp="1"/>
          </p:cNvSpPr>
          <p:nvPr>
            <p:ph type="dt" sz="quarter" idx="10"/>
          </p:nvPr>
        </p:nvSpPr>
        <p:spPr/>
        <p:txBody>
          <a:bodyPr/>
          <a:lstStyle/>
          <a:p>
            <a:pPr>
              <a:defRPr/>
            </a:pPr>
            <a:r>
              <a:rPr lang="en-US"/>
              <a:t>2011</a:t>
            </a:r>
            <a:endParaRPr lang="en-GB"/>
          </a:p>
        </p:txBody>
      </p:sp>
      <p:sp>
        <p:nvSpPr>
          <p:cNvPr id="48" name="Slide Number Placeholder 5"/>
          <p:cNvSpPr>
            <a:spLocks noGrp="1"/>
          </p:cNvSpPr>
          <p:nvPr>
            <p:ph type="sldNum" sz="quarter" idx="12"/>
          </p:nvPr>
        </p:nvSpPr>
        <p:spPr/>
        <p:txBody>
          <a:bodyPr/>
          <a:lstStyle/>
          <a:p>
            <a:pPr>
              <a:defRPr/>
            </a:pPr>
            <a:fld id="{3259E0A9-58CB-4812-A9A2-F891EEF13EB8}" type="slidenum">
              <a:rPr lang="en-GB"/>
              <a:pPr>
                <a:defRPr/>
              </a:pPr>
              <a:t>13</a:t>
            </a:fld>
            <a:endParaRPr lang="en-GB"/>
          </a:p>
        </p:txBody>
      </p:sp>
      <p:grpSp>
        <p:nvGrpSpPr>
          <p:cNvPr id="2" name="Group 2"/>
          <p:cNvGrpSpPr>
            <a:grpSpLocks/>
          </p:cNvGrpSpPr>
          <p:nvPr/>
        </p:nvGrpSpPr>
        <p:grpSpPr bwMode="auto">
          <a:xfrm>
            <a:off x="4106008" y="981078"/>
            <a:ext cx="4368312" cy="4848225"/>
            <a:chOff x="1786" y="6839"/>
            <a:chExt cx="7293" cy="7863"/>
          </a:xfrm>
        </p:grpSpPr>
        <p:sp>
          <p:nvSpPr>
            <p:cNvPr id="18439" name="Text Box 3"/>
            <p:cNvSpPr txBox="1">
              <a:spLocks noChangeArrowheads="1"/>
            </p:cNvSpPr>
            <p:nvPr/>
          </p:nvSpPr>
          <p:spPr bwMode="auto">
            <a:xfrm>
              <a:off x="4217" y="6839"/>
              <a:ext cx="4862" cy="7863"/>
            </a:xfrm>
            <a:prstGeom prst="rect">
              <a:avLst/>
            </a:prstGeom>
            <a:solidFill>
              <a:srgbClr val="CC99FF"/>
            </a:solidFill>
            <a:ln w="12700">
              <a:solidFill>
                <a:srgbClr val="000000"/>
              </a:solidFill>
              <a:miter lim="800000"/>
              <a:headEnd/>
              <a:tailEnd/>
            </a:ln>
          </p:spPr>
          <p:txBody>
            <a:bodyPr/>
            <a:lstStyle/>
            <a:p>
              <a:pPr algn="l" eaLnBrk="0" hangingPunct="0"/>
              <a:endParaRPr lang="en-US" sz="1200" baseline="0">
                <a:solidFill>
                  <a:srgbClr val="000000"/>
                </a:solidFill>
                <a:latin typeface="Times New Roman" pitchFamily="18" charset="0"/>
              </a:endParaRPr>
            </a:p>
            <a:p>
              <a:pPr algn="l" eaLnBrk="0" hangingPunct="0"/>
              <a:endParaRPr lang="en-US" sz="1200" baseline="0">
                <a:solidFill>
                  <a:srgbClr val="000000"/>
                </a:solidFill>
                <a:latin typeface="Times New Roman" pitchFamily="18" charset="0"/>
              </a:endParaRPr>
            </a:p>
            <a:p>
              <a:pPr algn="l" eaLnBrk="0" hangingPunct="0"/>
              <a:endParaRPr lang="en-US" sz="1200" baseline="0">
                <a:solidFill>
                  <a:srgbClr val="000000"/>
                </a:solidFill>
                <a:latin typeface="Times New Roman" pitchFamily="18" charset="0"/>
              </a:endParaRPr>
            </a:p>
            <a:p>
              <a:pPr algn="l" eaLnBrk="0" hangingPunct="0"/>
              <a:endParaRPr lang="en-US" sz="1200" baseline="0">
                <a:solidFill>
                  <a:srgbClr val="000000"/>
                </a:solidFill>
                <a:latin typeface="Times New Roman" pitchFamily="18" charset="0"/>
              </a:endParaRPr>
            </a:p>
            <a:p>
              <a:pPr algn="l" eaLnBrk="0" hangingPunct="0"/>
              <a:endParaRPr lang="en-US" sz="1200" baseline="0">
                <a:solidFill>
                  <a:srgbClr val="000000"/>
                </a:solidFill>
                <a:latin typeface="Times New Roman" pitchFamily="18" charset="0"/>
              </a:endParaRPr>
            </a:p>
            <a:p>
              <a:pPr algn="l" eaLnBrk="0" hangingPunct="0"/>
              <a:endParaRPr lang="en-US" sz="1200" baseline="0">
                <a:solidFill>
                  <a:srgbClr val="000000"/>
                </a:solidFill>
                <a:latin typeface="Times New Roman" pitchFamily="18" charset="0"/>
              </a:endParaRPr>
            </a:p>
            <a:p>
              <a:pPr algn="l" eaLnBrk="0" hangingPunct="0"/>
              <a:endParaRPr lang="en-US" sz="1200" baseline="0">
                <a:solidFill>
                  <a:srgbClr val="000000"/>
                </a:solidFill>
                <a:latin typeface="Times New Roman" pitchFamily="18" charset="0"/>
              </a:endParaRPr>
            </a:p>
            <a:p>
              <a:pPr algn="l" eaLnBrk="0" hangingPunct="0"/>
              <a:endParaRPr lang="en-US" sz="1200" baseline="0">
                <a:solidFill>
                  <a:srgbClr val="000000"/>
                </a:solidFill>
                <a:latin typeface="Times New Roman" pitchFamily="18" charset="0"/>
              </a:endParaRPr>
            </a:p>
            <a:p>
              <a:pPr algn="l" eaLnBrk="0" hangingPunct="0"/>
              <a:endParaRPr lang="en-US" sz="1200" baseline="0">
                <a:solidFill>
                  <a:srgbClr val="000000"/>
                </a:solidFill>
                <a:latin typeface="Times New Roman" pitchFamily="18" charset="0"/>
              </a:endParaRPr>
            </a:p>
            <a:p>
              <a:pPr algn="l" eaLnBrk="0" hangingPunct="0"/>
              <a:endParaRPr lang="en-US" sz="1200" baseline="0">
                <a:solidFill>
                  <a:srgbClr val="000000"/>
                </a:solidFill>
                <a:latin typeface="Times New Roman" pitchFamily="18" charset="0"/>
              </a:endParaRPr>
            </a:p>
            <a:p>
              <a:pPr algn="l" eaLnBrk="0" hangingPunct="0"/>
              <a:endParaRPr lang="en-US" sz="1200" baseline="0">
                <a:solidFill>
                  <a:srgbClr val="000000"/>
                </a:solidFill>
                <a:latin typeface="Times New Roman" pitchFamily="18" charset="0"/>
              </a:endParaRPr>
            </a:p>
            <a:p>
              <a:pPr algn="l" eaLnBrk="0" hangingPunct="0"/>
              <a:endParaRPr lang="en-US" sz="1200" baseline="0">
                <a:solidFill>
                  <a:srgbClr val="000000"/>
                </a:solidFill>
                <a:latin typeface="Times New Roman" pitchFamily="18" charset="0"/>
              </a:endParaRPr>
            </a:p>
            <a:p>
              <a:pPr algn="l" eaLnBrk="0" hangingPunct="0"/>
              <a:endParaRPr lang="en-US" sz="1200" baseline="0">
                <a:solidFill>
                  <a:srgbClr val="000000"/>
                </a:solidFill>
                <a:latin typeface="Times New Roman" pitchFamily="18" charset="0"/>
              </a:endParaRPr>
            </a:p>
            <a:p>
              <a:pPr algn="l" eaLnBrk="0" hangingPunct="0"/>
              <a:endParaRPr lang="en-US" sz="1200" baseline="0">
                <a:solidFill>
                  <a:srgbClr val="000000"/>
                </a:solidFill>
                <a:latin typeface="Times New Roman" pitchFamily="18" charset="0"/>
              </a:endParaRPr>
            </a:p>
            <a:p>
              <a:pPr algn="l" eaLnBrk="0" hangingPunct="0"/>
              <a:endParaRPr lang="en-US" sz="1200" baseline="0">
                <a:solidFill>
                  <a:srgbClr val="000000"/>
                </a:solidFill>
                <a:latin typeface="Times New Roman" pitchFamily="18" charset="0"/>
              </a:endParaRPr>
            </a:p>
            <a:p>
              <a:pPr algn="l" eaLnBrk="0" hangingPunct="0"/>
              <a:endParaRPr lang="en-US" sz="1200" baseline="0">
                <a:solidFill>
                  <a:srgbClr val="000000"/>
                </a:solidFill>
                <a:latin typeface="Times New Roman" pitchFamily="18" charset="0"/>
              </a:endParaRPr>
            </a:p>
            <a:p>
              <a:pPr algn="l" eaLnBrk="0" hangingPunct="0"/>
              <a:endParaRPr lang="en-US" sz="1200" baseline="0">
                <a:solidFill>
                  <a:srgbClr val="000000"/>
                </a:solidFill>
                <a:latin typeface="Times New Roman" pitchFamily="18" charset="0"/>
              </a:endParaRPr>
            </a:p>
            <a:p>
              <a:pPr algn="l" eaLnBrk="0" hangingPunct="0"/>
              <a:endParaRPr lang="en-US" sz="1200" baseline="0">
                <a:solidFill>
                  <a:srgbClr val="000000"/>
                </a:solidFill>
                <a:latin typeface="Times New Roman" pitchFamily="18" charset="0"/>
              </a:endParaRPr>
            </a:p>
            <a:p>
              <a:pPr algn="l" eaLnBrk="0" hangingPunct="0"/>
              <a:endParaRPr lang="en-US" sz="1200" baseline="0">
                <a:solidFill>
                  <a:srgbClr val="000000"/>
                </a:solidFill>
                <a:latin typeface="Times New Roman Albanian" pitchFamily="18" charset="0"/>
              </a:endParaRPr>
            </a:p>
            <a:p>
              <a:pPr lvl="1" eaLnBrk="0" hangingPunct="0"/>
              <a:r>
                <a:rPr lang="en-US" sz="1200" baseline="0">
                  <a:solidFill>
                    <a:srgbClr val="000000"/>
                  </a:solidFill>
                  <a:latin typeface="Times New Roman Albanian" pitchFamily="18" charset="0"/>
                </a:rPr>
                <a:t>                </a:t>
              </a:r>
              <a:endParaRPr lang="en-US" sz="800" baseline="0">
                <a:solidFill>
                  <a:srgbClr val="000000"/>
                </a:solidFill>
                <a:latin typeface="Tahoma" pitchFamily="34" charset="0"/>
              </a:endParaRPr>
            </a:p>
          </p:txBody>
        </p:sp>
        <p:grpSp>
          <p:nvGrpSpPr>
            <p:cNvPr id="3" name="Group 4"/>
            <p:cNvGrpSpPr>
              <a:grpSpLocks/>
            </p:cNvGrpSpPr>
            <p:nvPr/>
          </p:nvGrpSpPr>
          <p:grpSpPr bwMode="auto">
            <a:xfrm>
              <a:off x="4591" y="7199"/>
              <a:ext cx="2431" cy="1260"/>
              <a:chOff x="5537" y="2340"/>
              <a:chExt cx="2313" cy="1260"/>
            </a:xfrm>
          </p:grpSpPr>
          <p:sp>
            <p:nvSpPr>
              <p:cNvPr id="553989" name="Text Box 5"/>
              <p:cNvSpPr txBox="1">
                <a:spLocks noChangeArrowheads="1"/>
              </p:cNvSpPr>
              <p:nvPr/>
            </p:nvSpPr>
            <p:spPr bwMode="auto">
              <a:xfrm>
                <a:off x="5538" y="2340"/>
                <a:ext cx="2311" cy="425"/>
              </a:xfrm>
              <a:prstGeom prst="rect">
                <a:avLst/>
              </a:prstGeom>
              <a:solidFill>
                <a:srgbClr val="FFFF99"/>
              </a:solidFill>
              <a:ln w="12700" cap="rnd">
                <a:solidFill>
                  <a:srgbClr val="000000"/>
                </a:solidFill>
                <a:prstDash val="sysDot"/>
                <a:miter lim="800000"/>
                <a:headEnd/>
                <a:tailEnd/>
              </a:ln>
            </p:spPr>
            <p:txBody>
              <a:bodyPr/>
              <a:lstStyle/>
              <a:p>
                <a:pPr algn="l" eaLnBrk="0" hangingPunct="0">
                  <a:defRPr/>
                </a:pPr>
                <a:r>
                  <a:rPr lang="en-US" sz="1100" baseline="0">
                    <a:solidFill>
                      <a:srgbClr val="3366CC"/>
                    </a:solidFill>
                    <a:effectLst>
                      <a:outerShdw blurRad="38100" dist="38100" dir="2700000" algn="tl">
                        <a:srgbClr val="000000"/>
                      </a:outerShdw>
                    </a:effectLst>
                    <a:latin typeface="Tahoma" pitchFamily="34" charset="0"/>
                    <a:cs typeface="Tahoma" pitchFamily="34" charset="0"/>
                  </a:rPr>
                  <a:t>Fajlli i Personelit</a:t>
                </a:r>
              </a:p>
            </p:txBody>
          </p:sp>
          <p:sp>
            <p:nvSpPr>
              <p:cNvPr id="553990" name="Text Box 6"/>
              <p:cNvSpPr txBox="1">
                <a:spLocks noChangeArrowheads="1"/>
              </p:cNvSpPr>
              <p:nvPr/>
            </p:nvSpPr>
            <p:spPr bwMode="auto">
              <a:xfrm>
                <a:off x="5538" y="2765"/>
                <a:ext cx="2311" cy="407"/>
              </a:xfrm>
              <a:prstGeom prst="rect">
                <a:avLst/>
              </a:prstGeom>
              <a:solidFill>
                <a:srgbClr val="FFFF99"/>
              </a:solidFill>
              <a:ln w="12700" cap="rnd">
                <a:solidFill>
                  <a:srgbClr val="000000"/>
                </a:solidFill>
                <a:prstDash val="sysDot"/>
                <a:miter lim="800000"/>
                <a:headEnd/>
                <a:tailEnd/>
              </a:ln>
            </p:spPr>
            <p:txBody>
              <a:bodyPr/>
              <a:lstStyle/>
              <a:p>
                <a:pPr algn="l" eaLnBrk="0" hangingPunct="0">
                  <a:defRPr/>
                </a:pPr>
                <a:r>
                  <a:rPr lang="en-US" sz="900" baseline="0">
                    <a:solidFill>
                      <a:srgbClr val="3366CC"/>
                    </a:solidFill>
                    <a:effectLst>
                      <a:outerShdw blurRad="38100" dist="38100" dir="2700000" algn="tl">
                        <a:srgbClr val="000000"/>
                      </a:outerShdw>
                    </a:effectLst>
                    <a:latin typeface="Tahoma" pitchFamily="34" charset="0"/>
                    <a:cs typeface="Tahoma" pitchFamily="34" charset="0"/>
                  </a:rPr>
                  <a:t>Fajlli i Sasive në</a:t>
                </a:r>
                <a:r>
                  <a:rPr lang="en-US" sz="1100" baseline="0">
                    <a:solidFill>
                      <a:srgbClr val="3366CC"/>
                    </a:solidFill>
                    <a:effectLst>
                      <a:outerShdw blurRad="38100" dist="38100" dir="2700000" algn="tl">
                        <a:srgbClr val="000000"/>
                      </a:outerShdw>
                    </a:effectLst>
                    <a:latin typeface="Tahoma" pitchFamily="34" charset="0"/>
                    <a:cs typeface="Tahoma" pitchFamily="34" charset="0"/>
                  </a:rPr>
                  <a:t> Depo</a:t>
                </a:r>
              </a:p>
            </p:txBody>
          </p:sp>
          <p:sp>
            <p:nvSpPr>
              <p:cNvPr id="553991" name="Text Box 7"/>
              <p:cNvSpPr txBox="1">
                <a:spLocks noChangeArrowheads="1"/>
              </p:cNvSpPr>
              <p:nvPr/>
            </p:nvSpPr>
            <p:spPr bwMode="auto">
              <a:xfrm>
                <a:off x="5538" y="3175"/>
                <a:ext cx="2311" cy="425"/>
              </a:xfrm>
              <a:prstGeom prst="rect">
                <a:avLst/>
              </a:prstGeom>
              <a:solidFill>
                <a:srgbClr val="FFFF99"/>
              </a:solidFill>
              <a:ln w="12700" cap="rnd">
                <a:solidFill>
                  <a:srgbClr val="000000"/>
                </a:solidFill>
                <a:prstDash val="sysDot"/>
                <a:miter lim="800000"/>
                <a:headEnd/>
                <a:tailEnd/>
              </a:ln>
            </p:spPr>
            <p:txBody>
              <a:bodyPr/>
              <a:lstStyle/>
              <a:p>
                <a:pPr algn="l" eaLnBrk="0" hangingPunct="0">
                  <a:defRPr/>
                </a:pPr>
                <a:r>
                  <a:rPr lang="en-US" sz="1000" baseline="0">
                    <a:solidFill>
                      <a:srgbClr val="3366CC"/>
                    </a:solidFill>
                    <a:effectLst>
                      <a:outerShdw blurRad="38100" dist="38100" dir="2700000" algn="tl">
                        <a:srgbClr val="000000"/>
                      </a:outerShdw>
                    </a:effectLst>
                    <a:latin typeface="Tahoma" pitchFamily="34" charset="0"/>
                    <a:cs typeface="Tahoma" pitchFamily="34" charset="0"/>
                  </a:rPr>
                  <a:t>Fajlli i Partner afarist</a:t>
                </a:r>
              </a:p>
            </p:txBody>
          </p:sp>
        </p:grpSp>
        <p:grpSp>
          <p:nvGrpSpPr>
            <p:cNvPr id="4" name="Group 8"/>
            <p:cNvGrpSpPr>
              <a:grpSpLocks/>
            </p:cNvGrpSpPr>
            <p:nvPr/>
          </p:nvGrpSpPr>
          <p:grpSpPr bwMode="auto">
            <a:xfrm>
              <a:off x="4591" y="8819"/>
              <a:ext cx="4114" cy="1260"/>
              <a:chOff x="5537" y="3780"/>
              <a:chExt cx="3986" cy="1260"/>
            </a:xfrm>
          </p:grpSpPr>
          <p:sp>
            <p:nvSpPr>
              <p:cNvPr id="553993" name="Text Box 9"/>
              <p:cNvSpPr txBox="1">
                <a:spLocks noChangeArrowheads="1"/>
              </p:cNvSpPr>
              <p:nvPr/>
            </p:nvSpPr>
            <p:spPr bwMode="auto">
              <a:xfrm>
                <a:off x="5538" y="3780"/>
                <a:ext cx="3985" cy="425"/>
              </a:xfrm>
              <a:prstGeom prst="rect">
                <a:avLst/>
              </a:prstGeom>
              <a:solidFill>
                <a:srgbClr val="FFFF99"/>
              </a:solidFill>
              <a:ln w="12700" cap="rnd">
                <a:solidFill>
                  <a:srgbClr val="000000"/>
                </a:solidFill>
                <a:prstDash val="sysDot"/>
                <a:miter lim="800000"/>
                <a:headEnd/>
                <a:tailEnd/>
              </a:ln>
            </p:spPr>
            <p:txBody>
              <a:bodyPr/>
              <a:lstStyle/>
              <a:p>
                <a:pPr algn="l" eaLnBrk="0" hangingPunct="0">
                  <a:defRPr/>
                </a:pPr>
                <a:r>
                  <a:rPr lang="en-US" sz="1100" baseline="0">
                    <a:solidFill>
                      <a:srgbClr val="CC9900"/>
                    </a:solidFill>
                    <a:effectLst>
                      <a:outerShdw blurRad="38100" dist="38100" dir="2700000" algn="tl">
                        <a:srgbClr val="000000"/>
                      </a:outerShdw>
                    </a:effectLst>
                    <a:latin typeface="Tahoma" pitchFamily="34" charset="0"/>
                    <a:cs typeface="Tahoma" pitchFamily="34" charset="0"/>
                  </a:rPr>
                  <a:t>1256767 Bekim Hajdari 03 05 57</a:t>
                </a:r>
              </a:p>
            </p:txBody>
          </p:sp>
          <p:sp>
            <p:nvSpPr>
              <p:cNvPr id="553994" name="Text Box 10"/>
              <p:cNvSpPr txBox="1">
                <a:spLocks noChangeArrowheads="1"/>
              </p:cNvSpPr>
              <p:nvPr/>
            </p:nvSpPr>
            <p:spPr bwMode="auto">
              <a:xfrm>
                <a:off x="5538" y="4205"/>
                <a:ext cx="3985" cy="407"/>
              </a:xfrm>
              <a:prstGeom prst="rect">
                <a:avLst/>
              </a:prstGeom>
              <a:solidFill>
                <a:srgbClr val="FFFF99"/>
              </a:solidFill>
              <a:ln w="12700" cap="rnd">
                <a:solidFill>
                  <a:srgbClr val="000000"/>
                </a:solidFill>
                <a:prstDash val="sysDot"/>
                <a:miter lim="800000"/>
                <a:headEnd/>
                <a:tailEnd/>
              </a:ln>
            </p:spPr>
            <p:txBody>
              <a:bodyPr/>
              <a:lstStyle/>
              <a:p>
                <a:pPr algn="l" eaLnBrk="0" hangingPunct="0">
                  <a:defRPr/>
                </a:pPr>
                <a:r>
                  <a:rPr lang="en-US" sz="1100" baseline="0">
                    <a:solidFill>
                      <a:srgbClr val="CC9900"/>
                    </a:solidFill>
                    <a:effectLst>
                      <a:outerShdw blurRad="38100" dist="38100" dir="2700000" algn="tl">
                        <a:srgbClr val="000000"/>
                      </a:outerShdw>
                    </a:effectLst>
                    <a:latin typeface="Tahoma" pitchFamily="34" charset="0"/>
                    <a:cs typeface="Tahoma" pitchFamily="34" charset="0"/>
                  </a:rPr>
                  <a:t>1978325 Suat Ademi 15 12 64</a:t>
                </a:r>
              </a:p>
            </p:txBody>
          </p:sp>
          <p:sp>
            <p:nvSpPr>
              <p:cNvPr id="553995" name="Text Box 11"/>
              <p:cNvSpPr txBox="1">
                <a:spLocks noChangeArrowheads="1"/>
              </p:cNvSpPr>
              <p:nvPr/>
            </p:nvSpPr>
            <p:spPr bwMode="auto">
              <a:xfrm>
                <a:off x="5538" y="4614"/>
                <a:ext cx="3985" cy="425"/>
              </a:xfrm>
              <a:prstGeom prst="rect">
                <a:avLst/>
              </a:prstGeom>
              <a:solidFill>
                <a:srgbClr val="FFFF99"/>
              </a:solidFill>
              <a:ln w="12700" cap="rnd">
                <a:solidFill>
                  <a:srgbClr val="000000"/>
                </a:solidFill>
                <a:prstDash val="sysDot"/>
                <a:miter lim="800000"/>
                <a:headEnd/>
                <a:tailEnd/>
              </a:ln>
            </p:spPr>
            <p:txBody>
              <a:bodyPr/>
              <a:lstStyle/>
              <a:p>
                <a:pPr algn="l" eaLnBrk="0" hangingPunct="0">
                  <a:defRPr/>
                </a:pPr>
                <a:r>
                  <a:rPr lang="en-US" sz="1100" baseline="0">
                    <a:solidFill>
                      <a:srgbClr val="CC9900"/>
                    </a:solidFill>
                    <a:effectLst>
                      <a:outerShdw blurRad="38100" dist="38100" dir="2700000" algn="tl">
                        <a:srgbClr val="000000"/>
                      </a:outerShdw>
                    </a:effectLst>
                    <a:latin typeface="Tahoma" pitchFamily="34" charset="0"/>
                    <a:cs typeface="Tahoma" pitchFamily="34" charset="0"/>
                  </a:rPr>
                  <a:t>2567356 Alba Krasniçi 25 08 71</a:t>
                </a:r>
              </a:p>
            </p:txBody>
          </p:sp>
        </p:grpSp>
        <p:sp>
          <p:nvSpPr>
            <p:cNvPr id="553996" name="Text Box 12"/>
            <p:cNvSpPr txBox="1">
              <a:spLocks noChangeArrowheads="1"/>
            </p:cNvSpPr>
            <p:nvPr/>
          </p:nvSpPr>
          <p:spPr bwMode="auto">
            <a:xfrm>
              <a:off x="1786" y="7199"/>
              <a:ext cx="1495" cy="832"/>
            </a:xfrm>
            <a:prstGeom prst="rect">
              <a:avLst/>
            </a:prstGeom>
            <a:solidFill>
              <a:srgbClr val="FFFF99"/>
            </a:solidFill>
            <a:ln w="12700">
              <a:solidFill>
                <a:srgbClr val="000000"/>
              </a:solidFill>
              <a:miter lim="800000"/>
              <a:headEnd/>
              <a:tailEnd/>
            </a:ln>
          </p:spPr>
          <p:txBody>
            <a:bodyPr/>
            <a:lstStyle/>
            <a:p>
              <a:pPr algn="l" eaLnBrk="0" hangingPunct="0">
                <a:defRPr/>
              </a:pPr>
              <a:r>
                <a:rPr lang="en-US" sz="1200" baseline="0">
                  <a:solidFill>
                    <a:srgbClr val="336699"/>
                  </a:solidFill>
                  <a:effectLst>
                    <a:outerShdw blurRad="38100" dist="38100" dir="2700000" algn="tl">
                      <a:srgbClr val="000000"/>
                    </a:outerShdw>
                  </a:effectLst>
                  <a:latin typeface="Tahoma" pitchFamily="34" charset="0"/>
                  <a:cs typeface="Tahoma" pitchFamily="34" charset="0"/>
                </a:rPr>
                <a:t>Baza  e të dhënave</a:t>
              </a:r>
            </a:p>
          </p:txBody>
        </p:sp>
        <p:sp>
          <p:nvSpPr>
            <p:cNvPr id="553997" name="Text Box 13"/>
            <p:cNvSpPr txBox="1">
              <a:spLocks noChangeArrowheads="1"/>
            </p:cNvSpPr>
            <p:nvPr/>
          </p:nvSpPr>
          <p:spPr bwMode="auto">
            <a:xfrm>
              <a:off x="1786" y="8819"/>
              <a:ext cx="1495" cy="788"/>
            </a:xfrm>
            <a:prstGeom prst="rect">
              <a:avLst/>
            </a:prstGeom>
            <a:solidFill>
              <a:srgbClr val="FFFF99"/>
            </a:solidFill>
            <a:ln w="12700">
              <a:solidFill>
                <a:srgbClr val="000000"/>
              </a:solidFill>
              <a:miter lim="800000"/>
              <a:headEnd/>
              <a:tailEnd/>
            </a:ln>
          </p:spPr>
          <p:txBody>
            <a:bodyPr tIns="154800"/>
            <a:lstStyle/>
            <a:p>
              <a:pPr eaLnBrk="0" hangingPunct="0">
                <a:defRPr/>
              </a:pPr>
              <a:r>
                <a:rPr lang="en-US" sz="1300" baseline="0">
                  <a:solidFill>
                    <a:srgbClr val="CC9900"/>
                  </a:solidFill>
                  <a:effectLst>
                    <a:outerShdw blurRad="38100" dist="38100" dir="2700000" algn="tl">
                      <a:srgbClr val="000000"/>
                    </a:outerShdw>
                  </a:effectLst>
                  <a:latin typeface="Tahoma" pitchFamily="34" charset="0"/>
                  <a:cs typeface="Tahoma" pitchFamily="34" charset="0"/>
                </a:rPr>
                <a:t>Fajlli</a:t>
              </a:r>
            </a:p>
          </p:txBody>
        </p:sp>
        <p:sp>
          <p:nvSpPr>
            <p:cNvPr id="553998" name="Text Box 14"/>
            <p:cNvSpPr txBox="1">
              <a:spLocks noChangeArrowheads="1"/>
            </p:cNvSpPr>
            <p:nvPr/>
          </p:nvSpPr>
          <p:spPr bwMode="auto">
            <a:xfrm>
              <a:off x="4592" y="10554"/>
              <a:ext cx="3738" cy="425"/>
            </a:xfrm>
            <a:prstGeom prst="rect">
              <a:avLst/>
            </a:prstGeom>
            <a:solidFill>
              <a:srgbClr val="FFFF99"/>
            </a:solidFill>
            <a:ln w="12700" cap="rnd">
              <a:solidFill>
                <a:srgbClr val="000000"/>
              </a:solidFill>
              <a:prstDash val="sysDot"/>
              <a:miter lim="800000"/>
              <a:headEnd/>
              <a:tailEnd/>
            </a:ln>
          </p:spPr>
          <p:txBody>
            <a:bodyPr/>
            <a:lstStyle/>
            <a:p>
              <a:pPr algn="l" eaLnBrk="0" hangingPunct="0">
                <a:defRPr/>
              </a:pPr>
              <a:r>
                <a:rPr lang="en-US" sz="1000" baseline="0">
                  <a:solidFill>
                    <a:schemeClr val="hlink"/>
                  </a:solidFill>
                  <a:effectLst>
                    <a:outerShdw blurRad="38100" dist="38100" dir="2700000" algn="tl">
                      <a:srgbClr val="000000"/>
                    </a:outerShdw>
                  </a:effectLst>
                  <a:latin typeface="Tahoma" pitchFamily="34" charset="0"/>
                  <a:cs typeface="Tahoma" pitchFamily="34" charset="0"/>
                </a:rPr>
                <a:t>1256767 Bekim Hajdari 03 05 57</a:t>
              </a:r>
            </a:p>
          </p:txBody>
        </p:sp>
        <p:sp>
          <p:nvSpPr>
            <p:cNvPr id="553999" name="Text Box 15"/>
            <p:cNvSpPr txBox="1">
              <a:spLocks noChangeArrowheads="1"/>
            </p:cNvSpPr>
            <p:nvPr/>
          </p:nvSpPr>
          <p:spPr bwMode="auto">
            <a:xfrm>
              <a:off x="4592" y="11520"/>
              <a:ext cx="2243" cy="427"/>
            </a:xfrm>
            <a:prstGeom prst="rect">
              <a:avLst/>
            </a:prstGeom>
            <a:solidFill>
              <a:srgbClr val="FFFF99"/>
            </a:solidFill>
            <a:ln w="12700" cap="rnd">
              <a:solidFill>
                <a:srgbClr val="000000"/>
              </a:solidFill>
              <a:prstDash val="sysDot"/>
              <a:miter lim="800000"/>
              <a:headEnd/>
              <a:tailEnd/>
            </a:ln>
          </p:spPr>
          <p:txBody>
            <a:bodyPr/>
            <a:lstStyle/>
            <a:p>
              <a:pPr algn="l" eaLnBrk="0" hangingPunct="0">
                <a:defRPr/>
              </a:pPr>
              <a:r>
                <a:rPr lang="en-US" sz="1200" baseline="0">
                  <a:solidFill>
                    <a:srgbClr val="9900FF"/>
                  </a:solidFill>
                  <a:effectLst>
                    <a:outerShdw blurRad="38100" dist="38100" dir="2700000" algn="tl">
                      <a:srgbClr val="000000"/>
                    </a:outerShdw>
                  </a:effectLst>
                  <a:latin typeface="Tahoma" pitchFamily="34" charset="0"/>
                  <a:cs typeface="Tahoma" pitchFamily="34" charset="0"/>
                </a:rPr>
                <a:t>Bekim Hajdari</a:t>
              </a:r>
            </a:p>
          </p:txBody>
        </p:sp>
        <p:sp>
          <p:nvSpPr>
            <p:cNvPr id="554000" name="Text Box 16"/>
            <p:cNvSpPr txBox="1">
              <a:spLocks noChangeArrowheads="1"/>
            </p:cNvSpPr>
            <p:nvPr/>
          </p:nvSpPr>
          <p:spPr bwMode="auto">
            <a:xfrm>
              <a:off x="1786" y="10505"/>
              <a:ext cx="1495" cy="654"/>
            </a:xfrm>
            <a:prstGeom prst="rect">
              <a:avLst/>
            </a:prstGeom>
            <a:solidFill>
              <a:srgbClr val="FFFF99"/>
            </a:solidFill>
            <a:ln w="12700">
              <a:solidFill>
                <a:srgbClr val="000000"/>
              </a:solidFill>
              <a:miter lim="800000"/>
              <a:headEnd/>
              <a:tailEnd/>
            </a:ln>
          </p:spPr>
          <p:txBody>
            <a:bodyPr tIns="154800"/>
            <a:lstStyle/>
            <a:p>
              <a:pPr eaLnBrk="0" hangingPunct="0">
                <a:defRPr/>
              </a:pPr>
              <a:r>
                <a:rPr lang="en-US" sz="1300" baseline="0">
                  <a:solidFill>
                    <a:schemeClr val="hlink"/>
                  </a:solidFill>
                  <a:effectLst>
                    <a:outerShdw blurRad="38100" dist="38100" dir="2700000" algn="tl">
                      <a:srgbClr val="000000"/>
                    </a:outerShdw>
                  </a:effectLst>
                  <a:latin typeface="Tahoma" pitchFamily="34" charset="0"/>
                  <a:cs typeface="Tahoma" pitchFamily="34" charset="0"/>
                </a:rPr>
                <a:t>Vargu</a:t>
              </a:r>
            </a:p>
          </p:txBody>
        </p:sp>
        <p:sp>
          <p:nvSpPr>
            <p:cNvPr id="554001" name="Text Box 17"/>
            <p:cNvSpPr txBox="1">
              <a:spLocks noChangeArrowheads="1"/>
            </p:cNvSpPr>
            <p:nvPr/>
          </p:nvSpPr>
          <p:spPr bwMode="auto">
            <a:xfrm>
              <a:off x="1786" y="11520"/>
              <a:ext cx="1495" cy="718"/>
            </a:xfrm>
            <a:prstGeom prst="rect">
              <a:avLst/>
            </a:prstGeom>
            <a:solidFill>
              <a:srgbClr val="FFFF99"/>
            </a:solidFill>
            <a:ln w="12700">
              <a:solidFill>
                <a:srgbClr val="000000"/>
              </a:solidFill>
              <a:miter lim="800000"/>
              <a:headEnd/>
              <a:tailEnd/>
            </a:ln>
          </p:spPr>
          <p:txBody>
            <a:bodyPr tIns="154800"/>
            <a:lstStyle/>
            <a:p>
              <a:pPr eaLnBrk="0" hangingPunct="0">
                <a:defRPr/>
              </a:pPr>
              <a:r>
                <a:rPr lang="en-US" sz="1300" baseline="0">
                  <a:solidFill>
                    <a:srgbClr val="9900FF"/>
                  </a:solidFill>
                  <a:effectLst>
                    <a:outerShdw blurRad="38100" dist="38100" dir="2700000" algn="tl">
                      <a:srgbClr val="000000"/>
                    </a:outerShdw>
                  </a:effectLst>
                  <a:latin typeface="Tahoma" pitchFamily="34" charset="0"/>
                  <a:cs typeface="Tahoma" pitchFamily="34" charset="0"/>
                </a:rPr>
                <a:t>Fusha</a:t>
              </a:r>
            </a:p>
          </p:txBody>
        </p:sp>
        <p:sp>
          <p:nvSpPr>
            <p:cNvPr id="554002" name="Text Box 18"/>
            <p:cNvSpPr txBox="1">
              <a:spLocks noChangeArrowheads="1"/>
            </p:cNvSpPr>
            <p:nvPr/>
          </p:nvSpPr>
          <p:spPr bwMode="auto">
            <a:xfrm>
              <a:off x="4592" y="12599"/>
              <a:ext cx="1681" cy="425"/>
            </a:xfrm>
            <a:prstGeom prst="rect">
              <a:avLst/>
            </a:prstGeom>
            <a:solidFill>
              <a:srgbClr val="FFFF99"/>
            </a:solidFill>
            <a:ln w="12700" cap="rnd">
              <a:solidFill>
                <a:srgbClr val="000000"/>
              </a:solidFill>
              <a:prstDash val="sysDot"/>
              <a:miter lim="800000"/>
              <a:headEnd/>
              <a:tailEnd/>
            </a:ln>
          </p:spPr>
          <p:txBody>
            <a:bodyPr/>
            <a:lstStyle/>
            <a:p>
              <a:pPr algn="l" eaLnBrk="0" hangingPunct="0">
                <a:defRPr/>
              </a:pPr>
              <a:r>
                <a:rPr lang="en-US" sz="1100" baseline="0">
                  <a:solidFill>
                    <a:srgbClr val="990033"/>
                  </a:solidFill>
                  <a:effectLst>
                    <a:outerShdw blurRad="38100" dist="38100" dir="2700000" algn="tl">
                      <a:srgbClr val="000000"/>
                    </a:outerShdw>
                  </a:effectLst>
                  <a:latin typeface="Comic Sans MS" pitchFamily="66" charset="0"/>
                </a:rPr>
                <a:t>11010111</a:t>
              </a:r>
            </a:p>
          </p:txBody>
        </p:sp>
        <p:sp>
          <p:nvSpPr>
            <p:cNvPr id="554003" name="Text Box 19"/>
            <p:cNvSpPr txBox="1">
              <a:spLocks noChangeArrowheads="1"/>
            </p:cNvSpPr>
            <p:nvPr/>
          </p:nvSpPr>
          <p:spPr bwMode="auto">
            <a:xfrm>
              <a:off x="1786" y="12599"/>
              <a:ext cx="1495" cy="788"/>
            </a:xfrm>
            <a:prstGeom prst="rect">
              <a:avLst/>
            </a:prstGeom>
            <a:solidFill>
              <a:srgbClr val="FFFF99"/>
            </a:solidFill>
            <a:ln w="12700">
              <a:solidFill>
                <a:srgbClr val="000000"/>
              </a:solidFill>
              <a:miter lim="800000"/>
              <a:headEnd/>
              <a:tailEnd/>
            </a:ln>
          </p:spPr>
          <p:txBody>
            <a:bodyPr tIns="46800"/>
            <a:lstStyle/>
            <a:p>
              <a:pPr eaLnBrk="0" hangingPunct="0">
                <a:defRPr/>
              </a:pPr>
              <a:r>
                <a:rPr lang="en-US" sz="1300" baseline="0">
                  <a:solidFill>
                    <a:srgbClr val="990033"/>
                  </a:solidFill>
                  <a:effectLst>
                    <a:outerShdw blurRad="38100" dist="38100" dir="2700000" algn="tl">
                      <a:srgbClr val="000000"/>
                    </a:outerShdw>
                  </a:effectLst>
                  <a:latin typeface="Tahoma" pitchFamily="34" charset="0"/>
                  <a:cs typeface="Tahoma" pitchFamily="34" charset="0"/>
                </a:rPr>
                <a:t>Bajt</a:t>
              </a:r>
              <a:r>
                <a:rPr lang="en-US" sz="1300" baseline="0">
                  <a:solidFill>
                    <a:srgbClr val="996633"/>
                  </a:solidFill>
                  <a:latin typeface="Comic Sans MS" pitchFamily="66" charset="0"/>
                </a:rPr>
                <a:t>i</a:t>
              </a:r>
            </a:p>
          </p:txBody>
        </p:sp>
        <p:sp>
          <p:nvSpPr>
            <p:cNvPr id="554004" name="Text Box 20"/>
            <p:cNvSpPr txBox="1">
              <a:spLocks noChangeArrowheads="1"/>
            </p:cNvSpPr>
            <p:nvPr/>
          </p:nvSpPr>
          <p:spPr bwMode="auto">
            <a:xfrm>
              <a:off x="1786" y="13860"/>
              <a:ext cx="1495" cy="832"/>
            </a:xfrm>
            <a:prstGeom prst="rect">
              <a:avLst/>
            </a:prstGeom>
            <a:solidFill>
              <a:srgbClr val="FFFF99"/>
            </a:solidFill>
            <a:ln w="12700">
              <a:solidFill>
                <a:srgbClr val="000000"/>
              </a:solidFill>
              <a:miter lim="800000"/>
              <a:headEnd/>
              <a:tailEnd/>
            </a:ln>
          </p:spPr>
          <p:txBody>
            <a:bodyPr tIns="154800"/>
            <a:lstStyle/>
            <a:p>
              <a:pPr eaLnBrk="0" hangingPunct="0">
                <a:defRPr/>
              </a:pPr>
              <a:r>
                <a:rPr lang="en-US" sz="1300" baseline="0">
                  <a:solidFill>
                    <a:srgbClr val="990033"/>
                  </a:solidFill>
                  <a:effectLst>
                    <a:outerShdw blurRad="38100" dist="38100" dir="2700000" algn="tl">
                      <a:srgbClr val="000000"/>
                    </a:outerShdw>
                  </a:effectLst>
                  <a:latin typeface="Tahoma" pitchFamily="34" charset="0"/>
                  <a:cs typeface="Tahoma" pitchFamily="34" charset="0"/>
                </a:rPr>
                <a:t>Bitet</a:t>
              </a:r>
            </a:p>
          </p:txBody>
        </p:sp>
        <p:sp>
          <p:nvSpPr>
            <p:cNvPr id="554005" name="Text Box 21"/>
            <p:cNvSpPr txBox="1">
              <a:spLocks noChangeArrowheads="1"/>
            </p:cNvSpPr>
            <p:nvPr/>
          </p:nvSpPr>
          <p:spPr bwMode="auto">
            <a:xfrm>
              <a:off x="4592" y="13860"/>
              <a:ext cx="746" cy="425"/>
            </a:xfrm>
            <a:prstGeom prst="rect">
              <a:avLst/>
            </a:prstGeom>
            <a:solidFill>
              <a:srgbClr val="FFFF99"/>
            </a:solidFill>
            <a:ln w="12700" cap="rnd">
              <a:solidFill>
                <a:srgbClr val="000000"/>
              </a:solidFill>
              <a:prstDash val="sysDot"/>
              <a:miter lim="800000"/>
              <a:headEnd/>
              <a:tailEnd/>
            </a:ln>
          </p:spPr>
          <p:txBody>
            <a:bodyPr/>
            <a:lstStyle/>
            <a:p>
              <a:pPr algn="l" eaLnBrk="0" hangingPunct="0">
                <a:defRPr/>
              </a:pPr>
              <a:r>
                <a:rPr lang="en-US" sz="1100" baseline="0">
                  <a:solidFill>
                    <a:srgbClr val="990033"/>
                  </a:solidFill>
                  <a:effectLst>
                    <a:outerShdw blurRad="38100" dist="38100" dir="2700000" algn="tl">
                      <a:srgbClr val="000000"/>
                    </a:outerShdw>
                  </a:effectLst>
                  <a:latin typeface="Comic Sans MS" pitchFamily="66" charset="0"/>
                </a:rPr>
                <a:t>1,0</a:t>
              </a:r>
            </a:p>
          </p:txBody>
        </p:sp>
        <p:sp>
          <p:nvSpPr>
            <p:cNvPr id="18452" name="Line 22"/>
            <p:cNvSpPr>
              <a:spLocks noChangeShapeType="1"/>
            </p:cNvSpPr>
            <p:nvPr/>
          </p:nvSpPr>
          <p:spPr bwMode="auto">
            <a:xfrm>
              <a:off x="3282" y="14039"/>
              <a:ext cx="1309" cy="0"/>
            </a:xfrm>
            <a:prstGeom prst="line">
              <a:avLst/>
            </a:prstGeom>
            <a:noFill/>
            <a:ln w="12700">
              <a:solidFill>
                <a:srgbClr val="000000"/>
              </a:solidFill>
              <a:round/>
              <a:headEnd/>
              <a:tailEnd type="triangle" w="med" len="med"/>
            </a:ln>
          </p:spPr>
          <p:txBody>
            <a:bodyPr/>
            <a:lstStyle/>
            <a:p>
              <a:endParaRPr lang="en-US"/>
            </a:p>
          </p:txBody>
        </p:sp>
        <p:sp>
          <p:nvSpPr>
            <p:cNvPr id="18453" name="Line 23"/>
            <p:cNvSpPr>
              <a:spLocks noChangeShapeType="1"/>
            </p:cNvSpPr>
            <p:nvPr/>
          </p:nvSpPr>
          <p:spPr bwMode="auto">
            <a:xfrm>
              <a:off x="3282" y="12779"/>
              <a:ext cx="1309" cy="0"/>
            </a:xfrm>
            <a:prstGeom prst="line">
              <a:avLst/>
            </a:prstGeom>
            <a:noFill/>
            <a:ln w="12700">
              <a:solidFill>
                <a:srgbClr val="000000"/>
              </a:solidFill>
              <a:round/>
              <a:headEnd/>
              <a:tailEnd type="triangle" w="med" len="med"/>
            </a:ln>
          </p:spPr>
          <p:txBody>
            <a:bodyPr/>
            <a:lstStyle/>
            <a:p>
              <a:endParaRPr lang="en-US"/>
            </a:p>
          </p:txBody>
        </p:sp>
        <p:sp>
          <p:nvSpPr>
            <p:cNvPr id="18454" name="Line 24"/>
            <p:cNvSpPr>
              <a:spLocks noChangeShapeType="1"/>
            </p:cNvSpPr>
            <p:nvPr/>
          </p:nvSpPr>
          <p:spPr bwMode="auto">
            <a:xfrm>
              <a:off x="3282" y="11699"/>
              <a:ext cx="1309" cy="0"/>
            </a:xfrm>
            <a:prstGeom prst="line">
              <a:avLst/>
            </a:prstGeom>
            <a:noFill/>
            <a:ln w="12700">
              <a:solidFill>
                <a:srgbClr val="000000"/>
              </a:solidFill>
              <a:round/>
              <a:headEnd/>
              <a:tailEnd type="triangle" w="med" len="med"/>
            </a:ln>
          </p:spPr>
          <p:txBody>
            <a:bodyPr/>
            <a:lstStyle/>
            <a:p>
              <a:endParaRPr lang="en-US"/>
            </a:p>
          </p:txBody>
        </p:sp>
        <p:sp>
          <p:nvSpPr>
            <p:cNvPr id="18455" name="Line 25"/>
            <p:cNvSpPr>
              <a:spLocks noChangeShapeType="1"/>
            </p:cNvSpPr>
            <p:nvPr/>
          </p:nvSpPr>
          <p:spPr bwMode="auto">
            <a:xfrm>
              <a:off x="3282" y="10799"/>
              <a:ext cx="1309" cy="0"/>
            </a:xfrm>
            <a:prstGeom prst="line">
              <a:avLst/>
            </a:prstGeom>
            <a:noFill/>
            <a:ln w="12700">
              <a:solidFill>
                <a:srgbClr val="000000"/>
              </a:solidFill>
              <a:round/>
              <a:headEnd/>
              <a:tailEnd type="triangle" w="med" len="med"/>
            </a:ln>
          </p:spPr>
          <p:txBody>
            <a:bodyPr/>
            <a:lstStyle/>
            <a:p>
              <a:endParaRPr lang="en-US"/>
            </a:p>
          </p:txBody>
        </p:sp>
        <p:sp>
          <p:nvSpPr>
            <p:cNvPr id="18456" name="Line 26"/>
            <p:cNvSpPr>
              <a:spLocks noChangeShapeType="1"/>
            </p:cNvSpPr>
            <p:nvPr/>
          </p:nvSpPr>
          <p:spPr bwMode="auto">
            <a:xfrm>
              <a:off x="3282" y="8999"/>
              <a:ext cx="1309" cy="0"/>
            </a:xfrm>
            <a:prstGeom prst="line">
              <a:avLst/>
            </a:prstGeom>
            <a:noFill/>
            <a:ln w="12700">
              <a:solidFill>
                <a:srgbClr val="000000"/>
              </a:solidFill>
              <a:round/>
              <a:headEnd/>
              <a:tailEnd type="triangle" w="med" len="med"/>
            </a:ln>
          </p:spPr>
          <p:txBody>
            <a:bodyPr/>
            <a:lstStyle/>
            <a:p>
              <a:endParaRPr lang="en-US"/>
            </a:p>
          </p:txBody>
        </p:sp>
        <p:sp>
          <p:nvSpPr>
            <p:cNvPr id="18457" name="Line 27"/>
            <p:cNvSpPr>
              <a:spLocks noChangeShapeType="1"/>
            </p:cNvSpPr>
            <p:nvPr/>
          </p:nvSpPr>
          <p:spPr bwMode="auto">
            <a:xfrm>
              <a:off x="3282" y="7379"/>
              <a:ext cx="1309" cy="0"/>
            </a:xfrm>
            <a:prstGeom prst="line">
              <a:avLst/>
            </a:prstGeom>
            <a:noFill/>
            <a:ln w="12700">
              <a:solidFill>
                <a:srgbClr val="000000"/>
              </a:solidFill>
              <a:round/>
              <a:headEnd/>
              <a:tailEnd type="triangle" w="med" len="med"/>
            </a:ln>
          </p:spPr>
          <p:txBody>
            <a:bodyPr/>
            <a:lstStyle/>
            <a:p>
              <a:endParaRPr lang="en-US"/>
            </a:p>
          </p:txBody>
        </p:sp>
        <p:sp>
          <p:nvSpPr>
            <p:cNvPr id="18458" name="Line 28"/>
            <p:cNvSpPr>
              <a:spLocks noChangeShapeType="1"/>
            </p:cNvSpPr>
            <p:nvPr/>
          </p:nvSpPr>
          <p:spPr bwMode="auto">
            <a:xfrm flipV="1">
              <a:off x="4965" y="12959"/>
              <a:ext cx="0" cy="900"/>
            </a:xfrm>
            <a:prstGeom prst="line">
              <a:avLst/>
            </a:prstGeom>
            <a:noFill/>
            <a:ln w="12700">
              <a:solidFill>
                <a:srgbClr val="000000"/>
              </a:solidFill>
              <a:round/>
              <a:headEnd/>
              <a:tailEnd type="triangle" w="med" len="med"/>
            </a:ln>
          </p:spPr>
          <p:txBody>
            <a:bodyPr/>
            <a:lstStyle/>
            <a:p>
              <a:endParaRPr lang="en-US"/>
            </a:p>
          </p:txBody>
        </p:sp>
        <p:sp>
          <p:nvSpPr>
            <p:cNvPr id="18459" name="Line 29"/>
            <p:cNvSpPr>
              <a:spLocks noChangeShapeType="1"/>
            </p:cNvSpPr>
            <p:nvPr/>
          </p:nvSpPr>
          <p:spPr bwMode="auto">
            <a:xfrm flipV="1">
              <a:off x="4965" y="11879"/>
              <a:ext cx="0" cy="720"/>
            </a:xfrm>
            <a:prstGeom prst="line">
              <a:avLst/>
            </a:prstGeom>
            <a:noFill/>
            <a:ln w="12700">
              <a:solidFill>
                <a:srgbClr val="000000"/>
              </a:solidFill>
              <a:round/>
              <a:headEnd/>
              <a:tailEnd type="triangle" w="med" len="med"/>
            </a:ln>
          </p:spPr>
          <p:txBody>
            <a:bodyPr/>
            <a:lstStyle/>
            <a:p>
              <a:endParaRPr lang="en-US"/>
            </a:p>
          </p:txBody>
        </p:sp>
        <p:sp>
          <p:nvSpPr>
            <p:cNvPr id="18460" name="Line 30"/>
            <p:cNvSpPr>
              <a:spLocks noChangeShapeType="1"/>
            </p:cNvSpPr>
            <p:nvPr/>
          </p:nvSpPr>
          <p:spPr bwMode="auto">
            <a:xfrm flipV="1">
              <a:off x="4965" y="10979"/>
              <a:ext cx="0" cy="540"/>
            </a:xfrm>
            <a:prstGeom prst="line">
              <a:avLst/>
            </a:prstGeom>
            <a:noFill/>
            <a:ln w="12700">
              <a:solidFill>
                <a:srgbClr val="000000"/>
              </a:solidFill>
              <a:round/>
              <a:headEnd/>
              <a:tailEnd type="triangle" w="med" len="med"/>
            </a:ln>
          </p:spPr>
          <p:txBody>
            <a:bodyPr/>
            <a:lstStyle/>
            <a:p>
              <a:endParaRPr lang="en-US"/>
            </a:p>
          </p:txBody>
        </p:sp>
        <p:sp>
          <p:nvSpPr>
            <p:cNvPr id="18461" name="Line 31"/>
            <p:cNvSpPr>
              <a:spLocks noChangeShapeType="1"/>
            </p:cNvSpPr>
            <p:nvPr/>
          </p:nvSpPr>
          <p:spPr bwMode="auto">
            <a:xfrm flipV="1">
              <a:off x="4965" y="10079"/>
              <a:ext cx="0" cy="482"/>
            </a:xfrm>
            <a:prstGeom prst="line">
              <a:avLst/>
            </a:prstGeom>
            <a:noFill/>
            <a:ln w="12700">
              <a:solidFill>
                <a:srgbClr val="000000"/>
              </a:solidFill>
              <a:round/>
              <a:headEnd/>
              <a:tailEnd type="triangle" w="med" len="med"/>
            </a:ln>
          </p:spPr>
          <p:txBody>
            <a:bodyPr/>
            <a:lstStyle/>
            <a:p>
              <a:endParaRPr lang="en-US"/>
            </a:p>
          </p:txBody>
        </p:sp>
        <p:sp>
          <p:nvSpPr>
            <p:cNvPr id="18462" name="Line 32"/>
            <p:cNvSpPr>
              <a:spLocks noChangeShapeType="1"/>
            </p:cNvSpPr>
            <p:nvPr/>
          </p:nvSpPr>
          <p:spPr bwMode="auto">
            <a:xfrm flipV="1">
              <a:off x="4965" y="8459"/>
              <a:ext cx="0" cy="360"/>
            </a:xfrm>
            <a:prstGeom prst="line">
              <a:avLst/>
            </a:prstGeom>
            <a:noFill/>
            <a:ln w="12700">
              <a:solidFill>
                <a:srgbClr val="000000"/>
              </a:solidFill>
              <a:round/>
              <a:headEnd/>
              <a:tailEnd type="triangle" w="med" len="med"/>
            </a:ln>
          </p:spPr>
          <p:txBody>
            <a:bodyPr/>
            <a:lstStyle/>
            <a:p>
              <a:endParaRPr lang="en-US"/>
            </a:p>
          </p:txBody>
        </p:sp>
        <p:sp>
          <p:nvSpPr>
            <p:cNvPr id="18463" name="Line 33"/>
            <p:cNvSpPr>
              <a:spLocks noChangeShapeType="1"/>
            </p:cNvSpPr>
            <p:nvPr/>
          </p:nvSpPr>
          <p:spPr bwMode="auto">
            <a:xfrm>
              <a:off x="5900" y="10979"/>
              <a:ext cx="0" cy="540"/>
            </a:xfrm>
            <a:prstGeom prst="line">
              <a:avLst/>
            </a:prstGeom>
            <a:noFill/>
            <a:ln w="12700">
              <a:solidFill>
                <a:srgbClr val="000000"/>
              </a:solidFill>
              <a:round/>
              <a:headEnd/>
              <a:tailEnd type="triangle" w="med" len="med"/>
            </a:ln>
          </p:spPr>
          <p:txBody>
            <a:bodyPr/>
            <a:lstStyle/>
            <a:p>
              <a:endParaRPr lang="en-US"/>
            </a:p>
          </p:txBody>
        </p:sp>
        <p:sp>
          <p:nvSpPr>
            <p:cNvPr id="18464" name="Line 34"/>
            <p:cNvSpPr>
              <a:spLocks noChangeShapeType="1"/>
            </p:cNvSpPr>
            <p:nvPr/>
          </p:nvSpPr>
          <p:spPr bwMode="auto">
            <a:xfrm>
              <a:off x="7022" y="7379"/>
              <a:ext cx="1122" cy="0"/>
            </a:xfrm>
            <a:prstGeom prst="line">
              <a:avLst/>
            </a:prstGeom>
            <a:noFill/>
            <a:ln w="12700">
              <a:solidFill>
                <a:srgbClr val="000000"/>
              </a:solidFill>
              <a:round/>
              <a:headEnd/>
              <a:tailEnd/>
            </a:ln>
          </p:spPr>
          <p:txBody>
            <a:bodyPr/>
            <a:lstStyle/>
            <a:p>
              <a:endParaRPr lang="en-US"/>
            </a:p>
          </p:txBody>
        </p:sp>
        <p:sp>
          <p:nvSpPr>
            <p:cNvPr id="18465" name="Line 35"/>
            <p:cNvSpPr>
              <a:spLocks noChangeShapeType="1"/>
            </p:cNvSpPr>
            <p:nvPr/>
          </p:nvSpPr>
          <p:spPr bwMode="auto">
            <a:xfrm>
              <a:off x="8144" y="7379"/>
              <a:ext cx="0" cy="1440"/>
            </a:xfrm>
            <a:prstGeom prst="line">
              <a:avLst/>
            </a:prstGeom>
            <a:noFill/>
            <a:ln w="12700">
              <a:solidFill>
                <a:srgbClr val="000000"/>
              </a:solidFill>
              <a:round/>
              <a:headEnd/>
              <a:tailEnd type="triangle" w="med" len="med"/>
            </a:ln>
          </p:spPr>
          <p:txBody>
            <a:bodyPr/>
            <a:lstStyle/>
            <a:p>
              <a:endParaRPr lang="en-US"/>
            </a:p>
          </p:txBody>
        </p:sp>
        <p:sp>
          <p:nvSpPr>
            <p:cNvPr id="18466" name="Line 36"/>
            <p:cNvSpPr>
              <a:spLocks noChangeShapeType="1"/>
            </p:cNvSpPr>
            <p:nvPr/>
          </p:nvSpPr>
          <p:spPr bwMode="auto">
            <a:xfrm>
              <a:off x="8705" y="8999"/>
              <a:ext cx="187" cy="0"/>
            </a:xfrm>
            <a:prstGeom prst="line">
              <a:avLst/>
            </a:prstGeom>
            <a:noFill/>
            <a:ln w="12700">
              <a:solidFill>
                <a:srgbClr val="000000"/>
              </a:solidFill>
              <a:round/>
              <a:headEnd/>
              <a:tailEnd/>
            </a:ln>
          </p:spPr>
          <p:txBody>
            <a:bodyPr/>
            <a:lstStyle/>
            <a:p>
              <a:endParaRPr lang="en-US"/>
            </a:p>
          </p:txBody>
        </p:sp>
        <p:sp>
          <p:nvSpPr>
            <p:cNvPr id="18467" name="Line 37"/>
            <p:cNvSpPr>
              <a:spLocks noChangeShapeType="1"/>
            </p:cNvSpPr>
            <p:nvPr/>
          </p:nvSpPr>
          <p:spPr bwMode="auto">
            <a:xfrm>
              <a:off x="8892" y="8999"/>
              <a:ext cx="0" cy="1800"/>
            </a:xfrm>
            <a:prstGeom prst="line">
              <a:avLst/>
            </a:prstGeom>
            <a:noFill/>
            <a:ln w="12700">
              <a:solidFill>
                <a:srgbClr val="000000"/>
              </a:solidFill>
              <a:round/>
              <a:headEnd/>
              <a:tailEnd/>
            </a:ln>
          </p:spPr>
          <p:txBody>
            <a:bodyPr/>
            <a:lstStyle/>
            <a:p>
              <a:endParaRPr lang="en-US"/>
            </a:p>
          </p:txBody>
        </p:sp>
        <p:sp>
          <p:nvSpPr>
            <p:cNvPr id="18468" name="Line 38"/>
            <p:cNvSpPr>
              <a:spLocks noChangeShapeType="1"/>
            </p:cNvSpPr>
            <p:nvPr/>
          </p:nvSpPr>
          <p:spPr bwMode="auto">
            <a:xfrm flipH="1">
              <a:off x="8331" y="10799"/>
              <a:ext cx="561" cy="0"/>
            </a:xfrm>
            <a:prstGeom prst="line">
              <a:avLst/>
            </a:prstGeom>
            <a:noFill/>
            <a:ln w="12700">
              <a:solidFill>
                <a:srgbClr val="000000"/>
              </a:solidFill>
              <a:round/>
              <a:headEnd/>
              <a:tailEnd type="triangle" w="med" len="med"/>
            </a:ln>
          </p:spPr>
          <p:txBody>
            <a:bodyPr/>
            <a:lstStyle/>
            <a:p>
              <a:endParaRPr lang="en-US"/>
            </a:p>
          </p:txBody>
        </p:sp>
        <p:sp>
          <p:nvSpPr>
            <p:cNvPr id="18469" name="Line 39"/>
            <p:cNvSpPr>
              <a:spLocks noChangeShapeType="1"/>
            </p:cNvSpPr>
            <p:nvPr/>
          </p:nvSpPr>
          <p:spPr bwMode="auto">
            <a:xfrm flipV="1">
              <a:off x="2534" y="8031"/>
              <a:ext cx="0" cy="788"/>
            </a:xfrm>
            <a:prstGeom prst="line">
              <a:avLst/>
            </a:prstGeom>
            <a:noFill/>
            <a:ln w="12700">
              <a:solidFill>
                <a:srgbClr val="000000"/>
              </a:solidFill>
              <a:round/>
              <a:headEnd/>
              <a:tailEnd type="triangle" w="med" len="med"/>
            </a:ln>
          </p:spPr>
          <p:txBody>
            <a:bodyPr/>
            <a:lstStyle/>
            <a:p>
              <a:endParaRPr lang="en-US"/>
            </a:p>
          </p:txBody>
        </p:sp>
        <p:sp>
          <p:nvSpPr>
            <p:cNvPr id="18470" name="Line 40"/>
            <p:cNvSpPr>
              <a:spLocks noChangeShapeType="1"/>
            </p:cNvSpPr>
            <p:nvPr/>
          </p:nvSpPr>
          <p:spPr bwMode="auto">
            <a:xfrm flipV="1">
              <a:off x="2534" y="9594"/>
              <a:ext cx="0" cy="901"/>
            </a:xfrm>
            <a:prstGeom prst="line">
              <a:avLst/>
            </a:prstGeom>
            <a:noFill/>
            <a:ln w="12700">
              <a:solidFill>
                <a:srgbClr val="000000"/>
              </a:solidFill>
              <a:round/>
              <a:headEnd/>
              <a:tailEnd type="triangle" w="med" len="med"/>
            </a:ln>
          </p:spPr>
          <p:txBody>
            <a:bodyPr/>
            <a:lstStyle/>
            <a:p>
              <a:endParaRPr lang="en-US"/>
            </a:p>
          </p:txBody>
        </p:sp>
        <p:sp>
          <p:nvSpPr>
            <p:cNvPr id="18471" name="Line 41"/>
            <p:cNvSpPr>
              <a:spLocks noChangeShapeType="1"/>
            </p:cNvSpPr>
            <p:nvPr/>
          </p:nvSpPr>
          <p:spPr bwMode="auto">
            <a:xfrm flipV="1">
              <a:off x="2534" y="11159"/>
              <a:ext cx="0" cy="360"/>
            </a:xfrm>
            <a:prstGeom prst="line">
              <a:avLst/>
            </a:prstGeom>
            <a:noFill/>
            <a:ln w="12700">
              <a:solidFill>
                <a:srgbClr val="000000"/>
              </a:solidFill>
              <a:round/>
              <a:headEnd/>
              <a:tailEnd type="triangle" w="med" len="med"/>
            </a:ln>
          </p:spPr>
          <p:txBody>
            <a:bodyPr/>
            <a:lstStyle/>
            <a:p>
              <a:endParaRPr lang="en-US"/>
            </a:p>
          </p:txBody>
        </p:sp>
        <p:sp>
          <p:nvSpPr>
            <p:cNvPr id="18472" name="Line 42"/>
            <p:cNvSpPr>
              <a:spLocks noChangeShapeType="1"/>
            </p:cNvSpPr>
            <p:nvPr/>
          </p:nvSpPr>
          <p:spPr bwMode="auto">
            <a:xfrm flipV="1">
              <a:off x="2534" y="12239"/>
              <a:ext cx="0" cy="360"/>
            </a:xfrm>
            <a:prstGeom prst="line">
              <a:avLst/>
            </a:prstGeom>
            <a:noFill/>
            <a:ln w="12700">
              <a:solidFill>
                <a:srgbClr val="000000"/>
              </a:solidFill>
              <a:round/>
              <a:headEnd/>
              <a:tailEnd type="triangle" w="med" len="med"/>
            </a:ln>
          </p:spPr>
          <p:txBody>
            <a:bodyPr/>
            <a:lstStyle/>
            <a:p>
              <a:endParaRPr lang="en-US"/>
            </a:p>
          </p:txBody>
        </p:sp>
        <p:sp>
          <p:nvSpPr>
            <p:cNvPr id="18473" name="Line 43"/>
            <p:cNvSpPr>
              <a:spLocks noChangeShapeType="1"/>
            </p:cNvSpPr>
            <p:nvPr/>
          </p:nvSpPr>
          <p:spPr bwMode="auto">
            <a:xfrm flipV="1">
              <a:off x="2534" y="13377"/>
              <a:ext cx="0" cy="482"/>
            </a:xfrm>
            <a:prstGeom prst="line">
              <a:avLst/>
            </a:prstGeom>
            <a:noFill/>
            <a:ln w="12700">
              <a:solidFill>
                <a:srgbClr val="000000"/>
              </a:solidFill>
              <a:round/>
              <a:headEnd/>
              <a:tailEnd type="triangle" w="med" len="med"/>
            </a:ln>
          </p:spPr>
          <p:txBody>
            <a:bodyPr/>
            <a:lstStyle/>
            <a:p>
              <a:endParaRPr lang="en-US"/>
            </a:p>
          </p:txBody>
        </p:sp>
      </p:grpSp>
      <p:sp>
        <p:nvSpPr>
          <p:cNvPr id="554028" name="Rectangle 44"/>
          <p:cNvSpPr>
            <a:spLocks noChangeArrowheads="1"/>
          </p:cNvSpPr>
          <p:nvPr/>
        </p:nvSpPr>
        <p:spPr bwMode="auto">
          <a:xfrm>
            <a:off x="5635869" y="5876925"/>
            <a:ext cx="2592266" cy="579438"/>
          </a:xfrm>
          <a:prstGeom prst="rect">
            <a:avLst/>
          </a:prstGeom>
          <a:solidFill>
            <a:srgbClr val="FFFF99"/>
          </a:solidFill>
          <a:ln w="9525">
            <a:noFill/>
            <a:miter lim="800000"/>
            <a:headEnd/>
            <a:tailEnd/>
          </a:ln>
          <a:effectLst/>
        </p:spPr>
        <p:txBody>
          <a:bodyPr bIns="0" anchor="ctr">
            <a:spAutoFit/>
          </a:bodyPr>
          <a:lstStyle/>
          <a:p>
            <a:pPr>
              <a:defRPr/>
            </a:pPr>
            <a:r>
              <a:rPr lang="en-US" sz="1200" b="0" i="1" baseline="0">
                <a:solidFill>
                  <a:srgbClr val="008080"/>
                </a:solidFill>
                <a:latin typeface="Tahoma" pitchFamily="34" charset="0"/>
                <a:cs typeface="Tahoma" pitchFamily="34" charset="0"/>
              </a:rPr>
              <a:t> </a:t>
            </a:r>
            <a:r>
              <a:rPr lang="en-US" sz="1100" baseline="0">
                <a:solidFill>
                  <a:srgbClr val="990033"/>
                </a:solidFill>
                <a:effectLst>
                  <a:outerShdw blurRad="38100" dist="38100" dir="2700000" algn="tl">
                    <a:srgbClr val="000000"/>
                  </a:outerShdw>
                </a:effectLst>
                <a:latin typeface="Tahoma" pitchFamily="34" charset="0"/>
                <a:cs typeface="Tahoma" pitchFamily="34" charset="0"/>
              </a:rPr>
              <a:t>KIERARKIA E TË DHËNAVE TE    </a:t>
            </a:r>
          </a:p>
          <a:p>
            <a:pPr>
              <a:defRPr/>
            </a:pPr>
            <a:r>
              <a:rPr lang="en-US" sz="1100" baseline="0">
                <a:solidFill>
                  <a:srgbClr val="990033"/>
                </a:solidFill>
                <a:effectLst>
                  <a:outerShdw blurRad="38100" dist="38100" dir="2700000" algn="tl">
                    <a:srgbClr val="000000"/>
                  </a:outerShdw>
                </a:effectLst>
                <a:latin typeface="Tahoma" pitchFamily="34" charset="0"/>
                <a:cs typeface="Tahoma" pitchFamily="34" charset="0"/>
              </a:rPr>
              <a:t>     SISTEMET KOMPJUTERIKE</a:t>
            </a:r>
          </a:p>
          <a:p>
            <a:pPr algn="l" eaLnBrk="0" hangingPunct="0">
              <a:defRPr/>
            </a:pPr>
            <a:endParaRPr lang="en-US" sz="1200" b="0" baseline="0">
              <a:solidFill>
                <a:srgbClr val="990033"/>
              </a:solidFill>
              <a:latin typeface="Tahoma" pitchFamily="34" charset="0"/>
              <a:cs typeface="Tahoma" pitchFamily="34" charset="0"/>
            </a:endParaRPr>
          </a:p>
        </p:txBody>
      </p:sp>
      <p:pic>
        <p:nvPicPr>
          <p:cNvPr id="18438" name="Picture 45"/>
          <p:cNvPicPr>
            <a:picLocks noChangeAspect="1" noChangeArrowheads="1"/>
          </p:cNvPicPr>
          <p:nvPr/>
        </p:nvPicPr>
        <p:blipFill>
          <a:blip r:embed="rId3" cstate="print"/>
          <a:srcRect/>
          <a:stretch>
            <a:fillRect/>
          </a:stretch>
        </p:blipFill>
        <p:spPr bwMode="auto">
          <a:xfrm>
            <a:off x="184638" y="2205038"/>
            <a:ext cx="3840774" cy="15668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quarter" idx="10"/>
          </p:nvPr>
        </p:nvSpPr>
        <p:spPr/>
        <p:txBody>
          <a:bodyPr/>
          <a:lstStyle/>
          <a:p>
            <a:pPr>
              <a:defRPr/>
            </a:pPr>
            <a:r>
              <a:rPr lang="en-US"/>
              <a:t>2011</a:t>
            </a:r>
            <a:endParaRPr lang="en-GB"/>
          </a:p>
        </p:txBody>
      </p:sp>
      <p:sp>
        <p:nvSpPr>
          <p:cNvPr id="10" name="Slide Number Placeholder 5"/>
          <p:cNvSpPr>
            <a:spLocks noGrp="1"/>
          </p:cNvSpPr>
          <p:nvPr>
            <p:ph type="sldNum" sz="quarter" idx="12"/>
          </p:nvPr>
        </p:nvSpPr>
        <p:spPr/>
        <p:txBody>
          <a:bodyPr/>
          <a:lstStyle/>
          <a:p>
            <a:pPr>
              <a:defRPr/>
            </a:pPr>
            <a:fld id="{83DBBEAC-FA77-44E0-B188-F5D6A8D3D1E2}" type="slidenum">
              <a:rPr lang="en-GB"/>
              <a:pPr>
                <a:defRPr/>
              </a:pPr>
              <a:t>14</a:t>
            </a:fld>
            <a:endParaRPr lang="en-GB"/>
          </a:p>
        </p:txBody>
      </p:sp>
      <p:sp>
        <p:nvSpPr>
          <p:cNvPr id="993282" name="Text Box 2"/>
          <p:cNvSpPr txBox="1">
            <a:spLocks noChangeArrowheads="1"/>
          </p:cNvSpPr>
          <p:nvPr/>
        </p:nvSpPr>
        <p:spPr bwMode="auto">
          <a:xfrm>
            <a:off x="915866" y="188913"/>
            <a:ext cx="4821115" cy="366712"/>
          </a:xfrm>
          <a:prstGeom prst="rect">
            <a:avLst/>
          </a:prstGeom>
          <a:solidFill>
            <a:srgbClr val="FFFFCC"/>
          </a:solidFill>
          <a:ln w="12700">
            <a:noFill/>
            <a:miter lim="800000"/>
            <a:headEnd/>
            <a:tailEnd/>
          </a:ln>
          <a:effectLst/>
        </p:spPr>
        <p:txBody>
          <a:bodyPr>
            <a:spAutoFit/>
          </a:bodyPr>
          <a:lstStyle/>
          <a:p>
            <a:pPr eaLnBrk="0" hangingPunct="0">
              <a:spcBef>
                <a:spcPct val="50000"/>
              </a:spcBef>
              <a:defRPr/>
            </a:pPr>
            <a:r>
              <a:rPr lang="en-US" sz="1800" baseline="0">
                <a:solidFill>
                  <a:srgbClr val="008000"/>
                </a:solidFill>
                <a:effectLst>
                  <a:outerShdw blurRad="38100" dist="38100" dir="2700000" algn="tl">
                    <a:srgbClr val="000000"/>
                  </a:outerShdw>
                </a:effectLst>
                <a:latin typeface="Arial" charset="0"/>
              </a:rPr>
              <a:t>Data Hierarchy in a Computer System</a:t>
            </a:r>
          </a:p>
        </p:txBody>
      </p:sp>
      <p:grpSp>
        <p:nvGrpSpPr>
          <p:cNvPr id="2" name="Group 3"/>
          <p:cNvGrpSpPr>
            <a:grpSpLocks/>
          </p:cNvGrpSpPr>
          <p:nvPr/>
        </p:nvGrpSpPr>
        <p:grpSpPr bwMode="auto">
          <a:xfrm>
            <a:off x="4372708" y="1268413"/>
            <a:ext cx="4091354" cy="4876800"/>
            <a:chOff x="1432" y="1037"/>
            <a:chExt cx="2828" cy="3300"/>
          </a:xfrm>
        </p:grpSpPr>
        <p:pic>
          <p:nvPicPr>
            <p:cNvPr id="19464" name="Picture 4" descr="laudonf07-01"/>
            <p:cNvPicPr>
              <a:picLocks noChangeAspect="1" noChangeArrowheads="1"/>
            </p:cNvPicPr>
            <p:nvPr/>
          </p:nvPicPr>
          <p:blipFill>
            <a:blip r:embed="rId3"/>
            <a:srcRect/>
            <a:stretch>
              <a:fillRect/>
            </a:stretch>
          </p:blipFill>
          <p:spPr bwMode="auto">
            <a:xfrm>
              <a:off x="1432" y="1037"/>
              <a:ext cx="2828" cy="2959"/>
            </a:xfrm>
            <a:prstGeom prst="rect">
              <a:avLst/>
            </a:prstGeom>
            <a:solidFill>
              <a:srgbClr val="EAEAEA"/>
            </a:solidFill>
            <a:ln w="9525">
              <a:solidFill>
                <a:schemeClr val="folHlink"/>
              </a:solidFill>
              <a:miter lim="800000"/>
              <a:headEnd/>
              <a:tailEnd/>
            </a:ln>
          </p:spPr>
        </p:pic>
        <p:sp>
          <p:nvSpPr>
            <p:cNvPr id="19465" name="Text Box 5"/>
            <p:cNvSpPr txBox="1">
              <a:spLocks noChangeArrowheads="1"/>
            </p:cNvSpPr>
            <p:nvPr/>
          </p:nvSpPr>
          <p:spPr bwMode="auto">
            <a:xfrm>
              <a:off x="2364" y="4089"/>
              <a:ext cx="888" cy="248"/>
            </a:xfrm>
            <a:prstGeom prst="rect">
              <a:avLst/>
            </a:prstGeom>
            <a:noFill/>
            <a:ln w="12700">
              <a:noFill/>
              <a:miter lim="800000"/>
              <a:headEnd/>
              <a:tailEnd/>
            </a:ln>
          </p:spPr>
          <p:txBody>
            <a:bodyPr>
              <a:spAutoFit/>
            </a:bodyPr>
            <a:lstStyle/>
            <a:p>
              <a:pPr algn="l" eaLnBrk="0" hangingPunct="0">
                <a:spcBef>
                  <a:spcPct val="50000"/>
                </a:spcBef>
              </a:pPr>
              <a:endParaRPr lang="en-GB" sz="1800" baseline="0">
                <a:solidFill>
                  <a:srgbClr val="0336B7"/>
                </a:solidFill>
                <a:latin typeface="Arial" charset="0"/>
              </a:endParaRPr>
            </a:p>
          </p:txBody>
        </p:sp>
      </p:grpSp>
      <p:pic>
        <p:nvPicPr>
          <p:cNvPr id="19462" name="Picture 6"/>
          <p:cNvPicPr>
            <a:picLocks noChangeAspect="1" noChangeArrowheads="1"/>
          </p:cNvPicPr>
          <p:nvPr/>
        </p:nvPicPr>
        <p:blipFill>
          <a:blip r:embed="rId4" cstate="print"/>
          <a:srcRect/>
          <a:stretch>
            <a:fillRect/>
          </a:stretch>
        </p:blipFill>
        <p:spPr bwMode="auto">
          <a:xfrm>
            <a:off x="451340" y="3213103"/>
            <a:ext cx="3855427" cy="1573213"/>
          </a:xfrm>
          <a:prstGeom prst="rect">
            <a:avLst/>
          </a:prstGeom>
          <a:noFill/>
          <a:ln w="9525">
            <a:noFill/>
            <a:miter lim="800000"/>
            <a:headEnd/>
            <a:tailEnd/>
          </a:ln>
        </p:spPr>
      </p:pic>
      <p:sp>
        <p:nvSpPr>
          <p:cNvPr id="993287" name="Rectangle 7"/>
          <p:cNvSpPr>
            <a:spLocks noChangeArrowheads="1"/>
          </p:cNvSpPr>
          <p:nvPr/>
        </p:nvSpPr>
        <p:spPr bwMode="auto">
          <a:xfrm>
            <a:off x="983274" y="549275"/>
            <a:ext cx="4572000" cy="641350"/>
          </a:xfrm>
          <a:prstGeom prst="rect">
            <a:avLst/>
          </a:prstGeom>
          <a:solidFill>
            <a:srgbClr val="CCFFFF"/>
          </a:solidFill>
          <a:ln w="9525">
            <a:noFill/>
            <a:miter lim="800000"/>
            <a:headEnd/>
            <a:tailEnd/>
          </a:ln>
          <a:effectLst/>
        </p:spPr>
        <p:txBody>
          <a:bodyPr>
            <a:spAutoFit/>
          </a:bodyPr>
          <a:lstStyle/>
          <a:p>
            <a:pPr>
              <a:defRPr/>
            </a:pPr>
            <a:r>
              <a:rPr lang="en-US" sz="1800" baseline="0">
                <a:solidFill>
                  <a:srgbClr val="990033"/>
                </a:solidFill>
                <a:effectLst>
                  <a:outerShdw blurRad="38100" dist="38100" dir="2700000" algn="tl">
                    <a:srgbClr val="000000"/>
                  </a:outerShdw>
                </a:effectLst>
                <a:latin typeface="Tahoma" pitchFamily="34" charset="0"/>
                <a:cs typeface="Tahoma" pitchFamily="34" charset="0"/>
              </a:rPr>
              <a:t>KIERARKIA E TË DHËNAVE TE    </a:t>
            </a:r>
          </a:p>
          <a:p>
            <a:pPr>
              <a:defRPr/>
            </a:pPr>
            <a:r>
              <a:rPr lang="en-US" sz="1800" baseline="0">
                <a:solidFill>
                  <a:srgbClr val="990033"/>
                </a:solidFill>
                <a:effectLst>
                  <a:outerShdw blurRad="38100" dist="38100" dir="2700000" algn="tl">
                    <a:srgbClr val="000000"/>
                  </a:outerShdw>
                </a:effectLst>
                <a:latin typeface="Tahoma" pitchFamily="34" charset="0"/>
                <a:cs typeface="Tahoma" pitchFamily="34" charset="0"/>
              </a:rPr>
              <a:t>     SISTEMET KOMPJUTERIKE</a:t>
            </a:r>
          </a:p>
        </p:txBody>
      </p:sp>
    </p:spTree>
  </p:cSld>
  <p:clrMapOvr>
    <a:masterClrMapping/>
  </p:clrMapOvr>
  <p:transition advClick="0"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2011</a:t>
            </a:r>
            <a:endParaRPr lang="en-GB"/>
          </a:p>
        </p:txBody>
      </p:sp>
      <p:sp>
        <p:nvSpPr>
          <p:cNvPr id="6" name="Slide Number Placeholder 5"/>
          <p:cNvSpPr>
            <a:spLocks noGrp="1"/>
          </p:cNvSpPr>
          <p:nvPr>
            <p:ph type="sldNum" sz="quarter" idx="12"/>
          </p:nvPr>
        </p:nvSpPr>
        <p:spPr/>
        <p:txBody>
          <a:bodyPr/>
          <a:lstStyle/>
          <a:p>
            <a:pPr>
              <a:defRPr/>
            </a:pPr>
            <a:fld id="{D3C9109F-9ACB-423C-8409-30AE9DFDB941}" type="slidenum">
              <a:rPr lang="en-GB"/>
              <a:pPr>
                <a:defRPr/>
              </a:pPr>
              <a:t>15</a:t>
            </a:fld>
            <a:endParaRPr lang="en-GB"/>
          </a:p>
        </p:txBody>
      </p:sp>
      <p:sp>
        <p:nvSpPr>
          <p:cNvPr id="106498" name="Rectangle 2"/>
          <p:cNvSpPr>
            <a:spLocks noGrp="1" noChangeArrowheads="1"/>
          </p:cNvSpPr>
          <p:nvPr>
            <p:ph type="title"/>
          </p:nvPr>
        </p:nvSpPr>
        <p:spPr>
          <a:xfrm>
            <a:off x="716575" y="908053"/>
            <a:ext cx="6871188" cy="684213"/>
          </a:xfrm>
          <a:solidFill>
            <a:srgbClr val="CCFFFF"/>
          </a:solidFill>
          <a:ln>
            <a:pattFill prst="pct5">
              <a:fgClr>
                <a:srgbClr val="6600CC"/>
              </a:fgClr>
              <a:bgClr>
                <a:srgbClr val="FFFFFF"/>
              </a:bgClr>
            </a:pattFill>
          </a:ln>
        </p:spPr>
        <p:txBody>
          <a:bodyPr/>
          <a:lstStyle/>
          <a:p>
            <a:pPr eaLnBrk="1" hangingPunct="1">
              <a:defRPr/>
            </a:pPr>
            <a:r>
              <a:rPr lang="en-US" sz="2400" b="1" smtClean="0">
                <a:solidFill>
                  <a:srgbClr val="990033"/>
                </a:solidFill>
                <a:effectLst>
                  <a:outerShdw blurRad="38100" dist="38100" dir="2700000" algn="tl">
                    <a:srgbClr val="000000"/>
                  </a:outerShdw>
                </a:effectLst>
                <a:latin typeface="Verdana" pitchFamily="34" charset="0"/>
                <a:cs typeface="Tahoma" pitchFamily="34" charset="0"/>
              </a:rPr>
              <a:t>Bazat e të Dhënave</a:t>
            </a:r>
          </a:p>
        </p:txBody>
      </p:sp>
      <p:sp>
        <p:nvSpPr>
          <p:cNvPr id="20485" name="Rectangle 3"/>
          <p:cNvSpPr>
            <a:spLocks noGrp="1" noChangeArrowheads="1"/>
          </p:cNvSpPr>
          <p:nvPr>
            <p:ph type="body" idx="1"/>
          </p:nvPr>
        </p:nvSpPr>
        <p:spPr>
          <a:xfrm>
            <a:off x="178777" y="1773238"/>
            <a:ext cx="8496300" cy="2303462"/>
          </a:xfrm>
          <a:solidFill>
            <a:srgbClr val="FFFFCC"/>
          </a:solidFill>
          <a:ln cap="rnd">
            <a:solidFill>
              <a:schemeClr val="accent1"/>
            </a:solidFill>
            <a:prstDash val="sysDot"/>
          </a:ln>
        </p:spPr>
        <p:txBody>
          <a:bodyPr/>
          <a:lstStyle/>
          <a:p>
            <a:pPr eaLnBrk="1" hangingPunct="1">
              <a:lnSpc>
                <a:spcPct val="90000"/>
              </a:lnSpc>
            </a:pPr>
            <a:r>
              <a:rPr lang="en-US" sz="2000" smtClean="0">
                <a:latin typeface="Verdana" pitchFamily="34" charset="0"/>
                <a:cs typeface="Tahoma" pitchFamily="34" charset="0"/>
              </a:rPr>
              <a:t>Arsyeja apo detyra kryesore i bazave të të dhënave është që strukturave udhëheqëse t’iu sigurojë aso të </a:t>
            </a:r>
            <a:r>
              <a:rPr lang="en-US" sz="2000" b="1" smtClean="0">
                <a:solidFill>
                  <a:srgbClr val="990033"/>
                </a:solidFill>
                <a:latin typeface="Verdana" pitchFamily="34" charset="0"/>
                <a:cs typeface="Tahoma" pitchFamily="34" charset="0"/>
              </a:rPr>
              <a:t>dhënash/informatash</a:t>
            </a:r>
            <a:r>
              <a:rPr lang="en-US" sz="2000" smtClean="0">
                <a:latin typeface="Verdana" pitchFamily="34" charset="0"/>
                <a:cs typeface="Tahoma" pitchFamily="34" charset="0"/>
              </a:rPr>
              <a:t> me ndihmën e të cilave do të mundeshte të miren vendime të drejta në menaxhimin me ndërmarjen.</a:t>
            </a:r>
            <a:r>
              <a:rPr lang="en-US" sz="2000" smtClean="0">
                <a:solidFill>
                  <a:srgbClr val="663300"/>
                </a:solidFill>
                <a:latin typeface="Verdana" pitchFamily="34" charset="0"/>
                <a:cs typeface="Tahoma" pitchFamily="34" charset="0"/>
              </a:rPr>
              <a:t>   </a:t>
            </a:r>
          </a:p>
          <a:p>
            <a:pPr eaLnBrk="1" hangingPunct="1">
              <a:lnSpc>
                <a:spcPct val="90000"/>
              </a:lnSpc>
              <a:buFontTx/>
              <a:buNone/>
            </a:pPr>
            <a:endParaRPr lang="en-US" sz="2000" smtClean="0">
              <a:solidFill>
                <a:srgbClr val="663300"/>
              </a:solidFill>
              <a:latin typeface="Verdana" pitchFamily="34" charset="0"/>
              <a:cs typeface="Tahoma" pitchFamily="34" charset="0"/>
            </a:endParaRPr>
          </a:p>
          <a:p>
            <a:pPr eaLnBrk="1" hangingPunct="1">
              <a:lnSpc>
                <a:spcPct val="90000"/>
              </a:lnSpc>
            </a:pPr>
            <a:r>
              <a:rPr lang="en-US" sz="2000" smtClean="0">
                <a:latin typeface="Verdana" pitchFamily="34" charset="0"/>
                <a:cs typeface="Tahoma" pitchFamily="34" charset="0"/>
              </a:rPr>
              <a:t>Organizimi i të dhënave në baza të të dhënave  bëhet me qëllim që shfrytëzuesit t’i mundësohet manipulimi më i shpejt, më i lehtë dhe më efikas me të dhëna.</a:t>
            </a:r>
          </a:p>
          <a:p>
            <a:pPr algn="ctr" eaLnBrk="1" hangingPunct="1">
              <a:lnSpc>
                <a:spcPct val="90000"/>
              </a:lnSpc>
              <a:buFontTx/>
              <a:buNone/>
            </a:pPr>
            <a:endParaRPr lang="en-US" sz="2400" smtClean="0">
              <a:latin typeface="Verdana"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r>
              <a:rPr lang="en-US"/>
              <a:t>2011</a:t>
            </a:r>
            <a:endParaRPr lang="en-GB"/>
          </a:p>
        </p:txBody>
      </p:sp>
      <p:sp>
        <p:nvSpPr>
          <p:cNvPr id="6" name="Slide Number Placeholder 4"/>
          <p:cNvSpPr>
            <a:spLocks noGrp="1"/>
          </p:cNvSpPr>
          <p:nvPr>
            <p:ph type="sldNum" sz="quarter" idx="12"/>
          </p:nvPr>
        </p:nvSpPr>
        <p:spPr/>
        <p:txBody>
          <a:bodyPr/>
          <a:lstStyle/>
          <a:p>
            <a:pPr>
              <a:defRPr/>
            </a:pPr>
            <a:fld id="{E9CC32B4-7A25-4DC2-9E54-641F29C46CF5}" type="slidenum">
              <a:rPr lang="en-GB"/>
              <a:pPr>
                <a:defRPr/>
              </a:pPr>
              <a:t>16</a:t>
            </a:fld>
            <a:endParaRPr lang="en-GB"/>
          </a:p>
        </p:txBody>
      </p:sp>
      <p:graphicFrame>
        <p:nvGraphicFramePr>
          <p:cNvPr id="1026" name="Object 2"/>
          <p:cNvGraphicFramePr>
            <a:graphicFrameLocks noChangeAspect="1"/>
          </p:cNvGraphicFramePr>
          <p:nvPr>
            <p:ph/>
          </p:nvPr>
        </p:nvGraphicFramePr>
        <p:xfrm>
          <a:off x="915867" y="260353"/>
          <a:ext cx="6838950" cy="5891213"/>
        </p:xfrm>
        <a:graphic>
          <a:graphicData uri="http://schemas.openxmlformats.org/presentationml/2006/ole">
            <p:oleObj spid="_x0000_s4098" name="Visio" r:id="rId4" imgW="7172249" imgH="5703722" progId="">
              <p:embed/>
            </p:oleObj>
          </a:graphicData>
        </a:graphic>
      </p:graphicFrame>
      <p:sp>
        <p:nvSpPr>
          <p:cNvPr id="857091" name="Footer Placeholder 5"/>
          <p:cNvSpPr txBox="1">
            <a:spLocks noGrp="1"/>
          </p:cNvSpPr>
          <p:nvPr/>
        </p:nvSpPr>
        <p:spPr bwMode="auto">
          <a:xfrm>
            <a:off x="1846385" y="6165850"/>
            <a:ext cx="6447692" cy="503238"/>
          </a:xfrm>
          <a:prstGeom prst="rect">
            <a:avLst/>
          </a:prstGeom>
          <a:solidFill>
            <a:srgbClr val="FFFF99"/>
          </a:solidFill>
          <a:ln w="9525">
            <a:noFill/>
            <a:miter lim="800000"/>
            <a:headEnd/>
            <a:tailEnd/>
          </a:ln>
        </p:spPr>
        <p:txBody>
          <a:bodyPr/>
          <a:lstStyle/>
          <a:p>
            <a:pPr algn="l">
              <a:defRPr/>
            </a:pPr>
            <a:r>
              <a:rPr lang="en-US" sz="1100" baseline="0">
                <a:effectLst>
                  <a:outerShdw blurRad="38100" dist="38100" dir="2700000" algn="tl">
                    <a:srgbClr val="FFFFFF"/>
                  </a:outerShdw>
                </a:effectLst>
                <a:latin typeface="Tahoma" pitchFamily="34" charset="0"/>
                <a:cs typeface="Tahoma" pitchFamily="34" charset="0"/>
              </a:rPr>
              <a:t>Teknologjia e Informacionit brenda Organizatës</a:t>
            </a:r>
          </a:p>
          <a:p>
            <a:pPr algn="l">
              <a:defRPr/>
            </a:pPr>
            <a:r>
              <a:rPr lang="en-US" sz="1100" baseline="0">
                <a:effectLst>
                  <a:outerShdw blurRad="38100" dist="38100" dir="2700000" algn="tl">
                    <a:srgbClr val="FFFFFF"/>
                  </a:outerShdw>
                </a:effectLst>
                <a:latin typeface="Tahoma" pitchFamily="34" charset="0"/>
                <a:cs typeface="Tahoma" pitchFamily="34" charset="0"/>
              </a:rPr>
              <a:t>Burimi: Introduction to Information Systems, Rainer,Turban, Potter</a:t>
            </a:r>
            <a:r>
              <a:rPr lang="en-US" sz="1100" b="0" baseline="0">
                <a:latin typeface="Tahoma" pitchFamily="34" charset="0"/>
                <a:cs typeface="Tahoma" pitchFamily="34" charset="0"/>
              </a:rPr>
              <a:t> </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2011</a:t>
            </a:r>
            <a:endParaRPr lang="en-GB"/>
          </a:p>
        </p:txBody>
      </p:sp>
      <p:sp>
        <p:nvSpPr>
          <p:cNvPr id="6" name="Slide Number Placeholder 5"/>
          <p:cNvSpPr>
            <a:spLocks noGrp="1"/>
          </p:cNvSpPr>
          <p:nvPr>
            <p:ph type="sldNum" sz="quarter" idx="12"/>
          </p:nvPr>
        </p:nvSpPr>
        <p:spPr/>
        <p:txBody>
          <a:bodyPr/>
          <a:lstStyle/>
          <a:p>
            <a:pPr>
              <a:defRPr/>
            </a:pPr>
            <a:fld id="{6C8F7A9A-854F-4FD9-87B1-4CDD37AC1E74}" type="slidenum">
              <a:rPr lang="en-GB"/>
              <a:pPr>
                <a:defRPr/>
              </a:pPr>
              <a:t>17</a:t>
            </a:fld>
            <a:endParaRPr lang="en-GB"/>
          </a:p>
        </p:txBody>
      </p:sp>
      <p:graphicFrame>
        <p:nvGraphicFramePr>
          <p:cNvPr id="2050" name="Object 2"/>
          <p:cNvGraphicFramePr>
            <a:graphicFrameLocks noChangeAspect="1"/>
          </p:cNvGraphicFramePr>
          <p:nvPr>
            <p:ph idx="1"/>
          </p:nvPr>
        </p:nvGraphicFramePr>
        <p:xfrm>
          <a:off x="915866" y="622300"/>
          <a:ext cx="7710854" cy="5416550"/>
        </p:xfrm>
        <a:graphic>
          <a:graphicData uri="http://schemas.openxmlformats.org/presentationml/2006/ole">
            <p:oleObj spid="_x0000_s5122" name="Visio" r:id="rId4" imgW="8243926" imgH="5889955" progId="">
              <p:embed/>
            </p:oleObj>
          </a:graphicData>
        </a:graphic>
      </p:graphicFrame>
      <p:sp>
        <p:nvSpPr>
          <p:cNvPr id="2053" name="Rectangle 3"/>
          <p:cNvSpPr>
            <a:spLocks noChangeArrowheads="1"/>
          </p:cNvSpPr>
          <p:nvPr/>
        </p:nvSpPr>
        <p:spPr bwMode="auto">
          <a:xfrm>
            <a:off x="1314451" y="6564315"/>
            <a:ext cx="8515473" cy="400110"/>
          </a:xfrm>
          <a:prstGeom prst="rect">
            <a:avLst/>
          </a:prstGeom>
          <a:noFill/>
          <a:ln w="9525">
            <a:noFill/>
            <a:miter lim="800000"/>
            <a:headEnd/>
            <a:tailEnd/>
          </a:ln>
        </p:spPr>
        <p:txBody>
          <a:bodyPr wrap="none">
            <a:spAutoFit/>
          </a:bodyPr>
          <a:lstStyle/>
          <a:p>
            <a:pPr algn="l"/>
            <a:r>
              <a:rPr lang="en-US" sz="2000" b="0">
                <a:solidFill>
                  <a:srgbClr val="5F5F5F"/>
                </a:solidFill>
                <a:latin typeface="Comic Sans MS" pitchFamily="66" charset="0"/>
              </a:rPr>
              <a:t>Burimi: Introduction to Information Systems   Rainer  Turban  Potter</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2011</a:t>
            </a:r>
            <a:endParaRPr lang="en-GB"/>
          </a:p>
        </p:txBody>
      </p:sp>
      <p:sp>
        <p:nvSpPr>
          <p:cNvPr id="6" name="Slide Number Placeholder 5"/>
          <p:cNvSpPr>
            <a:spLocks noGrp="1"/>
          </p:cNvSpPr>
          <p:nvPr>
            <p:ph type="sldNum" sz="quarter" idx="12"/>
          </p:nvPr>
        </p:nvSpPr>
        <p:spPr/>
        <p:txBody>
          <a:bodyPr/>
          <a:lstStyle/>
          <a:p>
            <a:pPr>
              <a:defRPr/>
            </a:pPr>
            <a:fld id="{174A4C2A-3F53-4AFD-B035-F5CD806F1239}" type="slidenum">
              <a:rPr lang="en-GB"/>
              <a:pPr>
                <a:defRPr/>
              </a:pPr>
              <a:t>18</a:t>
            </a:fld>
            <a:endParaRPr lang="en-GB"/>
          </a:p>
        </p:txBody>
      </p:sp>
      <p:sp>
        <p:nvSpPr>
          <p:cNvPr id="863235" name="Rectangle 3"/>
          <p:cNvSpPr>
            <a:spLocks noGrp="1" noChangeArrowheads="1"/>
          </p:cNvSpPr>
          <p:nvPr>
            <p:ph type="body" idx="1"/>
          </p:nvPr>
        </p:nvSpPr>
        <p:spPr>
          <a:xfrm>
            <a:off x="317989" y="2133603"/>
            <a:ext cx="8357088" cy="1800225"/>
          </a:xfrm>
          <a:solidFill>
            <a:srgbClr val="FFFFCC"/>
          </a:solidFill>
        </p:spPr>
        <p:txBody>
          <a:bodyPr/>
          <a:lstStyle/>
          <a:p>
            <a:pPr algn="ctr" eaLnBrk="1" hangingPunct="1">
              <a:buFontTx/>
              <a:buNone/>
              <a:defRPr/>
            </a:pPr>
            <a:r>
              <a:rPr lang="en-US" sz="1800" b="1" smtClean="0">
                <a:solidFill>
                  <a:srgbClr val="3366CC"/>
                </a:solidFill>
                <a:latin typeface="Verdana" pitchFamily="34" charset="0"/>
              </a:rPr>
              <a:t>   </a:t>
            </a:r>
            <a:r>
              <a:rPr lang="en-US" sz="1800" smtClean="0">
                <a:latin typeface="Verdana" pitchFamily="34" charset="0"/>
              </a:rPr>
              <a:t>  </a:t>
            </a:r>
            <a:r>
              <a:rPr lang="en-US" sz="1800" b="1" smtClean="0">
                <a:solidFill>
                  <a:srgbClr val="660033"/>
                </a:solidFill>
                <a:effectLst>
                  <a:outerShdw blurRad="38100" dist="38100" dir="2700000" algn="tl">
                    <a:srgbClr val="000000"/>
                  </a:outerShdw>
                </a:effectLst>
                <a:latin typeface="Verdana" pitchFamily="34" charset="0"/>
              </a:rPr>
              <a:t>Organizimi i të dhënave në fajlle</a:t>
            </a:r>
          </a:p>
          <a:p>
            <a:pPr eaLnBrk="1" hangingPunct="1">
              <a:buFontTx/>
              <a:buNone/>
              <a:defRPr/>
            </a:pPr>
            <a:r>
              <a:rPr lang="en-US" sz="1800" smtClean="0">
                <a:latin typeface="Verdana" pitchFamily="34" charset="0"/>
                <a:cs typeface="Tahoma" pitchFamily="34" charset="0"/>
              </a:rPr>
              <a:t>  Organizimi i të dhënave në fajlle (datoteka) përcillet me probleme të caktuara shkaku i rritjes të sistemeve (kontabiliteti, finansat e tj.) zhvillojn sistemet e tyre me të dhëna, sepse çdo aplikacion kërkon fajllin dhe programin e vet kompjuteristik për të funksionuar. </a:t>
            </a:r>
          </a:p>
        </p:txBody>
      </p:sp>
      <p:sp>
        <p:nvSpPr>
          <p:cNvPr id="863237" name="Rectangle 5"/>
          <p:cNvSpPr>
            <a:spLocks noGrp="1" noChangeArrowheads="1"/>
          </p:cNvSpPr>
          <p:nvPr>
            <p:ph type="title"/>
          </p:nvPr>
        </p:nvSpPr>
        <p:spPr>
          <a:xfrm>
            <a:off x="716575" y="1125541"/>
            <a:ext cx="7312269" cy="719137"/>
          </a:xfrm>
          <a:solidFill>
            <a:srgbClr val="CCFFFF"/>
          </a:solidFill>
        </p:spPr>
        <p:txBody>
          <a:bodyPr/>
          <a:lstStyle/>
          <a:p>
            <a:pPr eaLnBrk="1" hangingPunct="1">
              <a:defRPr/>
            </a:pPr>
            <a:r>
              <a:rPr lang="en-US" sz="2000" b="1" smtClean="0">
                <a:solidFill>
                  <a:srgbClr val="660033"/>
                </a:solidFill>
                <a:effectLst>
                  <a:outerShdw blurRad="38100" dist="38100" dir="2700000" algn="tl">
                    <a:srgbClr val="000000"/>
                  </a:outerShdw>
                </a:effectLst>
                <a:latin typeface="Verdana" pitchFamily="34" charset="0"/>
              </a:rPr>
              <a:t>Bazat e të dhënave: Përpunimi tradicional i fajlleve</a:t>
            </a:r>
            <a:br>
              <a:rPr lang="en-US" sz="2000" b="1" smtClean="0">
                <a:solidFill>
                  <a:srgbClr val="660033"/>
                </a:solidFill>
                <a:effectLst>
                  <a:outerShdw blurRad="38100" dist="38100" dir="2700000" algn="tl">
                    <a:srgbClr val="000000"/>
                  </a:outerShdw>
                </a:effectLst>
                <a:latin typeface="Verdana" pitchFamily="34" charset="0"/>
              </a:rPr>
            </a:br>
            <a:r>
              <a:rPr lang="en-US" sz="2000" b="1" smtClean="0">
                <a:solidFill>
                  <a:srgbClr val="660033"/>
                </a:solidFill>
                <a:effectLst>
                  <a:outerShdw blurRad="38100" dist="38100" dir="2700000" algn="tl">
                    <a:srgbClr val="000000"/>
                  </a:outerShdw>
                </a:effectLst>
                <a:latin typeface="Verdana" pitchFamily="34" charset="0"/>
              </a:rPr>
              <a:t>(</a:t>
            </a:r>
            <a:r>
              <a:rPr lang="en-US" sz="2000" b="1" smtClean="0">
                <a:solidFill>
                  <a:srgbClr val="660033"/>
                </a:solidFill>
                <a:effectLst>
                  <a:outerShdw blurRad="38100" dist="38100" dir="2700000" algn="tl">
                    <a:srgbClr val="000000"/>
                  </a:outerShdw>
                </a:effectLst>
                <a:latin typeface="Verdana" pitchFamily="34" charset="0"/>
                <a:cs typeface="Tahoma" pitchFamily="34" charset="0"/>
              </a:rPr>
              <a:t>Traditional File Processing</a:t>
            </a:r>
            <a:r>
              <a:rPr lang="en-US" sz="2000" b="1" smtClean="0">
                <a:solidFill>
                  <a:srgbClr val="660033"/>
                </a:solidFill>
                <a:effectLst>
                  <a:outerShdw blurRad="38100" dist="38100" dir="2700000" algn="tl">
                    <a:srgbClr val="000000"/>
                  </a:outerShdw>
                </a:effectLst>
                <a:latin typeface="Verdana" pitchFamily="34" charset="0"/>
              </a:rPr>
              <a:t>)</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r>
              <a:rPr lang="en-US"/>
              <a:t>2011</a:t>
            </a:r>
            <a:endParaRPr lang="en-GB"/>
          </a:p>
        </p:txBody>
      </p:sp>
      <p:sp>
        <p:nvSpPr>
          <p:cNvPr id="9" name="Slide Number Placeholder 5"/>
          <p:cNvSpPr>
            <a:spLocks noGrp="1"/>
          </p:cNvSpPr>
          <p:nvPr>
            <p:ph type="sldNum" sz="quarter" idx="12"/>
          </p:nvPr>
        </p:nvSpPr>
        <p:spPr/>
        <p:txBody>
          <a:bodyPr/>
          <a:lstStyle/>
          <a:p>
            <a:pPr>
              <a:defRPr/>
            </a:pPr>
            <a:fld id="{937CC748-DCA2-4DCB-9B5A-2B9E9AD007CF}" type="slidenum">
              <a:rPr lang="en-GB"/>
              <a:pPr>
                <a:defRPr/>
              </a:pPr>
              <a:t>19</a:t>
            </a:fld>
            <a:endParaRPr lang="en-GB"/>
          </a:p>
        </p:txBody>
      </p:sp>
      <p:sp>
        <p:nvSpPr>
          <p:cNvPr id="875522" name="Text Box 2"/>
          <p:cNvSpPr txBox="1">
            <a:spLocks noChangeArrowheads="1"/>
          </p:cNvSpPr>
          <p:nvPr/>
        </p:nvSpPr>
        <p:spPr bwMode="auto">
          <a:xfrm>
            <a:off x="2445727" y="1101728"/>
            <a:ext cx="3610708" cy="366713"/>
          </a:xfrm>
          <a:prstGeom prst="rect">
            <a:avLst/>
          </a:prstGeom>
          <a:solidFill>
            <a:srgbClr val="FFFFCC"/>
          </a:solidFill>
          <a:ln w="12700">
            <a:noFill/>
            <a:miter lim="800000"/>
            <a:headEnd/>
            <a:tailEnd/>
          </a:ln>
          <a:effectLst/>
        </p:spPr>
        <p:txBody>
          <a:bodyPr>
            <a:spAutoFit/>
          </a:bodyPr>
          <a:lstStyle/>
          <a:p>
            <a:pPr algn="l" eaLnBrk="0" hangingPunct="0">
              <a:spcBef>
                <a:spcPct val="50000"/>
              </a:spcBef>
              <a:defRPr/>
            </a:pPr>
            <a:r>
              <a:rPr lang="en-US" sz="1800" baseline="0">
                <a:solidFill>
                  <a:srgbClr val="660033"/>
                </a:solidFill>
                <a:effectLst>
                  <a:outerShdw blurRad="38100" dist="38100" dir="2700000" algn="tl">
                    <a:srgbClr val="000000"/>
                  </a:outerShdw>
                </a:effectLst>
              </a:rPr>
              <a:t>Traditional File Processing</a:t>
            </a:r>
          </a:p>
        </p:txBody>
      </p:sp>
      <p:grpSp>
        <p:nvGrpSpPr>
          <p:cNvPr id="2" name="Group 3"/>
          <p:cNvGrpSpPr>
            <a:grpSpLocks/>
          </p:cNvGrpSpPr>
          <p:nvPr/>
        </p:nvGrpSpPr>
        <p:grpSpPr bwMode="auto">
          <a:xfrm>
            <a:off x="934915" y="1624013"/>
            <a:ext cx="6730512" cy="5270500"/>
            <a:chOff x="589" y="823"/>
            <a:chExt cx="4240" cy="3320"/>
          </a:xfrm>
        </p:grpSpPr>
        <p:sp>
          <p:nvSpPr>
            <p:cNvPr id="22535" name="Text Box 4"/>
            <p:cNvSpPr txBox="1">
              <a:spLocks noChangeArrowheads="1"/>
            </p:cNvSpPr>
            <p:nvPr/>
          </p:nvSpPr>
          <p:spPr bwMode="auto">
            <a:xfrm>
              <a:off x="2364" y="3912"/>
              <a:ext cx="888" cy="231"/>
            </a:xfrm>
            <a:prstGeom prst="rect">
              <a:avLst/>
            </a:prstGeom>
            <a:noFill/>
            <a:ln w="12700">
              <a:noFill/>
              <a:miter lim="800000"/>
              <a:headEnd/>
              <a:tailEnd/>
            </a:ln>
          </p:spPr>
          <p:txBody>
            <a:bodyPr>
              <a:spAutoFit/>
            </a:bodyPr>
            <a:lstStyle/>
            <a:p>
              <a:pPr algn="l" eaLnBrk="0" hangingPunct="0">
                <a:spcBef>
                  <a:spcPct val="50000"/>
                </a:spcBef>
              </a:pPr>
              <a:endParaRPr lang="en-GB" sz="1800" baseline="0">
                <a:solidFill>
                  <a:srgbClr val="0336B7"/>
                </a:solidFill>
                <a:latin typeface="Arial" charset="0"/>
              </a:endParaRPr>
            </a:p>
          </p:txBody>
        </p:sp>
        <p:pic>
          <p:nvPicPr>
            <p:cNvPr id="22536" name="Picture 5" descr="laudonf07-03"/>
            <p:cNvPicPr>
              <a:picLocks noChangeAspect="1" noChangeArrowheads="1"/>
            </p:cNvPicPr>
            <p:nvPr/>
          </p:nvPicPr>
          <p:blipFill>
            <a:blip r:embed="rId3"/>
            <a:srcRect/>
            <a:stretch>
              <a:fillRect/>
            </a:stretch>
          </p:blipFill>
          <p:spPr bwMode="auto">
            <a:xfrm>
              <a:off x="589" y="823"/>
              <a:ext cx="4240" cy="2855"/>
            </a:xfrm>
            <a:prstGeom prst="rect">
              <a:avLst/>
            </a:prstGeom>
            <a:solidFill>
              <a:srgbClr val="EAEAEA"/>
            </a:solidFill>
            <a:ln w="9525">
              <a:noFill/>
              <a:miter lim="800000"/>
              <a:headEnd/>
              <a:tailEnd/>
            </a:ln>
          </p:spPr>
        </p:pic>
      </p:grpSp>
      <p:sp>
        <p:nvSpPr>
          <p:cNvPr id="875527" name="Text Box 7"/>
          <p:cNvSpPr txBox="1">
            <a:spLocks noChangeArrowheads="1"/>
          </p:cNvSpPr>
          <p:nvPr/>
        </p:nvSpPr>
        <p:spPr bwMode="auto">
          <a:xfrm>
            <a:off x="983274" y="717551"/>
            <a:ext cx="6745165" cy="338554"/>
          </a:xfrm>
          <a:prstGeom prst="rect">
            <a:avLst/>
          </a:prstGeom>
          <a:solidFill>
            <a:srgbClr val="FFFFCC"/>
          </a:solidFill>
          <a:ln w="12700">
            <a:noFill/>
            <a:miter lim="800000"/>
            <a:headEnd/>
            <a:tailEnd/>
          </a:ln>
          <a:effectLst/>
        </p:spPr>
        <p:txBody>
          <a:bodyPr>
            <a:spAutoFit/>
          </a:bodyPr>
          <a:lstStyle/>
          <a:p>
            <a:pPr algn="l" eaLnBrk="0" hangingPunct="0">
              <a:spcBef>
                <a:spcPct val="50000"/>
              </a:spcBef>
              <a:defRPr/>
            </a:pPr>
            <a:r>
              <a:rPr lang="en-US" sz="1600" baseline="0">
                <a:solidFill>
                  <a:srgbClr val="006699"/>
                </a:solidFill>
                <a:effectLst>
                  <a:outerShdw blurRad="38100" dist="38100" dir="2700000" algn="tl">
                    <a:srgbClr val="000000"/>
                  </a:outerShdw>
                </a:effectLst>
              </a:rPr>
              <a:t>ORGANIZING DATA IN A TRADITIONAL FILE ENVIRONMENT</a:t>
            </a:r>
          </a:p>
        </p:txBody>
      </p:sp>
    </p:spTree>
  </p:cSld>
  <p:clrMapOvr>
    <a:masterClrMapping/>
  </p:clrMapOvr>
  <p:transition advClick="0"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a:t>2011</a:t>
            </a:r>
            <a:endParaRPr lang="en-GB"/>
          </a:p>
        </p:txBody>
      </p:sp>
      <p:sp>
        <p:nvSpPr>
          <p:cNvPr id="8" name="Slide Number Placeholder 5"/>
          <p:cNvSpPr>
            <a:spLocks noGrp="1"/>
          </p:cNvSpPr>
          <p:nvPr>
            <p:ph type="sldNum" sz="quarter" idx="12"/>
          </p:nvPr>
        </p:nvSpPr>
        <p:spPr/>
        <p:txBody>
          <a:bodyPr/>
          <a:lstStyle/>
          <a:p>
            <a:pPr>
              <a:defRPr/>
            </a:pPr>
            <a:fld id="{7AB198B5-3ABB-478A-A57E-0D8ED5BC2979}" type="slidenum">
              <a:rPr lang="en-GB"/>
              <a:pPr>
                <a:defRPr/>
              </a:pPr>
              <a:t>2</a:t>
            </a:fld>
            <a:endParaRPr lang="en-GB"/>
          </a:p>
        </p:txBody>
      </p:sp>
      <p:sp>
        <p:nvSpPr>
          <p:cNvPr id="7172" name="Text Box 4"/>
          <p:cNvSpPr txBox="1">
            <a:spLocks noChangeArrowheads="1"/>
          </p:cNvSpPr>
          <p:nvPr/>
        </p:nvSpPr>
        <p:spPr bwMode="auto">
          <a:xfrm>
            <a:off x="3043606" y="1484316"/>
            <a:ext cx="2592265" cy="396875"/>
          </a:xfrm>
          <a:prstGeom prst="rect">
            <a:avLst/>
          </a:prstGeom>
          <a:solidFill>
            <a:srgbClr val="FFFF99"/>
          </a:solidFill>
          <a:ln w="12700">
            <a:noFill/>
            <a:miter lim="800000"/>
            <a:headEnd/>
            <a:tailEnd/>
          </a:ln>
        </p:spPr>
        <p:txBody>
          <a:bodyPr>
            <a:spAutoFit/>
          </a:bodyPr>
          <a:lstStyle/>
          <a:p>
            <a:pPr eaLnBrk="0" hangingPunct="0">
              <a:spcBef>
                <a:spcPct val="50000"/>
              </a:spcBef>
            </a:pPr>
            <a:r>
              <a:rPr lang="en-US" sz="2000" baseline="0">
                <a:solidFill>
                  <a:srgbClr val="660033"/>
                </a:solidFill>
                <a:latin typeface="Tahoma" pitchFamily="34" charset="0"/>
                <a:cs typeface="Tahoma" pitchFamily="34" charset="0"/>
              </a:rPr>
              <a:t>Middleware</a:t>
            </a:r>
          </a:p>
        </p:txBody>
      </p:sp>
      <p:grpSp>
        <p:nvGrpSpPr>
          <p:cNvPr id="2" name="Group 5"/>
          <p:cNvGrpSpPr>
            <a:grpSpLocks/>
          </p:cNvGrpSpPr>
          <p:nvPr/>
        </p:nvGrpSpPr>
        <p:grpSpPr bwMode="auto">
          <a:xfrm>
            <a:off x="977412" y="2619375"/>
            <a:ext cx="7086600" cy="2041525"/>
            <a:chOff x="680" y="2058"/>
            <a:chExt cx="4464" cy="1286"/>
          </a:xfrm>
        </p:grpSpPr>
        <p:sp>
          <p:nvSpPr>
            <p:cNvPr id="7174" name="Text Box 6"/>
            <p:cNvSpPr txBox="1">
              <a:spLocks noChangeArrowheads="1"/>
            </p:cNvSpPr>
            <p:nvPr/>
          </p:nvSpPr>
          <p:spPr bwMode="auto">
            <a:xfrm>
              <a:off x="2299" y="3113"/>
              <a:ext cx="955" cy="231"/>
            </a:xfrm>
            <a:prstGeom prst="rect">
              <a:avLst/>
            </a:prstGeom>
            <a:noFill/>
            <a:ln w="12700">
              <a:noFill/>
              <a:miter lim="800000"/>
              <a:headEnd/>
              <a:tailEnd/>
            </a:ln>
          </p:spPr>
          <p:txBody>
            <a:bodyPr>
              <a:spAutoFit/>
            </a:bodyPr>
            <a:lstStyle/>
            <a:p>
              <a:pPr algn="l" eaLnBrk="0" hangingPunct="0">
                <a:spcBef>
                  <a:spcPct val="50000"/>
                </a:spcBef>
              </a:pPr>
              <a:endParaRPr lang="en-GB" sz="1800" baseline="0">
                <a:solidFill>
                  <a:srgbClr val="0336B7"/>
                </a:solidFill>
                <a:latin typeface="Arial" charset="0"/>
              </a:endParaRPr>
            </a:p>
          </p:txBody>
        </p:sp>
        <p:pic>
          <p:nvPicPr>
            <p:cNvPr id="7175" name="Picture 7" descr="laudonf06-12"/>
            <p:cNvPicPr>
              <a:picLocks noChangeAspect="1" noChangeArrowheads="1"/>
            </p:cNvPicPr>
            <p:nvPr/>
          </p:nvPicPr>
          <p:blipFill>
            <a:blip r:embed="rId3"/>
            <a:srcRect/>
            <a:stretch>
              <a:fillRect/>
            </a:stretch>
          </p:blipFill>
          <p:spPr bwMode="auto">
            <a:xfrm>
              <a:off x="680" y="2058"/>
              <a:ext cx="4464" cy="457"/>
            </a:xfrm>
            <a:prstGeom prst="rect">
              <a:avLst/>
            </a:prstGeom>
            <a:solidFill>
              <a:schemeClr val="bg1"/>
            </a:solidFill>
            <a:ln w="9525">
              <a:noFill/>
              <a:miter lim="800000"/>
              <a:headEnd/>
              <a:tailEnd/>
            </a:ln>
          </p:spPr>
        </p:pic>
      </p:grpSp>
    </p:spTree>
  </p:cSld>
  <p:clrMapOvr>
    <a:masterClrMapping/>
  </p:clrMapOvr>
  <p:transition advClick="0"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2011</a:t>
            </a:r>
            <a:endParaRPr lang="en-GB"/>
          </a:p>
        </p:txBody>
      </p:sp>
      <p:sp>
        <p:nvSpPr>
          <p:cNvPr id="6" name="Slide Number Placeholder 5"/>
          <p:cNvSpPr>
            <a:spLocks noGrp="1"/>
          </p:cNvSpPr>
          <p:nvPr>
            <p:ph type="sldNum" sz="quarter" idx="12"/>
          </p:nvPr>
        </p:nvSpPr>
        <p:spPr/>
        <p:txBody>
          <a:bodyPr/>
          <a:lstStyle/>
          <a:p>
            <a:pPr>
              <a:defRPr/>
            </a:pPr>
            <a:fld id="{F54EC4B7-77AF-43DD-9FEF-A82E3DDFF9E4}" type="slidenum">
              <a:rPr lang="en-GB"/>
              <a:pPr>
                <a:defRPr/>
              </a:pPr>
              <a:t>20</a:t>
            </a:fld>
            <a:endParaRPr lang="en-GB"/>
          </a:p>
        </p:txBody>
      </p:sp>
      <p:sp>
        <p:nvSpPr>
          <p:cNvPr id="960514" name="Rectangle 2"/>
          <p:cNvSpPr>
            <a:spLocks noGrp="1" noChangeArrowheads="1"/>
          </p:cNvSpPr>
          <p:nvPr>
            <p:ph type="body" idx="1"/>
          </p:nvPr>
        </p:nvSpPr>
        <p:spPr>
          <a:xfrm>
            <a:off x="369278" y="1484314"/>
            <a:ext cx="8774723" cy="4622804"/>
          </a:xfrm>
          <a:solidFill>
            <a:srgbClr val="FFFFCC"/>
          </a:solidFill>
        </p:spPr>
        <p:txBody>
          <a:bodyPr>
            <a:spAutoFit/>
          </a:bodyPr>
          <a:lstStyle/>
          <a:p>
            <a:pPr eaLnBrk="1" hangingPunct="1">
              <a:lnSpc>
                <a:spcPct val="80000"/>
              </a:lnSpc>
              <a:spcBef>
                <a:spcPct val="15000"/>
              </a:spcBef>
              <a:defRPr/>
            </a:pPr>
            <a:r>
              <a:rPr lang="en-US" sz="2200" smtClean="0">
                <a:solidFill>
                  <a:srgbClr val="0066CC"/>
                </a:solidFill>
                <a:effectLst>
                  <a:outerShdw blurRad="38100" dist="38100" dir="2700000" algn="tl">
                    <a:srgbClr val="000000"/>
                  </a:outerShdw>
                </a:effectLst>
                <a:latin typeface="Verdana" pitchFamily="34" charset="0"/>
              </a:rPr>
              <a:t>Redundanca e të dhënave</a:t>
            </a:r>
            <a:r>
              <a:rPr lang="en-US" sz="2400" b="1" smtClean="0">
                <a:effectLst>
                  <a:outerShdw blurRad="38100" dist="38100" dir="2700000" algn="tl">
                    <a:srgbClr val="FFFFFF"/>
                  </a:outerShdw>
                </a:effectLst>
                <a:latin typeface="Verdana" pitchFamily="34" charset="0"/>
              </a:rPr>
              <a:t>                                                                            </a:t>
            </a:r>
            <a:r>
              <a:rPr lang="en-US" sz="1800" b="1" smtClean="0">
                <a:effectLst>
                  <a:outerShdw blurRad="38100" dist="38100" dir="2700000" algn="tl">
                    <a:srgbClr val="FFFFFF"/>
                  </a:outerShdw>
                </a:effectLst>
                <a:latin typeface="Verdana" pitchFamily="34" charset="0"/>
              </a:rPr>
              <a:t>-  </a:t>
            </a:r>
            <a:r>
              <a:rPr lang="en-US" sz="1900" smtClean="0">
                <a:effectLst>
                  <a:outerShdw blurRad="38100" dist="38100" dir="2700000" algn="tl">
                    <a:srgbClr val="FFFFFF"/>
                  </a:outerShdw>
                </a:effectLst>
                <a:latin typeface="Verdana" pitchFamily="34" charset="0"/>
              </a:rPr>
              <a:t>të dhënat të njejta  gjinden në disa vende (disa her të memoruara).</a:t>
            </a:r>
          </a:p>
          <a:p>
            <a:pPr eaLnBrk="1" hangingPunct="1">
              <a:lnSpc>
                <a:spcPct val="80000"/>
              </a:lnSpc>
              <a:defRPr/>
            </a:pPr>
            <a:r>
              <a:rPr lang="en-US" sz="2200" smtClean="0">
                <a:solidFill>
                  <a:srgbClr val="0066CC"/>
                </a:solidFill>
                <a:effectLst>
                  <a:outerShdw blurRad="38100" dist="38100" dir="2700000" algn="tl">
                    <a:srgbClr val="000000"/>
                  </a:outerShdw>
                </a:effectLst>
                <a:latin typeface="Verdana" pitchFamily="34" charset="0"/>
              </a:rPr>
              <a:t>Mospërputhja (jokosistenca) e të dhënave</a:t>
            </a:r>
            <a:r>
              <a:rPr lang="en-US" sz="2400" b="1" smtClean="0">
                <a:effectLst>
                  <a:outerShdw blurRad="38100" dist="38100" dir="2700000" algn="tl">
                    <a:srgbClr val="FFFFFF"/>
                  </a:outerShdw>
                </a:effectLst>
                <a:latin typeface="Verdana" pitchFamily="34" charset="0"/>
              </a:rPr>
              <a:t>                                                    </a:t>
            </a:r>
            <a:r>
              <a:rPr lang="en-US" sz="2100" b="1" smtClean="0">
                <a:effectLst>
                  <a:outerShdw blurRad="38100" dist="38100" dir="2700000" algn="tl">
                    <a:srgbClr val="FFFFFF"/>
                  </a:outerShdw>
                </a:effectLst>
                <a:latin typeface="Verdana" pitchFamily="34" charset="0"/>
              </a:rPr>
              <a:t>- </a:t>
            </a:r>
            <a:r>
              <a:rPr lang="en-US" sz="2100" smtClean="0">
                <a:effectLst>
                  <a:outerShdw blurRad="38100" dist="38100" dir="2700000" algn="tl">
                    <a:srgbClr val="FFFFFF"/>
                  </a:outerShdw>
                </a:effectLst>
                <a:latin typeface="Verdana" pitchFamily="34" charset="0"/>
              </a:rPr>
              <a:t>kopje të ndryshme të të dhënave nuk përputhen mes veti.</a:t>
            </a:r>
          </a:p>
          <a:p>
            <a:pPr eaLnBrk="1" hangingPunct="1">
              <a:lnSpc>
                <a:spcPct val="80000"/>
              </a:lnSpc>
              <a:defRPr/>
            </a:pPr>
            <a:r>
              <a:rPr lang="en-US" sz="2200" smtClean="0">
                <a:solidFill>
                  <a:srgbClr val="0066CC"/>
                </a:solidFill>
                <a:effectLst>
                  <a:outerShdw blurRad="38100" dist="38100" dir="2700000" algn="tl">
                    <a:srgbClr val="000000"/>
                  </a:outerShdw>
                </a:effectLst>
                <a:latin typeface="Verdana" pitchFamily="34" charset="0"/>
              </a:rPr>
              <a:t>Izolimi të dhënave</a:t>
            </a:r>
            <a:r>
              <a:rPr lang="en-US" sz="2400" b="1" smtClean="0">
                <a:effectLst>
                  <a:outerShdw blurRad="38100" dist="38100" dir="2700000" algn="tl">
                    <a:srgbClr val="FFFFFF"/>
                  </a:outerShdw>
                </a:effectLst>
                <a:latin typeface="Verdana" pitchFamily="34" charset="0"/>
              </a:rPr>
              <a:t>                                                                                       </a:t>
            </a:r>
            <a:r>
              <a:rPr lang="en-US" sz="1900" b="1" smtClean="0">
                <a:effectLst>
                  <a:outerShdw blurRad="38100" dist="38100" dir="2700000" algn="tl">
                    <a:srgbClr val="FFFFFF"/>
                  </a:outerShdw>
                </a:effectLst>
                <a:latin typeface="Verdana" pitchFamily="34" charset="0"/>
              </a:rPr>
              <a:t>– </a:t>
            </a:r>
            <a:r>
              <a:rPr lang="en-US" sz="1900" smtClean="0">
                <a:effectLst>
                  <a:outerShdw blurRad="38100" dist="38100" dir="2700000" algn="tl">
                    <a:srgbClr val="FFFFFF"/>
                  </a:outerShdw>
                </a:effectLst>
                <a:latin typeface="Verdana" pitchFamily="34" charset="0"/>
              </a:rPr>
              <a:t>Qasja dhe Integrimi i të dhënave (fajlleve) të disa  aplikacioneve është e vështirë</a:t>
            </a:r>
            <a:r>
              <a:rPr lang="en-US" sz="1900" b="1" smtClean="0">
                <a:effectLst>
                  <a:outerShdw blurRad="38100" dist="38100" dir="2700000" algn="tl">
                    <a:srgbClr val="FFFFFF"/>
                  </a:outerShdw>
                </a:effectLst>
                <a:latin typeface="Verdana" pitchFamily="34" charset="0"/>
              </a:rPr>
              <a:t>.</a:t>
            </a:r>
          </a:p>
          <a:p>
            <a:pPr eaLnBrk="1" hangingPunct="1">
              <a:lnSpc>
                <a:spcPct val="80000"/>
              </a:lnSpc>
              <a:defRPr/>
            </a:pPr>
            <a:r>
              <a:rPr lang="en-US" sz="2200" smtClean="0">
                <a:solidFill>
                  <a:srgbClr val="0066CC"/>
                </a:solidFill>
                <a:effectLst>
                  <a:outerShdw blurRad="38100" dist="38100" dir="2700000" algn="tl">
                    <a:srgbClr val="000000"/>
                  </a:outerShdw>
                </a:effectLst>
                <a:latin typeface="Verdana" pitchFamily="34" charset="0"/>
              </a:rPr>
              <a:t>Sigurimi</a:t>
            </a:r>
            <a:r>
              <a:rPr lang="en-US" sz="2400" b="1" smtClean="0">
                <a:solidFill>
                  <a:srgbClr val="0066CC"/>
                </a:solidFill>
                <a:effectLst>
                  <a:outerShdw blurRad="38100" dist="38100" dir="2700000" algn="tl">
                    <a:srgbClr val="000000"/>
                  </a:outerShdw>
                </a:effectLst>
                <a:latin typeface="Verdana" pitchFamily="34" charset="0"/>
              </a:rPr>
              <a:t> </a:t>
            </a:r>
            <a:r>
              <a:rPr lang="en-US" sz="2400" b="1" smtClean="0">
                <a:solidFill>
                  <a:srgbClr val="008080"/>
                </a:solidFill>
                <a:effectLst>
                  <a:outerShdw blurRad="38100" dist="38100" dir="2700000" algn="tl">
                    <a:srgbClr val="000000"/>
                  </a:outerShdw>
                </a:effectLst>
                <a:latin typeface="Verdana" pitchFamily="34" charset="0"/>
              </a:rPr>
              <a:t>                                                                                                    </a:t>
            </a:r>
            <a:r>
              <a:rPr lang="en-US" sz="1900" b="1" smtClean="0">
                <a:effectLst>
                  <a:outerShdw blurRad="38100" dist="38100" dir="2700000" algn="tl">
                    <a:srgbClr val="FFFFFF"/>
                  </a:outerShdw>
                </a:effectLst>
                <a:latin typeface="Verdana" pitchFamily="34" charset="0"/>
              </a:rPr>
              <a:t>- </a:t>
            </a:r>
            <a:r>
              <a:rPr lang="en-US" sz="1900" smtClean="0">
                <a:effectLst>
                  <a:outerShdw blurRad="38100" dist="38100" dir="2700000" algn="tl">
                    <a:srgbClr val="FFFFFF"/>
                  </a:outerShdw>
                </a:effectLst>
                <a:latin typeface="Verdana" pitchFamily="34" charset="0"/>
              </a:rPr>
              <a:t>mund të jetë e vështirë  kufizimi i qasjes i të dhëna të ndryshme në aplikacone.</a:t>
            </a:r>
          </a:p>
          <a:p>
            <a:pPr eaLnBrk="1" hangingPunct="1">
              <a:lnSpc>
                <a:spcPct val="80000"/>
              </a:lnSpc>
              <a:defRPr/>
            </a:pPr>
            <a:r>
              <a:rPr lang="en-US" sz="2200" smtClean="0">
                <a:solidFill>
                  <a:srgbClr val="0066CC"/>
                </a:solidFill>
                <a:effectLst>
                  <a:outerShdw blurRad="38100" dist="38100" dir="2700000" algn="tl">
                    <a:srgbClr val="000000"/>
                  </a:outerShdw>
                </a:effectLst>
                <a:latin typeface="Verdana" pitchFamily="34" charset="0"/>
              </a:rPr>
              <a:t>Integritetin e të dhënave</a:t>
            </a:r>
            <a:r>
              <a:rPr lang="en-US" sz="2400" b="1" smtClean="0">
                <a:effectLst>
                  <a:outerShdw blurRad="38100" dist="38100" dir="2700000" algn="tl">
                    <a:srgbClr val="FFFFFF"/>
                  </a:outerShdw>
                </a:effectLst>
                <a:latin typeface="Verdana" pitchFamily="34" charset="0"/>
              </a:rPr>
              <a:t>                                                                              </a:t>
            </a:r>
            <a:r>
              <a:rPr lang="en-US" sz="2100" b="1" smtClean="0">
                <a:effectLst>
                  <a:outerShdw blurRad="38100" dist="38100" dir="2700000" algn="tl">
                    <a:srgbClr val="FFFFFF"/>
                  </a:outerShdw>
                </a:effectLst>
                <a:latin typeface="Verdana" pitchFamily="34" charset="0"/>
              </a:rPr>
              <a:t>- </a:t>
            </a:r>
            <a:r>
              <a:rPr lang="en-US" sz="2100" smtClean="0">
                <a:effectLst>
                  <a:outerShdw blurRad="38100" dist="38100" dir="2700000" algn="tl">
                    <a:srgbClr val="FFFFFF"/>
                  </a:outerShdw>
                </a:effectLst>
                <a:latin typeface="Verdana" pitchFamily="34" charset="0"/>
              </a:rPr>
              <a:t>të dhënat duhet të jenë të sakta dhe korrekte.</a:t>
            </a:r>
          </a:p>
          <a:p>
            <a:pPr eaLnBrk="1" hangingPunct="1">
              <a:lnSpc>
                <a:spcPct val="80000"/>
              </a:lnSpc>
              <a:defRPr/>
            </a:pPr>
            <a:r>
              <a:rPr lang="en-US" sz="2200" smtClean="0">
                <a:solidFill>
                  <a:srgbClr val="0066CC"/>
                </a:solidFill>
                <a:effectLst>
                  <a:outerShdw blurRad="38100" dist="38100" dir="2700000" algn="tl">
                    <a:srgbClr val="000000"/>
                  </a:outerShdw>
                </a:effectLst>
                <a:latin typeface="Verdana" pitchFamily="34" charset="0"/>
              </a:rPr>
              <a:t>Aplikacioni/varësia e të dhënave</a:t>
            </a:r>
            <a:r>
              <a:rPr lang="en-US" sz="2400" b="1" smtClean="0">
                <a:effectLst>
                  <a:outerShdw blurRad="38100" dist="38100" dir="2700000" algn="tl">
                    <a:srgbClr val="FFFFFF"/>
                  </a:outerShdw>
                </a:effectLst>
                <a:latin typeface="Verdana" pitchFamily="34" charset="0"/>
              </a:rPr>
              <a:t>                                                                     </a:t>
            </a:r>
            <a:r>
              <a:rPr lang="en-US" sz="1900" b="1" smtClean="0">
                <a:effectLst>
                  <a:outerShdw blurRad="38100" dist="38100" dir="2700000" algn="tl">
                    <a:srgbClr val="FFFFFF"/>
                  </a:outerShdw>
                </a:effectLst>
                <a:latin typeface="Verdana" pitchFamily="34" charset="0"/>
              </a:rPr>
              <a:t>– </a:t>
            </a:r>
            <a:r>
              <a:rPr lang="en-US" sz="1900" smtClean="0">
                <a:effectLst>
                  <a:outerShdw blurRad="38100" dist="38100" dir="2700000" algn="tl">
                    <a:srgbClr val="FFFFFF"/>
                  </a:outerShdw>
                </a:effectLst>
                <a:latin typeface="Verdana" pitchFamily="34" charset="0"/>
              </a:rPr>
              <a:t>zhvillimi i aplikacioneve është bërë duke u bazuar mënyrës së memorimit të të dhënave</a:t>
            </a:r>
            <a:r>
              <a:rPr lang="en-US" sz="1900" b="1" smtClean="0">
                <a:effectLst>
                  <a:outerShdw blurRad="38100" dist="38100" dir="2700000" algn="tl">
                    <a:srgbClr val="FFFFFF"/>
                  </a:outerShdw>
                </a:effectLst>
                <a:latin typeface="Verdana" pitchFamily="34" charset="0"/>
              </a:rPr>
              <a:t>.</a:t>
            </a:r>
            <a:endParaRPr lang="en-US" sz="1900" smtClean="0">
              <a:effectLst>
                <a:outerShdw blurRad="38100" dist="38100" dir="2700000" algn="tl">
                  <a:srgbClr val="FFFFFF"/>
                </a:outerShdw>
              </a:effectLst>
              <a:latin typeface="Verdana" pitchFamily="34" charset="0"/>
            </a:endParaRPr>
          </a:p>
        </p:txBody>
      </p:sp>
      <p:sp>
        <p:nvSpPr>
          <p:cNvPr id="960515" name="Rectangle 3"/>
          <p:cNvSpPr>
            <a:spLocks noChangeArrowheads="1"/>
          </p:cNvSpPr>
          <p:nvPr/>
        </p:nvSpPr>
        <p:spPr bwMode="auto">
          <a:xfrm>
            <a:off x="184639" y="404813"/>
            <a:ext cx="8774723" cy="501650"/>
          </a:xfrm>
          <a:prstGeom prst="rect">
            <a:avLst/>
          </a:prstGeom>
          <a:solidFill>
            <a:srgbClr val="CCFFCC"/>
          </a:solidFill>
          <a:ln w="9525">
            <a:noFill/>
            <a:miter lim="800000"/>
            <a:headEnd/>
            <a:tailEnd/>
          </a:ln>
        </p:spPr>
        <p:txBody>
          <a:bodyPr>
            <a:spAutoFit/>
          </a:bodyPr>
          <a:lstStyle/>
          <a:p>
            <a:pPr marL="342900" indent="-342900">
              <a:lnSpc>
                <a:spcPct val="80000"/>
              </a:lnSpc>
              <a:spcBef>
                <a:spcPct val="15000"/>
              </a:spcBef>
              <a:defRPr/>
            </a:pPr>
            <a:r>
              <a:rPr lang="en-US" sz="2400" baseline="0">
                <a:solidFill>
                  <a:srgbClr val="96004B"/>
                </a:solidFill>
                <a:effectLst>
                  <a:outerShdw blurRad="38100" dist="38100" dir="2700000" algn="tl">
                    <a:srgbClr val="000000"/>
                  </a:outerShdw>
                </a:effectLst>
              </a:rPr>
              <a:t>Problemet në përpunimin tradicional të fajleve</a:t>
            </a:r>
          </a:p>
          <a:p>
            <a:pPr marL="342900" indent="-342900">
              <a:lnSpc>
                <a:spcPct val="80000"/>
              </a:lnSpc>
              <a:spcBef>
                <a:spcPct val="15000"/>
              </a:spcBef>
              <a:defRPr/>
            </a:pPr>
            <a:endParaRPr lang="en-US" sz="800" baseline="0">
              <a:solidFill>
                <a:srgbClr val="96004B"/>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2011</a:t>
            </a:r>
            <a:endParaRPr lang="en-GB"/>
          </a:p>
        </p:txBody>
      </p:sp>
      <p:sp>
        <p:nvSpPr>
          <p:cNvPr id="6" name="Slide Number Placeholder 5"/>
          <p:cNvSpPr>
            <a:spLocks noGrp="1"/>
          </p:cNvSpPr>
          <p:nvPr>
            <p:ph type="sldNum" sz="quarter" idx="12"/>
          </p:nvPr>
        </p:nvSpPr>
        <p:spPr/>
        <p:txBody>
          <a:bodyPr/>
          <a:lstStyle/>
          <a:p>
            <a:pPr>
              <a:defRPr/>
            </a:pPr>
            <a:fld id="{5902A4F3-7285-4B60-9D8B-9235F9B1EBDC}" type="slidenum">
              <a:rPr lang="en-GB"/>
              <a:pPr>
                <a:defRPr/>
              </a:pPr>
              <a:t>21</a:t>
            </a:fld>
            <a:endParaRPr lang="en-GB"/>
          </a:p>
        </p:txBody>
      </p:sp>
      <p:pic>
        <p:nvPicPr>
          <p:cNvPr id="24580" name="Picture 2"/>
          <p:cNvPicPr>
            <a:picLocks noChangeAspect="1" noChangeArrowheads="1"/>
          </p:cNvPicPr>
          <p:nvPr/>
        </p:nvPicPr>
        <p:blipFill>
          <a:blip r:embed="rId3"/>
          <a:srcRect/>
          <a:stretch>
            <a:fillRect/>
          </a:stretch>
        </p:blipFill>
        <p:spPr bwMode="auto">
          <a:xfrm>
            <a:off x="583224" y="1009650"/>
            <a:ext cx="8294077" cy="5087938"/>
          </a:xfrm>
          <a:prstGeom prst="rect">
            <a:avLst/>
          </a:prstGeom>
          <a:noFill/>
          <a:ln w="9525">
            <a:noFill/>
            <a:miter lim="800000"/>
            <a:headEnd/>
            <a:tailEnd/>
          </a:ln>
        </p:spPr>
      </p:pic>
      <p:sp>
        <p:nvSpPr>
          <p:cNvPr id="865283" name="Rectangle 3"/>
          <p:cNvSpPr>
            <a:spLocks noChangeArrowheads="1"/>
          </p:cNvSpPr>
          <p:nvPr/>
        </p:nvSpPr>
        <p:spPr bwMode="auto">
          <a:xfrm>
            <a:off x="2113085" y="404816"/>
            <a:ext cx="4519246" cy="396875"/>
          </a:xfrm>
          <a:prstGeom prst="rect">
            <a:avLst/>
          </a:prstGeom>
          <a:solidFill>
            <a:srgbClr val="CCFFFF"/>
          </a:solidFill>
          <a:ln w="9525">
            <a:noFill/>
            <a:miter lim="800000"/>
            <a:headEnd/>
            <a:tailEnd/>
          </a:ln>
          <a:effectLst/>
        </p:spPr>
        <p:txBody>
          <a:bodyPr>
            <a:spAutoFit/>
          </a:bodyPr>
          <a:lstStyle/>
          <a:p>
            <a:pPr>
              <a:defRPr/>
            </a:pPr>
            <a:r>
              <a:rPr lang="en-US" sz="2000" baseline="0">
                <a:solidFill>
                  <a:srgbClr val="660033"/>
                </a:solidFill>
                <a:effectLst>
                  <a:outerShdw blurRad="38100" dist="38100" dir="2700000" algn="tl">
                    <a:srgbClr val="000000"/>
                  </a:outerShdw>
                </a:effectLst>
                <a:latin typeface="Tahoma" pitchFamily="34" charset="0"/>
                <a:cs typeface="Tahoma" pitchFamily="34" charset="0"/>
              </a:rPr>
              <a:t>Traditional File Environment</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2011</a:t>
            </a:r>
            <a:endParaRPr lang="en-GB"/>
          </a:p>
        </p:txBody>
      </p:sp>
      <p:sp>
        <p:nvSpPr>
          <p:cNvPr id="6" name="Slide Number Placeholder 5"/>
          <p:cNvSpPr>
            <a:spLocks noGrp="1"/>
          </p:cNvSpPr>
          <p:nvPr>
            <p:ph type="sldNum" sz="quarter" idx="12"/>
          </p:nvPr>
        </p:nvSpPr>
        <p:spPr/>
        <p:txBody>
          <a:bodyPr/>
          <a:lstStyle/>
          <a:p>
            <a:pPr>
              <a:defRPr/>
            </a:pPr>
            <a:fld id="{E99C2899-16D1-410B-BC32-82FA497EF2C3}" type="slidenum">
              <a:rPr lang="en-GB"/>
              <a:pPr>
                <a:defRPr/>
              </a:pPr>
              <a:t>22</a:t>
            </a:fld>
            <a:endParaRPr lang="en-GB"/>
          </a:p>
        </p:txBody>
      </p:sp>
      <p:sp>
        <p:nvSpPr>
          <p:cNvPr id="956418" name="Rectangle 2"/>
          <p:cNvSpPr>
            <a:spLocks noGrp="1" noChangeArrowheads="1"/>
          </p:cNvSpPr>
          <p:nvPr>
            <p:ph type="body" idx="1"/>
          </p:nvPr>
        </p:nvSpPr>
        <p:spPr>
          <a:xfrm>
            <a:off x="252048" y="2060575"/>
            <a:ext cx="8707315" cy="2952750"/>
          </a:xfrm>
          <a:solidFill>
            <a:srgbClr val="FFFFCC"/>
          </a:solidFill>
        </p:spPr>
        <p:txBody>
          <a:bodyPr/>
          <a:lstStyle/>
          <a:p>
            <a:pPr eaLnBrk="1" hangingPunct="1">
              <a:lnSpc>
                <a:spcPct val="80000"/>
              </a:lnSpc>
              <a:defRPr/>
            </a:pPr>
            <a:r>
              <a:rPr lang="en-US" sz="1600" b="1" smtClean="0">
                <a:latin typeface="Verdana" pitchFamily="34" charset="0"/>
              </a:rPr>
              <a:t>Teknologjia moderne e bazës së të dhënave ka mundësuar mbajtjen e të dhënave në një vend, në vendë se të mbahen të ndara për </a:t>
            </a:r>
            <a:r>
              <a:rPr lang="en-US" sz="1600" b="1" smtClean="0">
                <a:latin typeface="Verdana" pitchFamily="34" charset="0"/>
                <a:cs typeface="Tahoma" pitchFamily="34" charset="0"/>
              </a:rPr>
              <a:t>çdo aplikacion </a:t>
            </a:r>
          </a:p>
          <a:p>
            <a:pPr eaLnBrk="1" hangingPunct="1">
              <a:lnSpc>
                <a:spcPct val="80000"/>
              </a:lnSpc>
              <a:buFontTx/>
              <a:buNone/>
              <a:defRPr/>
            </a:pPr>
            <a:endParaRPr lang="en-US" sz="1600" b="1" smtClean="0">
              <a:latin typeface="Verdana" pitchFamily="34" charset="0"/>
              <a:cs typeface="Tahoma" pitchFamily="34" charset="0"/>
            </a:endParaRPr>
          </a:p>
          <a:p>
            <a:pPr eaLnBrk="1" hangingPunct="1">
              <a:lnSpc>
                <a:spcPct val="80000"/>
              </a:lnSpc>
              <a:defRPr/>
            </a:pPr>
            <a:r>
              <a:rPr lang="en-US" sz="1600" b="1" smtClean="0">
                <a:latin typeface="Verdana" pitchFamily="34" charset="0"/>
                <a:cs typeface="Tahoma" pitchFamily="34" charset="0"/>
              </a:rPr>
              <a:t>Të dhënat e vendosura në bazën e të dhënave në këtë mënyrë paraqesin një kolekcion të të dhënave të organizuara ashtu që:</a:t>
            </a:r>
          </a:p>
          <a:p>
            <a:pPr eaLnBrk="1" hangingPunct="1">
              <a:lnSpc>
                <a:spcPct val="80000"/>
              </a:lnSpc>
              <a:defRPr/>
            </a:pPr>
            <a:endParaRPr lang="en-US" sz="1600" b="1" smtClean="0">
              <a:latin typeface="Verdana" pitchFamily="34" charset="0"/>
              <a:cs typeface="Tahoma" pitchFamily="34" charset="0"/>
            </a:endParaRPr>
          </a:p>
          <a:p>
            <a:pPr eaLnBrk="1" hangingPunct="1">
              <a:lnSpc>
                <a:spcPct val="80000"/>
              </a:lnSpc>
              <a:buFontTx/>
              <a:buNone/>
              <a:defRPr/>
            </a:pPr>
            <a:r>
              <a:rPr lang="en-US" sz="1600" b="1" smtClean="0">
                <a:latin typeface="Verdana" pitchFamily="34" charset="0"/>
                <a:cs typeface="Tahoma" pitchFamily="34" charset="0"/>
              </a:rPr>
              <a:t>      </a:t>
            </a:r>
            <a:r>
              <a:rPr lang="en-US" sz="1600" b="1" smtClean="0">
                <a:solidFill>
                  <a:srgbClr val="0033CC"/>
                </a:solidFill>
                <a:effectLst>
                  <a:outerShdw blurRad="38100" dist="38100" dir="2700000" algn="tl">
                    <a:srgbClr val="000000"/>
                  </a:outerShdw>
                </a:effectLst>
                <a:latin typeface="Verdana" pitchFamily="34" charset="0"/>
                <a:cs typeface="Tahoma" pitchFamily="34" charset="0"/>
              </a:rPr>
              <a:t>- të ju shërbej në mënyrë efikase shfrytëzuesve,</a:t>
            </a:r>
          </a:p>
          <a:p>
            <a:pPr eaLnBrk="1" hangingPunct="1">
              <a:lnSpc>
                <a:spcPct val="80000"/>
              </a:lnSpc>
              <a:buFontTx/>
              <a:buNone/>
              <a:defRPr/>
            </a:pPr>
            <a:endParaRPr lang="en-US" sz="800" b="1" smtClean="0">
              <a:solidFill>
                <a:srgbClr val="0033CC"/>
              </a:solidFill>
              <a:effectLst>
                <a:outerShdw blurRad="38100" dist="38100" dir="2700000" algn="tl">
                  <a:srgbClr val="000000"/>
                </a:outerShdw>
              </a:effectLst>
              <a:latin typeface="Verdana" pitchFamily="34" charset="0"/>
              <a:cs typeface="Tahoma" pitchFamily="34" charset="0"/>
            </a:endParaRPr>
          </a:p>
          <a:p>
            <a:pPr eaLnBrk="1" hangingPunct="1">
              <a:lnSpc>
                <a:spcPct val="80000"/>
              </a:lnSpc>
              <a:buFontTx/>
              <a:buNone/>
              <a:defRPr/>
            </a:pPr>
            <a:r>
              <a:rPr lang="en-US" sz="1600" b="1" smtClean="0">
                <a:solidFill>
                  <a:srgbClr val="0033CC"/>
                </a:solidFill>
                <a:effectLst>
                  <a:outerShdw blurRad="38100" dist="38100" dir="2700000" algn="tl">
                    <a:srgbClr val="000000"/>
                  </a:outerShdw>
                </a:effectLst>
                <a:latin typeface="Verdana" pitchFamily="34" charset="0"/>
                <a:cs typeface="Tahoma" pitchFamily="34" charset="0"/>
              </a:rPr>
              <a:t>      - të bëhet lehtë administrimi i tyre</a:t>
            </a:r>
          </a:p>
          <a:p>
            <a:pPr eaLnBrk="1" hangingPunct="1">
              <a:lnSpc>
                <a:spcPct val="80000"/>
              </a:lnSpc>
              <a:buFontTx/>
              <a:buNone/>
              <a:defRPr/>
            </a:pPr>
            <a:endParaRPr lang="en-US" sz="800" b="1" smtClean="0">
              <a:solidFill>
                <a:srgbClr val="0033CC"/>
              </a:solidFill>
              <a:effectLst>
                <a:outerShdw blurRad="38100" dist="38100" dir="2700000" algn="tl">
                  <a:srgbClr val="000000"/>
                </a:outerShdw>
              </a:effectLst>
              <a:latin typeface="Verdana" pitchFamily="34" charset="0"/>
              <a:cs typeface="Tahoma" pitchFamily="34" charset="0"/>
            </a:endParaRPr>
          </a:p>
          <a:p>
            <a:pPr eaLnBrk="1" hangingPunct="1">
              <a:lnSpc>
                <a:spcPct val="80000"/>
              </a:lnSpc>
              <a:buFontTx/>
              <a:buNone/>
              <a:defRPr/>
            </a:pPr>
            <a:r>
              <a:rPr lang="en-US" sz="1600" b="1" smtClean="0">
                <a:solidFill>
                  <a:srgbClr val="0033CC"/>
                </a:solidFill>
                <a:effectLst>
                  <a:outerShdw blurRad="38100" dist="38100" dir="2700000" algn="tl">
                    <a:srgbClr val="000000"/>
                  </a:outerShdw>
                </a:effectLst>
                <a:latin typeface="Verdana" pitchFamily="34" charset="0"/>
                <a:cs typeface="Tahoma" pitchFamily="34" charset="0"/>
              </a:rPr>
              <a:t>      - ti përdorin më shumë aplikacione përmes centralizimit të të  dhënave dhe</a:t>
            </a:r>
          </a:p>
          <a:p>
            <a:pPr eaLnBrk="1" hangingPunct="1">
              <a:lnSpc>
                <a:spcPct val="80000"/>
              </a:lnSpc>
              <a:buFontTx/>
              <a:buNone/>
              <a:defRPr/>
            </a:pPr>
            <a:endParaRPr lang="en-US" sz="800" b="1" smtClean="0">
              <a:solidFill>
                <a:srgbClr val="0033CC"/>
              </a:solidFill>
              <a:effectLst>
                <a:outerShdw blurRad="38100" dist="38100" dir="2700000" algn="tl">
                  <a:srgbClr val="000000"/>
                </a:outerShdw>
              </a:effectLst>
              <a:latin typeface="Verdana" pitchFamily="34" charset="0"/>
              <a:cs typeface="Tahoma" pitchFamily="34" charset="0"/>
            </a:endParaRPr>
          </a:p>
          <a:p>
            <a:pPr eaLnBrk="1" hangingPunct="1">
              <a:lnSpc>
                <a:spcPct val="80000"/>
              </a:lnSpc>
              <a:buFontTx/>
              <a:buNone/>
              <a:defRPr/>
            </a:pPr>
            <a:r>
              <a:rPr lang="en-US" sz="1600" b="1" smtClean="0">
                <a:solidFill>
                  <a:srgbClr val="0033CC"/>
                </a:solidFill>
                <a:effectLst>
                  <a:outerShdw blurRad="38100" dist="38100" dir="2700000" algn="tl">
                    <a:srgbClr val="000000"/>
                  </a:outerShdw>
                </a:effectLst>
                <a:latin typeface="Verdana" pitchFamily="34" charset="0"/>
                <a:cs typeface="Tahoma" pitchFamily="34" charset="0"/>
              </a:rPr>
              <a:t>      - minimizimit të redundancës së të dhënave</a:t>
            </a:r>
          </a:p>
        </p:txBody>
      </p:sp>
      <p:sp>
        <p:nvSpPr>
          <p:cNvPr id="956419" name="Rectangle 3"/>
          <p:cNvSpPr>
            <a:spLocks noChangeArrowheads="1"/>
          </p:cNvSpPr>
          <p:nvPr/>
        </p:nvSpPr>
        <p:spPr bwMode="auto">
          <a:xfrm>
            <a:off x="517281" y="908053"/>
            <a:ext cx="8163657" cy="790575"/>
          </a:xfrm>
          <a:prstGeom prst="rect">
            <a:avLst/>
          </a:prstGeom>
          <a:solidFill>
            <a:srgbClr val="CCFFFF"/>
          </a:solidFill>
          <a:ln w="9525">
            <a:noFill/>
            <a:miter lim="800000"/>
            <a:headEnd/>
            <a:tailEnd/>
          </a:ln>
        </p:spPr>
        <p:txBody>
          <a:bodyPr/>
          <a:lstStyle/>
          <a:p>
            <a:pPr marL="342900" indent="-342900">
              <a:spcBef>
                <a:spcPct val="20000"/>
              </a:spcBef>
              <a:defRPr/>
            </a:pPr>
            <a:r>
              <a:rPr lang="en-US" sz="2000" baseline="0">
                <a:solidFill>
                  <a:srgbClr val="660033"/>
                </a:solidFill>
                <a:effectLst>
                  <a:outerShdw blurRad="38100" dist="38100" dir="2700000" algn="tl">
                    <a:srgbClr val="000000"/>
                  </a:outerShdw>
                </a:effectLst>
                <a:cs typeface="Tahoma" pitchFamily="34" charset="0"/>
              </a:rPr>
              <a:t>Bazat e të dhënave: Qasje Moderne</a:t>
            </a:r>
          </a:p>
          <a:p>
            <a:pPr marL="342900" indent="-342900">
              <a:spcBef>
                <a:spcPct val="20000"/>
              </a:spcBef>
              <a:defRPr/>
            </a:pPr>
            <a:r>
              <a:rPr lang="en-US" sz="1600" baseline="0">
                <a:solidFill>
                  <a:srgbClr val="CC9200"/>
                </a:solidFill>
                <a:effectLst>
                  <a:outerShdw blurRad="38100" dist="38100" dir="2700000" algn="tl">
                    <a:srgbClr val="000000"/>
                  </a:outerShdw>
                </a:effectLst>
                <a:cs typeface="Tahoma" pitchFamily="34" charset="0"/>
              </a:rPr>
              <a:t>(Database : The Modern Approach)</a:t>
            </a:r>
          </a:p>
          <a:p>
            <a:pPr marL="342900" indent="-342900">
              <a:spcBef>
                <a:spcPct val="20000"/>
              </a:spcBef>
              <a:defRPr/>
            </a:pPr>
            <a:endParaRPr lang="en-US" sz="1800" b="0" baseline="0">
              <a:solidFill>
                <a:srgbClr val="CC9200"/>
              </a:solidFill>
              <a:cs typeface="Tahoma"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a:t>2011</a:t>
            </a:r>
            <a:endParaRPr lang="en-GB"/>
          </a:p>
        </p:txBody>
      </p:sp>
      <p:sp>
        <p:nvSpPr>
          <p:cNvPr id="7" name="Slide Number Placeholder 4"/>
          <p:cNvSpPr>
            <a:spLocks noGrp="1"/>
          </p:cNvSpPr>
          <p:nvPr>
            <p:ph type="sldNum" sz="quarter" idx="12"/>
          </p:nvPr>
        </p:nvSpPr>
        <p:spPr/>
        <p:txBody>
          <a:bodyPr/>
          <a:lstStyle/>
          <a:p>
            <a:pPr>
              <a:defRPr/>
            </a:pPr>
            <a:fld id="{3D02006A-FB21-4A8A-B61F-B8B3DA26980B}" type="slidenum">
              <a:rPr lang="en-GB"/>
              <a:pPr>
                <a:defRPr/>
              </a:pPr>
              <a:t>23</a:t>
            </a:fld>
            <a:endParaRPr lang="en-GB"/>
          </a:p>
        </p:txBody>
      </p:sp>
      <p:sp>
        <p:nvSpPr>
          <p:cNvPr id="950274" name="Rectangle 2"/>
          <p:cNvSpPr>
            <a:spLocks noChangeArrowheads="1"/>
          </p:cNvSpPr>
          <p:nvPr/>
        </p:nvSpPr>
        <p:spPr bwMode="auto">
          <a:xfrm>
            <a:off x="609600" y="638175"/>
            <a:ext cx="7848600" cy="701675"/>
          </a:xfrm>
          <a:prstGeom prst="rect">
            <a:avLst/>
          </a:prstGeom>
          <a:solidFill>
            <a:srgbClr val="CCFFFF"/>
          </a:solidFill>
          <a:ln w="9525">
            <a:noFill/>
            <a:miter lim="800000"/>
            <a:headEnd/>
            <a:tailEnd/>
          </a:ln>
          <a:effectLst/>
        </p:spPr>
        <p:txBody>
          <a:bodyPr anchor="ctr">
            <a:spAutoFit/>
          </a:bodyPr>
          <a:lstStyle/>
          <a:p>
            <a:pPr>
              <a:defRPr/>
            </a:pPr>
            <a:r>
              <a:rPr lang="en-US" sz="2000" baseline="0">
                <a:solidFill>
                  <a:srgbClr val="660033"/>
                </a:solidFill>
                <a:effectLst>
                  <a:outerShdw blurRad="38100" dist="38100" dir="2700000" algn="tl">
                    <a:srgbClr val="000000"/>
                  </a:outerShdw>
                </a:effectLst>
                <a:cs typeface="Tahoma" pitchFamily="34" charset="0"/>
              </a:rPr>
              <a:t>Baza e të dhënave: Qasje Moderne</a:t>
            </a:r>
            <a:r>
              <a:rPr lang="en-US" sz="2400" b="0" baseline="0">
                <a:solidFill>
                  <a:srgbClr val="CC9200"/>
                </a:solidFill>
                <a:effectLst>
                  <a:outerShdw blurRad="38100" dist="38100" dir="2700000" algn="tl">
                    <a:srgbClr val="000000"/>
                  </a:outerShdw>
                </a:effectLst>
                <a:cs typeface="Tahoma" pitchFamily="34" charset="0"/>
              </a:rPr>
              <a:t> </a:t>
            </a:r>
            <a:br>
              <a:rPr lang="en-US" sz="2400" b="0" baseline="0">
                <a:solidFill>
                  <a:srgbClr val="CC9200"/>
                </a:solidFill>
                <a:effectLst>
                  <a:outerShdw blurRad="38100" dist="38100" dir="2700000" algn="tl">
                    <a:srgbClr val="000000"/>
                  </a:outerShdw>
                </a:effectLst>
                <a:cs typeface="Tahoma" pitchFamily="34" charset="0"/>
              </a:rPr>
            </a:br>
            <a:r>
              <a:rPr lang="en-US" sz="1600" baseline="0">
                <a:solidFill>
                  <a:srgbClr val="CC9200"/>
                </a:solidFill>
                <a:effectLst>
                  <a:outerShdw blurRad="38100" dist="38100" dir="2700000" algn="tl">
                    <a:srgbClr val="000000"/>
                  </a:outerShdw>
                </a:effectLst>
                <a:cs typeface="Tahoma" pitchFamily="34" charset="0"/>
              </a:rPr>
              <a:t>(Database : The Modern Approach)</a:t>
            </a:r>
          </a:p>
        </p:txBody>
      </p:sp>
      <p:sp>
        <p:nvSpPr>
          <p:cNvPr id="950275" name="Text Box 3"/>
          <p:cNvSpPr txBox="1">
            <a:spLocks noChangeArrowheads="1"/>
          </p:cNvSpPr>
          <p:nvPr/>
        </p:nvSpPr>
        <p:spPr bwMode="auto">
          <a:xfrm>
            <a:off x="915867" y="1916116"/>
            <a:ext cx="6846277" cy="353943"/>
          </a:xfrm>
          <a:prstGeom prst="rect">
            <a:avLst/>
          </a:prstGeom>
          <a:solidFill>
            <a:srgbClr val="FFCC99"/>
          </a:solidFill>
          <a:ln w="9525">
            <a:noFill/>
            <a:miter lim="800000"/>
            <a:headEnd/>
            <a:tailEnd/>
          </a:ln>
          <a:effectLst/>
        </p:spPr>
        <p:txBody>
          <a:bodyPr>
            <a:spAutoFit/>
          </a:bodyPr>
          <a:lstStyle/>
          <a:p>
            <a:pPr eaLnBrk="0" hangingPunct="0">
              <a:defRPr/>
            </a:pPr>
            <a:r>
              <a:rPr lang="en-US" sz="1700" b="0" baseline="0">
                <a:effectLst>
                  <a:outerShdw blurRad="38100" dist="38100" dir="2700000" algn="tl">
                    <a:srgbClr val="FFFFFF"/>
                  </a:outerShdw>
                </a:effectLst>
              </a:rPr>
              <a:t>The database management system provides access to the data</a:t>
            </a:r>
          </a:p>
        </p:txBody>
      </p:sp>
      <p:pic>
        <p:nvPicPr>
          <p:cNvPr id="26630" name="Picture 4" descr="w0068-n"/>
          <p:cNvPicPr>
            <a:picLocks noChangeAspect="1" noChangeArrowheads="1"/>
          </p:cNvPicPr>
          <p:nvPr/>
        </p:nvPicPr>
        <p:blipFill>
          <a:blip r:embed="rId3"/>
          <a:srcRect/>
          <a:stretch>
            <a:fillRect/>
          </a:stretch>
        </p:blipFill>
        <p:spPr bwMode="auto">
          <a:xfrm>
            <a:off x="762000" y="2590803"/>
            <a:ext cx="7559920" cy="28241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2011</a:t>
            </a:r>
            <a:endParaRPr lang="en-GB"/>
          </a:p>
        </p:txBody>
      </p:sp>
      <p:sp>
        <p:nvSpPr>
          <p:cNvPr id="6" name="Slide Number Placeholder 5"/>
          <p:cNvSpPr>
            <a:spLocks noGrp="1"/>
          </p:cNvSpPr>
          <p:nvPr>
            <p:ph type="sldNum" sz="quarter" idx="12"/>
          </p:nvPr>
        </p:nvSpPr>
        <p:spPr/>
        <p:txBody>
          <a:bodyPr/>
          <a:lstStyle/>
          <a:p>
            <a:pPr>
              <a:defRPr/>
            </a:pPr>
            <a:fld id="{9FFF2FBC-A412-4604-9F8A-2A253485B6BD}" type="slidenum">
              <a:rPr lang="en-GB"/>
              <a:pPr>
                <a:defRPr/>
              </a:pPr>
              <a:t>24</a:t>
            </a:fld>
            <a:endParaRPr lang="en-GB"/>
          </a:p>
        </p:txBody>
      </p:sp>
      <p:sp>
        <p:nvSpPr>
          <p:cNvPr id="27652" name="Rectangle 2"/>
          <p:cNvSpPr>
            <a:spLocks noGrp="1" noChangeArrowheads="1"/>
          </p:cNvSpPr>
          <p:nvPr>
            <p:ph type="body" idx="1"/>
          </p:nvPr>
        </p:nvSpPr>
        <p:spPr>
          <a:xfrm>
            <a:off x="1" y="1700213"/>
            <a:ext cx="8774723" cy="4392612"/>
          </a:xfrm>
          <a:solidFill>
            <a:srgbClr val="FFFF99"/>
          </a:solidFill>
        </p:spPr>
        <p:txBody>
          <a:bodyPr/>
          <a:lstStyle/>
          <a:p>
            <a:pPr algn="ctr" eaLnBrk="1" hangingPunct="1">
              <a:lnSpc>
                <a:spcPct val="80000"/>
              </a:lnSpc>
              <a:buFontTx/>
              <a:buNone/>
            </a:pPr>
            <a:endParaRPr lang="en-US" sz="2000" b="1" smtClean="0">
              <a:solidFill>
                <a:srgbClr val="111111"/>
              </a:solidFill>
              <a:latin typeface="Verdana" pitchFamily="34" charset="0"/>
            </a:endParaRPr>
          </a:p>
          <a:p>
            <a:pPr eaLnBrk="1" hangingPunct="1">
              <a:lnSpc>
                <a:spcPct val="80000"/>
              </a:lnSpc>
            </a:pPr>
            <a:r>
              <a:rPr lang="en-US" sz="1800" b="1" i="1" smtClean="0">
                <a:latin typeface="Verdana" pitchFamily="34" charset="0"/>
              </a:rPr>
              <a:t>Zhvillimi i </a:t>
            </a:r>
            <a:r>
              <a:rPr lang="en-US" sz="1800" b="1" i="1" smtClean="0">
                <a:latin typeface="Verdana" pitchFamily="34" charset="0"/>
                <a:cs typeface="Tahoma" pitchFamily="34" charset="0"/>
              </a:rPr>
              <a:t>aplikacioneve b</a:t>
            </a:r>
            <a:r>
              <a:rPr lang="sv-SE" sz="1800" b="1" i="1" smtClean="0">
                <a:latin typeface="Verdana" pitchFamily="34" charset="0"/>
                <a:cs typeface="Tahoma" pitchFamily="34" charset="0"/>
              </a:rPr>
              <a:t>ë</a:t>
            </a:r>
            <a:r>
              <a:rPr lang="en-US" sz="1800" b="1" i="1" smtClean="0">
                <a:latin typeface="Verdana" pitchFamily="34" charset="0"/>
                <a:cs typeface="Tahoma" pitchFamily="34" charset="0"/>
              </a:rPr>
              <a:t>het</a:t>
            </a:r>
            <a:r>
              <a:rPr lang="en-US" sz="1800" b="1" i="1" smtClean="0">
                <a:latin typeface="Verdana" pitchFamily="34" charset="0"/>
              </a:rPr>
              <a:t> në mënyrë më të lehtë, më të lirë dhe më fleksibile</a:t>
            </a:r>
          </a:p>
          <a:p>
            <a:pPr eaLnBrk="1" hangingPunct="1">
              <a:lnSpc>
                <a:spcPct val="80000"/>
              </a:lnSpc>
              <a:buFontTx/>
              <a:buNone/>
            </a:pPr>
            <a:endParaRPr lang="en-US" sz="900" b="1" i="1" smtClean="0">
              <a:latin typeface="Verdana" pitchFamily="34" charset="0"/>
            </a:endParaRPr>
          </a:p>
          <a:p>
            <a:pPr eaLnBrk="1" hangingPunct="1">
              <a:lnSpc>
                <a:spcPct val="80000"/>
              </a:lnSpc>
            </a:pPr>
            <a:r>
              <a:rPr lang="en-US" sz="1800" b="1" i="1" smtClean="0">
                <a:latin typeface="Verdana" pitchFamily="34" charset="0"/>
              </a:rPr>
              <a:t>Ndrrimet në bazën e të dhënave nuk kërkojn edhe ndrime në programe</a:t>
            </a:r>
          </a:p>
          <a:p>
            <a:pPr eaLnBrk="1" hangingPunct="1">
              <a:lnSpc>
                <a:spcPct val="80000"/>
              </a:lnSpc>
              <a:buFontTx/>
              <a:buNone/>
            </a:pPr>
            <a:endParaRPr lang="en-US" sz="900" b="1" i="1" smtClean="0">
              <a:latin typeface="Verdana" pitchFamily="34" charset="0"/>
            </a:endParaRPr>
          </a:p>
          <a:p>
            <a:pPr eaLnBrk="1" hangingPunct="1">
              <a:lnSpc>
                <a:spcPct val="80000"/>
              </a:lnSpc>
            </a:pPr>
            <a:r>
              <a:rPr lang="en-US" sz="1800" b="1" i="1" smtClean="0">
                <a:latin typeface="Verdana" pitchFamily="34" charset="0"/>
              </a:rPr>
              <a:t>Është më i lehtë dhe më i qartë</a:t>
            </a:r>
          </a:p>
          <a:p>
            <a:pPr eaLnBrk="1" hangingPunct="1">
              <a:lnSpc>
                <a:spcPct val="80000"/>
              </a:lnSpc>
              <a:buFontTx/>
              <a:buNone/>
            </a:pPr>
            <a:endParaRPr lang="en-US" sz="900" b="1" i="1" smtClean="0">
              <a:latin typeface="Verdana" pitchFamily="34" charset="0"/>
            </a:endParaRPr>
          </a:p>
          <a:p>
            <a:pPr eaLnBrk="1" hangingPunct="1">
              <a:lnSpc>
                <a:spcPct val="80000"/>
              </a:lnSpc>
            </a:pPr>
            <a:r>
              <a:rPr lang="en-US" sz="1800" b="1" i="1" smtClean="0">
                <a:latin typeface="Verdana" pitchFamily="34" charset="0"/>
              </a:rPr>
              <a:t>Mundsia për pyetje ad-hoc</a:t>
            </a:r>
          </a:p>
          <a:p>
            <a:pPr eaLnBrk="1" hangingPunct="1">
              <a:lnSpc>
                <a:spcPct val="80000"/>
              </a:lnSpc>
              <a:buFontTx/>
              <a:buNone/>
            </a:pPr>
            <a:endParaRPr lang="en-US" sz="800" b="1" i="1" smtClean="0">
              <a:latin typeface="Verdana" pitchFamily="34" charset="0"/>
            </a:endParaRPr>
          </a:p>
          <a:p>
            <a:pPr eaLnBrk="1" hangingPunct="1">
              <a:lnSpc>
                <a:spcPct val="80000"/>
              </a:lnSpc>
            </a:pPr>
            <a:r>
              <a:rPr lang="en-US" sz="1800" b="1" i="1" smtClean="0">
                <a:latin typeface="Verdana" pitchFamily="34" charset="0"/>
              </a:rPr>
              <a:t>Qasje e lehtë e të dhënave</a:t>
            </a:r>
          </a:p>
          <a:p>
            <a:pPr eaLnBrk="1" hangingPunct="1">
              <a:lnSpc>
                <a:spcPct val="80000"/>
              </a:lnSpc>
              <a:buFontTx/>
              <a:buNone/>
            </a:pPr>
            <a:endParaRPr lang="en-US" sz="1800" b="1" i="1" smtClean="0">
              <a:latin typeface="Verdana" pitchFamily="34" charset="0"/>
            </a:endParaRPr>
          </a:p>
          <a:p>
            <a:pPr eaLnBrk="1" hangingPunct="1">
              <a:lnSpc>
                <a:spcPct val="80000"/>
              </a:lnSpc>
            </a:pPr>
            <a:r>
              <a:rPr lang="en-US" sz="1800" b="1" i="1" smtClean="0">
                <a:latin typeface="Verdana" pitchFamily="34" charset="0"/>
              </a:rPr>
              <a:t>Zvoglohet çmimi i shfrytzimit dhe azhurimit të të dhënave</a:t>
            </a:r>
          </a:p>
          <a:p>
            <a:pPr eaLnBrk="1" hangingPunct="1">
              <a:lnSpc>
                <a:spcPct val="80000"/>
              </a:lnSpc>
              <a:buFontTx/>
              <a:buNone/>
            </a:pPr>
            <a:endParaRPr lang="en-US" sz="800" b="1" i="1" smtClean="0">
              <a:latin typeface="Verdana" pitchFamily="34" charset="0"/>
            </a:endParaRPr>
          </a:p>
          <a:p>
            <a:pPr eaLnBrk="1" hangingPunct="1">
              <a:lnSpc>
                <a:spcPct val="80000"/>
              </a:lnSpc>
            </a:pPr>
            <a:r>
              <a:rPr lang="en-US" sz="1800" b="1" i="1" smtClean="0">
                <a:latin typeface="Verdana" pitchFamily="34" charset="0"/>
              </a:rPr>
              <a:t>Sigurohet konsistenca e të dhënave</a:t>
            </a:r>
          </a:p>
          <a:p>
            <a:pPr eaLnBrk="1" hangingPunct="1">
              <a:lnSpc>
                <a:spcPct val="80000"/>
              </a:lnSpc>
              <a:buFontTx/>
              <a:buNone/>
            </a:pPr>
            <a:endParaRPr lang="en-US" sz="800" b="1" i="1" smtClean="0">
              <a:latin typeface="Verdana" pitchFamily="34" charset="0"/>
            </a:endParaRPr>
          </a:p>
          <a:p>
            <a:pPr eaLnBrk="1" hangingPunct="1">
              <a:lnSpc>
                <a:spcPct val="80000"/>
              </a:lnSpc>
            </a:pPr>
            <a:r>
              <a:rPr lang="en-US" sz="1800" b="1" i="1" smtClean="0">
                <a:latin typeface="Verdana" pitchFamily="34" charset="0"/>
              </a:rPr>
              <a:t>Sigurohet dispozicion më i madh i të dhënave</a:t>
            </a:r>
            <a:r>
              <a:rPr lang="en-US" sz="2000" smtClean="0">
                <a:solidFill>
                  <a:srgbClr val="0033CC"/>
                </a:solidFill>
                <a:latin typeface="Verdana" pitchFamily="34" charset="0"/>
              </a:rPr>
              <a:t> </a:t>
            </a:r>
          </a:p>
          <a:p>
            <a:pPr eaLnBrk="1" hangingPunct="1">
              <a:lnSpc>
                <a:spcPct val="80000"/>
              </a:lnSpc>
            </a:pPr>
            <a:endParaRPr lang="en-US" sz="300" smtClean="0">
              <a:solidFill>
                <a:srgbClr val="0033CC"/>
              </a:solidFill>
              <a:latin typeface="Verdana" pitchFamily="34" charset="0"/>
            </a:endParaRPr>
          </a:p>
          <a:p>
            <a:pPr eaLnBrk="1" hangingPunct="1">
              <a:lnSpc>
                <a:spcPct val="80000"/>
              </a:lnSpc>
            </a:pPr>
            <a:endParaRPr lang="en-US" sz="300" smtClean="0">
              <a:solidFill>
                <a:srgbClr val="0033CC"/>
              </a:solidFill>
              <a:latin typeface="Verdana" pitchFamily="34" charset="0"/>
            </a:endParaRPr>
          </a:p>
        </p:txBody>
      </p:sp>
      <p:sp>
        <p:nvSpPr>
          <p:cNvPr id="948227" name="Rectangle 3"/>
          <p:cNvSpPr>
            <a:spLocks noChangeArrowheads="1"/>
          </p:cNvSpPr>
          <p:nvPr/>
        </p:nvSpPr>
        <p:spPr bwMode="auto">
          <a:xfrm>
            <a:off x="252046" y="476253"/>
            <a:ext cx="8442081" cy="936625"/>
          </a:xfrm>
          <a:prstGeom prst="rect">
            <a:avLst/>
          </a:prstGeom>
          <a:solidFill>
            <a:srgbClr val="CCFFCC"/>
          </a:solidFill>
          <a:ln w="9525">
            <a:noFill/>
            <a:miter lim="800000"/>
            <a:headEnd/>
            <a:tailEnd/>
          </a:ln>
        </p:spPr>
        <p:txBody>
          <a:bodyPr/>
          <a:lstStyle/>
          <a:p>
            <a:pPr marL="342900" indent="-342900">
              <a:lnSpc>
                <a:spcPct val="80000"/>
              </a:lnSpc>
              <a:spcBef>
                <a:spcPct val="20000"/>
              </a:spcBef>
              <a:defRPr/>
            </a:pPr>
            <a:r>
              <a:rPr lang="en-US" sz="1800" b="0" baseline="0">
                <a:solidFill>
                  <a:srgbClr val="CC9900"/>
                </a:solidFill>
              </a:rPr>
              <a:t>    </a:t>
            </a:r>
            <a:r>
              <a:rPr lang="en-US" sz="2000" baseline="0">
                <a:solidFill>
                  <a:srgbClr val="96004B"/>
                </a:solidFill>
                <a:effectLst>
                  <a:outerShdw blurRad="38100" dist="38100" dir="2700000" algn="tl">
                    <a:srgbClr val="000000"/>
                  </a:outerShdw>
                </a:effectLst>
                <a:cs typeface="Tahoma" pitchFamily="34" charset="0"/>
              </a:rPr>
              <a:t>Organizimi i të dhënave në formë të Bazave t</a:t>
            </a:r>
            <a:r>
              <a:rPr lang="en-US" sz="2000" baseline="0">
                <a:solidFill>
                  <a:srgbClr val="96004B"/>
                </a:solidFill>
                <a:effectLst>
                  <a:outerShdw blurRad="38100" dist="38100" dir="2700000" algn="tl">
                    <a:srgbClr val="000000"/>
                  </a:outerShdw>
                </a:effectLst>
                <a:latin typeface="Lucida Bright" pitchFamily="18" charset="0"/>
                <a:cs typeface="Tahoma" pitchFamily="34" charset="0"/>
              </a:rPr>
              <a:t>ë </a:t>
            </a:r>
            <a:r>
              <a:rPr lang="en-US" sz="2000" baseline="0">
                <a:solidFill>
                  <a:srgbClr val="96004B"/>
                </a:solidFill>
                <a:effectLst>
                  <a:outerShdw blurRad="38100" dist="38100" dir="2700000" algn="tl">
                    <a:srgbClr val="000000"/>
                  </a:outerShdw>
                </a:effectLst>
                <a:cs typeface="Tahoma" pitchFamily="34" charset="0"/>
              </a:rPr>
              <a:t>të dhënave i ka këto përparësi</a:t>
            </a:r>
            <a:r>
              <a:rPr lang="en-US" sz="2000" b="0" baseline="0">
                <a:solidFill>
                  <a:srgbClr val="96004B"/>
                </a:solidFill>
                <a:effectLst>
                  <a:outerShdw blurRad="38100" dist="38100" dir="2700000" algn="tl">
                    <a:srgbClr val="000000"/>
                  </a:outerShdw>
                </a:effectLst>
                <a:cs typeface="Tahoma" pitchFamily="34" charset="0"/>
              </a:rPr>
              <a:t>:</a:t>
            </a:r>
          </a:p>
          <a:p>
            <a:pPr marL="342900" indent="-342900">
              <a:lnSpc>
                <a:spcPct val="80000"/>
              </a:lnSpc>
              <a:spcBef>
                <a:spcPct val="20000"/>
              </a:spcBef>
              <a:defRPr/>
            </a:pPr>
            <a:endParaRPr lang="en-US" sz="2000" b="0" baseline="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Date Placeholder 1"/>
          <p:cNvSpPr>
            <a:spLocks noGrp="1"/>
          </p:cNvSpPr>
          <p:nvPr>
            <p:ph type="dt" sz="quarter" idx="10"/>
          </p:nvPr>
        </p:nvSpPr>
        <p:spPr/>
        <p:txBody>
          <a:bodyPr/>
          <a:lstStyle/>
          <a:p>
            <a:pPr>
              <a:defRPr/>
            </a:pPr>
            <a:r>
              <a:rPr lang="en-US"/>
              <a:t>2011</a:t>
            </a:r>
            <a:endParaRPr lang="en-GB"/>
          </a:p>
        </p:txBody>
      </p:sp>
      <p:sp>
        <p:nvSpPr>
          <p:cNvPr id="46" name="Slide Number Placeholder 3"/>
          <p:cNvSpPr>
            <a:spLocks noGrp="1"/>
          </p:cNvSpPr>
          <p:nvPr>
            <p:ph type="sldNum" sz="quarter" idx="12"/>
          </p:nvPr>
        </p:nvSpPr>
        <p:spPr/>
        <p:txBody>
          <a:bodyPr/>
          <a:lstStyle/>
          <a:p>
            <a:pPr>
              <a:defRPr/>
            </a:pPr>
            <a:fld id="{047BF404-FBA2-4122-9A1E-EC141A04E6B2}" type="slidenum">
              <a:rPr lang="en-GB"/>
              <a:pPr>
                <a:defRPr/>
              </a:pPr>
              <a:t>25</a:t>
            </a:fld>
            <a:endParaRPr lang="en-GB"/>
          </a:p>
        </p:txBody>
      </p:sp>
      <p:grpSp>
        <p:nvGrpSpPr>
          <p:cNvPr id="2" name="Group 2"/>
          <p:cNvGrpSpPr>
            <a:grpSpLocks/>
          </p:cNvGrpSpPr>
          <p:nvPr/>
        </p:nvGrpSpPr>
        <p:grpSpPr bwMode="auto">
          <a:xfrm>
            <a:off x="508490" y="1143000"/>
            <a:ext cx="8330711" cy="4953000"/>
            <a:chOff x="2251" y="7954"/>
            <a:chExt cx="7285" cy="7176"/>
          </a:xfrm>
        </p:grpSpPr>
        <p:sp>
          <p:nvSpPr>
            <p:cNvPr id="543747" name="Text Box 3"/>
            <p:cNvSpPr txBox="1">
              <a:spLocks noChangeAspect="1" noChangeArrowheads="1"/>
            </p:cNvSpPr>
            <p:nvPr/>
          </p:nvSpPr>
          <p:spPr bwMode="auto">
            <a:xfrm>
              <a:off x="2251" y="12490"/>
              <a:ext cx="7285" cy="2640"/>
            </a:xfrm>
            <a:prstGeom prst="rect">
              <a:avLst/>
            </a:prstGeom>
            <a:solidFill>
              <a:srgbClr val="CCFFCC"/>
            </a:solidFill>
            <a:ln w="15875">
              <a:solidFill>
                <a:srgbClr val="000000"/>
              </a:solidFill>
              <a:miter lim="800000"/>
              <a:headEnd/>
              <a:tailEnd/>
            </a:ln>
            <a:effectLst/>
          </p:spPr>
          <p:txBody>
            <a:bodyPr/>
            <a:lstStyle/>
            <a:p>
              <a:pPr eaLnBrk="0" hangingPunct="0">
                <a:defRPr/>
              </a:pPr>
              <a:endParaRPr lang="en-US" sz="1200" b="0" baseline="0">
                <a:solidFill>
                  <a:srgbClr val="96004B"/>
                </a:solidFill>
                <a:latin typeface="Times New Roman" pitchFamily="18" charset="0"/>
              </a:endParaRPr>
            </a:p>
            <a:p>
              <a:pPr eaLnBrk="0" hangingPunct="0">
                <a:defRPr/>
              </a:pPr>
              <a:r>
                <a:rPr lang="en-US" sz="1400" baseline="0">
                  <a:solidFill>
                    <a:srgbClr val="96004B"/>
                  </a:solidFill>
                  <a:latin typeface="Lucida Bright" pitchFamily="18" charset="0"/>
                </a:rPr>
                <a:t>Sistemi p</a:t>
              </a:r>
              <a:r>
                <a:rPr lang="en-US" sz="1400" baseline="0">
                  <a:solidFill>
                    <a:srgbClr val="96004B"/>
                  </a:solidFill>
                  <a:latin typeface="Lucida Bright" pitchFamily="18" charset="0"/>
                  <a:cs typeface="Tahoma" pitchFamily="34" charset="0"/>
                </a:rPr>
                <a:t>ë</a:t>
              </a:r>
              <a:r>
                <a:rPr lang="en-US" sz="1400" baseline="0">
                  <a:solidFill>
                    <a:srgbClr val="96004B"/>
                  </a:solidFill>
                  <a:latin typeface="Lucida Bright" pitchFamily="18" charset="0"/>
                </a:rPr>
                <a:t>r menaxhimin me Bazat e t</a:t>
              </a:r>
              <a:r>
                <a:rPr lang="en-US" sz="1400" baseline="0">
                  <a:solidFill>
                    <a:srgbClr val="96004B"/>
                  </a:solidFill>
                  <a:latin typeface="Lucida Bright" pitchFamily="18" charset="0"/>
                  <a:cs typeface="Tahoma" pitchFamily="34" charset="0"/>
                </a:rPr>
                <a:t>ë</a:t>
              </a:r>
              <a:r>
                <a:rPr lang="en-US" sz="1400" baseline="0">
                  <a:solidFill>
                    <a:srgbClr val="96004B"/>
                  </a:solidFill>
                  <a:latin typeface="Lucida Bright" pitchFamily="18" charset="0"/>
                </a:rPr>
                <a:t> dh</a:t>
              </a:r>
              <a:r>
                <a:rPr lang="en-US" sz="1400" baseline="0">
                  <a:solidFill>
                    <a:srgbClr val="96004B"/>
                  </a:solidFill>
                  <a:latin typeface="Lucida Bright" pitchFamily="18" charset="0"/>
                  <a:cs typeface="Tahoma" pitchFamily="34" charset="0"/>
                </a:rPr>
                <a:t>ë</a:t>
              </a:r>
              <a:r>
                <a:rPr lang="en-US" sz="1400" baseline="0">
                  <a:solidFill>
                    <a:srgbClr val="96004B"/>
                  </a:solidFill>
                  <a:latin typeface="Lucida Bright" pitchFamily="18" charset="0"/>
                </a:rPr>
                <a:t>nave</a:t>
              </a:r>
            </a:p>
            <a:p>
              <a:pPr eaLnBrk="0" hangingPunct="0">
                <a:defRPr/>
              </a:pPr>
              <a:r>
                <a:rPr lang="en-US" sz="1400" baseline="0">
                  <a:solidFill>
                    <a:srgbClr val="96004B"/>
                  </a:solidFill>
                  <a:latin typeface="Lucida Bright" pitchFamily="18" charset="0"/>
                </a:rPr>
                <a:t> (DBMS)</a:t>
              </a:r>
            </a:p>
            <a:p>
              <a:pPr eaLnBrk="0" hangingPunct="0">
                <a:defRPr/>
              </a:pPr>
              <a:endParaRPr lang="en-US" sz="1400" b="0" baseline="0">
                <a:latin typeface="Lucida Bright" pitchFamily="18" charset="0"/>
              </a:endParaRPr>
            </a:p>
            <a:p>
              <a:pPr eaLnBrk="0" hangingPunct="0">
                <a:defRPr/>
              </a:pPr>
              <a:endParaRPr lang="en-US" sz="1400" b="0" baseline="0">
                <a:solidFill>
                  <a:srgbClr val="008080"/>
                </a:solidFill>
                <a:latin typeface="Lucida Bright" pitchFamily="18" charset="0"/>
              </a:endParaRPr>
            </a:p>
            <a:p>
              <a:pPr eaLnBrk="0" hangingPunct="0">
                <a:defRPr/>
              </a:pPr>
              <a:endParaRPr lang="en-US" sz="1400" b="0" baseline="0">
                <a:solidFill>
                  <a:srgbClr val="008080"/>
                </a:solidFill>
                <a:latin typeface="Lucida Bright" pitchFamily="18" charset="0"/>
              </a:endParaRPr>
            </a:p>
            <a:p>
              <a:pPr eaLnBrk="0" hangingPunct="0">
                <a:defRPr/>
              </a:pPr>
              <a:endParaRPr lang="en-US" sz="1400" b="0" baseline="0">
                <a:solidFill>
                  <a:srgbClr val="008080"/>
                </a:solidFill>
                <a:latin typeface="Lucida Bright" pitchFamily="18" charset="0"/>
              </a:endParaRPr>
            </a:p>
            <a:p>
              <a:pPr eaLnBrk="0" hangingPunct="0">
                <a:defRPr/>
              </a:pPr>
              <a:endParaRPr lang="en-US" sz="1400" b="0" baseline="0">
                <a:solidFill>
                  <a:srgbClr val="008080"/>
                </a:solidFill>
                <a:latin typeface="Lucida Bright" pitchFamily="18" charset="0"/>
              </a:endParaRPr>
            </a:p>
            <a:p>
              <a:pPr eaLnBrk="0" hangingPunct="0">
                <a:defRPr/>
              </a:pPr>
              <a:r>
                <a:rPr lang="en-US" sz="1400" i="1" baseline="0">
                  <a:effectLst>
                    <a:outerShdw blurRad="38100" dist="38100" dir="2700000" algn="tl">
                      <a:srgbClr val="FFFFFF"/>
                    </a:outerShdw>
                  </a:effectLst>
                  <a:latin typeface="Lucida Bright" pitchFamily="18" charset="0"/>
                </a:rPr>
                <a:t>Formimi, hulumtimi, azhurimi, mirmbajtja</a:t>
              </a:r>
              <a:r>
                <a:rPr lang="en-US" sz="1400" baseline="0">
                  <a:latin typeface="Lucida Bright" pitchFamily="18" charset="0"/>
                </a:rPr>
                <a:t> </a:t>
              </a:r>
            </a:p>
            <a:p>
              <a:pPr eaLnBrk="0" hangingPunct="0">
                <a:defRPr/>
              </a:pPr>
              <a:endParaRPr lang="en-US" sz="1400" baseline="0">
                <a:latin typeface="Lucida Bright" pitchFamily="18" charset="0"/>
              </a:endParaRPr>
            </a:p>
            <a:p>
              <a:pPr eaLnBrk="0" hangingPunct="0">
                <a:defRPr/>
              </a:pPr>
              <a:endParaRPr lang="en-US" sz="1400" b="0" baseline="0">
                <a:latin typeface="Times New Roman" pitchFamily="18" charset="0"/>
              </a:endParaRPr>
            </a:p>
            <a:p>
              <a:pPr eaLnBrk="0" hangingPunct="0">
                <a:defRPr/>
              </a:pPr>
              <a:endParaRPr lang="en-US" sz="1400" b="0" baseline="0">
                <a:latin typeface="Times New Roman" pitchFamily="18" charset="0"/>
              </a:endParaRPr>
            </a:p>
            <a:p>
              <a:pPr eaLnBrk="0" hangingPunct="0">
                <a:defRPr/>
              </a:pPr>
              <a:endParaRPr lang="en-US" sz="1400" b="0" baseline="0">
                <a:latin typeface="Times New Roman" pitchFamily="18" charset="0"/>
              </a:endParaRPr>
            </a:p>
            <a:p>
              <a:pPr eaLnBrk="0" hangingPunct="0">
                <a:defRPr/>
              </a:pPr>
              <a:endParaRPr lang="en-US" sz="1400" b="0" baseline="0">
                <a:latin typeface="Times New Roman" pitchFamily="18" charset="0"/>
              </a:endParaRPr>
            </a:p>
          </p:txBody>
        </p:sp>
        <p:sp>
          <p:nvSpPr>
            <p:cNvPr id="28679" name="Line 4"/>
            <p:cNvSpPr>
              <a:spLocks noChangeAspect="1" noChangeShapeType="1"/>
            </p:cNvSpPr>
            <p:nvPr/>
          </p:nvSpPr>
          <p:spPr bwMode="auto">
            <a:xfrm flipH="1">
              <a:off x="5647" y="8598"/>
              <a:ext cx="847" cy="898"/>
            </a:xfrm>
            <a:prstGeom prst="line">
              <a:avLst/>
            </a:prstGeom>
            <a:noFill/>
            <a:ln w="9525">
              <a:solidFill>
                <a:srgbClr val="000000"/>
              </a:solidFill>
              <a:round/>
              <a:headEnd type="triangle" w="med" len="med"/>
              <a:tailEnd type="triangle" w="med" len="med"/>
            </a:ln>
          </p:spPr>
          <p:txBody>
            <a:bodyPr/>
            <a:lstStyle/>
            <a:p>
              <a:endParaRPr lang="en-US"/>
            </a:p>
          </p:txBody>
        </p:sp>
        <p:sp>
          <p:nvSpPr>
            <p:cNvPr id="28680" name="AutoShape 5"/>
            <p:cNvSpPr>
              <a:spLocks noChangeAspect="1" noChangeArrowheads="1"/>
            </p:cNvSpPr>
            <p:nvPr/>
          </p:nvSpPr>
          <p:spPr bwMode="auto">
            <a:xfrm>
              <a:off x="2490" y="8747"/>
              <a:ext cx="1463" cy="2696"/>
            </a:xfrm>
            <a:prstGeom prst="can">
              <a:avLst>
                <a:gd name="adj" fmla="val 46070"/>
              </a:avLst>
            </a:prstGeom>
            <a:solidFill>
              <a:schemeClr val="accent1"/>
            </a:solidFill>
            <a:ln w="9525">
              <a:solidFill>
                <a:srgbClr val="000000"/>
              </a:solidFill>
              <a:round/>
              <a:headEnd/>
              <a:tailEnd/>
            </a:ln>
          </p:spPr>
          <p:txBody>
            <a:bodyPr/>
            <a:lstStyle/>
            <a:p>
              <a:pPr algn="l" eaLnBrk="0" hangingPunct="0"/>
              <a:r>
                <a:rPr lang="en-US" sz="1200" baseline="0">
                  <a:solidFill>
                    <a:srgbClr val="CC3300"/>
                  </a:solidFill>
                  <a:latin typeface="Comic Sans MS" pitchFamily="66" charset="0"/>
                  <a:cs typeface="Tahoma" pitchFamily="34" charset="0"/>
                </a:rPr>
                <a:t>të</a:t>
              </a:r>
              <a:r>
                <a:rPr lang="en-US" sz="1200" baseline="0">
                  <a:solidFill>
                    <a:srgbClr val="CC3300"/>
                  </a:solidFill>
                  <a:latin typeface="Comic Sans MS" pitchFamily="66" charset="0"/>
                </a:rPr>
                <a:t> dh</a:t>
              </a:r>
              <a:r>
                <a:rPr lang="en-US" sz="1200" baseline="0">
                  <a:solidFill>
                    <a:srgbClr val="CC3300"/>
                  </a:solidFill>
                  <a:latin typeface="Comic Sans MS" pitchFamily="66" charset="0"/>
                  <a:cs typeface="Tahoma" pitchFamily="34" charset="0"/>
                </a:rPr>
                <a:t>ë</a:t>
              </a:r>
              <a:r>
                <a:rPr lang="en-US" sz="1200" baseline="0">
                  <a:solidFill>
                    <a:srgbClr val="CC3300"/>
                  </a:solidFill>
                  <a:latin typeface="Comic Sans MS" pitchFamily="66" charset="0"/>
                </a:rPr>
                <a:t>nat e shitjes</a:t>
              </a:r>
            </a:p>
            <a:p>
              <a:pPr algn="l" eaLnBrk="0" hangingPunct="0"/>
              <a:r>
                <a:rPr lang="en-US" sz="1200" baseline="0">
                  <a:solidFill>
                    <a:srgbClr val="3366CC"/>
                  </a:solidFill>
                  <a:latin typeface="Comic Sans MS" pitchFamily="66" charset="0"/>
                </a:rPr>
                <a:t>t</a:t>
              </a:r>
              <a:r>
                <a:rPr lang="en-US" sz="1200" baseline="0">
                  <a:solidFill>
                    <a:srgbClr val="3366CC"/>
                  </a:solidFill>
                  <a:latin typeface="Comic Sans MS" pitchFamily="66" charset="0"/>
                  <a:cs typeface="Tahoma" pitchFamily="34" charset="0"/>
                </a:rPr>
                <a:t>ë </a:t>
              </a:r>
              <a:r>
                <a:rPr lang="en-US" sz="1200" baseline="0">
                  <a:solidFill>
                    <a:srgbClr val="3366CC"/>
                  </a:solidFill>
                  <a:latin typeface="Comic Sans MS" pitchFamily="66" charset="0"/>
                </a:rPr>
                <a:t>dh</a:t>
              </a:r>
              <a:r>
                <a:rPr lang="en-US" sz="1200" baseline="0">
                  <a:solidFill>
                    <a:srgbClr val="3366CC"/>
                  </a:solidFill>
                  <a:latin typeface="Comic Sans MS" pitchFamily="66" charset="0"/>
                  <a:cs typeface="Tahoma" pitchFamily="34" charset="0"/>
                </a:rPr>
                <a:t>ë</a:t>
              </a:r>
              <a:r>
                <a:rPr lang="en-US" sz="1200" baseline="0">
                  <a:solidFill>
                    <a:srgbClr val="3366CC"/>
                  </a:solidFill>
                  <a:latin typeface="Comic Sans MS" pitchFamily="66" charset="0"/>
                </a:rPr>
                <a:t>nat e furniz</a:t>
              </a:r>
            </a:p>
            <a:p>
              <a:pPr algn="l" eaLnBrk="0" hangingPunct="0"/>
              <a:r>
                <a:rPr lang="en-US" sz="1200" baseline="0">
                  <a:solidFill>
                    <a:srgbClr val="009900"/>
                  </a:solidFill>
                  <a:latin typeface="Comic Sans MS" pitchFamily="66" charset="0"/>
                </a:rPr>
                <a:t>t</a:t>
              </a:r>
              <a:r>
                <a:rPr lang="en-US" sz="1200" baseline="0">
                  <a:solidFill>
                    <a:srgbClr val="009900"/>
                  </a:solidFill>
                  <a:latin typeface="Comic Sans MS" pitchFamily="66" charset="0"/>
                  <a:cs typeface="Tahoma" pitchFamily="34" charset="0"/>
                </a:rPr>
                <a:t>ë</a:t>
              </a:r>
              <a:r>
                <a:rPr lang="en-US" sz="1200" baseline="0">
                  <a:solidFill>
                    <a:srgbClr val="009900"/>
                  </a:solidFill>
                  <a:latin typeface="Comic Sans MS" pitchFamily="66" charset="0"/>
                </a:rPr>
                <a:t> dh</a:t>
              </a:r>
              <a:r>
                <a:rPr lang="en-US" sz="1200" baseline="0">
                  <a:solidFill>
                    <a:srgbClr val="009900"/>
                  </a:solidFill>
                  <a:latin typeface="Comic Sans MS" pitchFamily="66" charset="0"/>
                  <a:cs typeface="Tahoma" pitchFamily="34" charset="0"/>
                </a:rPr>
                <a:t>ë</a:t>
              </a:r>
              <a:r>
                <a:rPr lang="en-US" sz="1200" baseline="0">
                  <a:solidFill>
                    <a:srgbClr val="009900"/>
                  </a:solidFill>
                  <a:latin typeface="Comic Sans MS" pitchFamily="66" charset="0"/>
                </a:rPr>
                <a:t>nat e pagave</a:t>
              </a:r>
            </a:p>
            <a:p>
              <a:pPr algn="l" eaLnBrk="0" hangingPunct="0"/>
              <a:r>
                <a:rPr lang="en-US" sz="1200" baseline="0">
                  <a:solidFill>
                    <a:schemeClr val="accent2"/>
                  </a:solidFill>
                  <a:latin typeface="Comic Sans MS" pitchFamily="66" charset="0"/>
                </a:rPr>
                <a:t>t</a:t>
              </a:r>
              <a:r>
                <a:rPr lang="en-US" sz="1200" baseline="0">
                  <a:solidFill>
                    <a:schemeClr val="accent2"/>
                  </a:solidFill>
                  <a:latin typeface="Comic Sans MS" pitchFamily="66" charset="0"/>
                  <a:cs typeface="Tahoma" pitchFamily="34" charset="0"/>
                </a:rPr>
                <a:t>ë</a:t>
              </a:r>
              <a:r>
                <a:rPr lang="en-US" sz="1200" baseline="0">
                  <a:solidFill>
                    <a:schemeClr val="accent2"/>
                  </a:solidFill>
                  <a:latin typeface="Comic Sans MS" pitchFamily="66" charset="0"/>
                </a:rPr>
                <a:t> dh</a:t>
              </a:r>
              <a:r>
                <a:rPr lang="en-US" sz="1200" baseline="0">
                  <a:solidFill>
                    <a:schemeClr val="accent2"/>
                  </a:solidFill>
                  <a:latin typeface="Comic Sans MS" pitchFamily="66" charset="0"/>
                  <a:cs typeface="Tahoma" pitchFamily="34" charset="0"/>
                </a:rPr>
                <a:t>ë</a:t>
              </a:r>
              <a:r>
                <a:rPr lang="en-US" sz="1200" baseline="0">
                  <a:solidFill>
                    <a:schemeClr val="accent2"/>
                  </a:solidFill>
                  <a:latin typeface="Comic Sans MS" pitchFamily="66" charset="0"/>
                </a:rPr>
                <a:t>nat p</a:t>
              </a:r>
              <a:r>
                <a:rPr lang="en-US" sz="1200" baseline="0">
                  <a:solidFill>
                    <a:schemeClr val="accent2"/>
                  </a:solidFill>
                  <a:latin typeface="Comic Sans MS" pitchFamily="66" charset="0"/>
                  <a:cs typeface="Tahoma" pitchFamily="34" charset="0"/>
                </a:rPr>
                <a:t>ë</a:t>
              </a:r>
              <a:r>
                <a:rPr lang="en-US" sz="1200" baseline="0">
                  <a:solidFill>
                    <a:schemeClr val="accent2"/>
                  </a:solidFill>
                  <a:latin typeface="Comic Sans MS" pitchFamily="66" charset="0"/>
                </a:rPr>
                <a:t>r</a:t>
              </a:r>
              <a:r>
                <a:rPr lang="en-US" sz="1300" b="0" baseline="0">
                  <a:latin typeface="Comic Sans MS" pitchFamily="66" charset="0"/>
                </a:rPr>
                <a:t> </a:t>
              </a:r>
              <a:r>
                <a:rPr lang="en-US" sz="1200" baseline="0">
                  <a:solidFill>
                    <a:schemeClr val="accent2"/>
                  </a:solidFill>
                  <a:latin typeface="Comic Sans MS" pitchFamily="66" charset="0"/>
                </a:rPr>
                <a:t>mjetet themelore</a:t>
              </a:r>
            </a:p>
          </p:txBody>
        </p:sp>
        <p:sp>
          <p:nvSpPr>
            <p:cNvPr id="28681" name="AutoShape 6"/>
            <p:cNvSpPr>
              <a:spLocks noChangeAspect="1" noChangeArrowheads="1"/>
            </p:cNvSpPr>
            <p:nvPr/>
          </p:nvSpPr>
          <p:spPr bwMode="auto">
            <a:xfrm>
              <a:off x="4569" y="9496"/>
              <a:ext cx="1155" cy="1198"/>
            </a:xfrm>
            <a:prstGeom prst="roundRect">
              <a:avLst>
                <a:gd name="adj" fmla="val 16667"/>
              </a:avLst>
            </a:prstGeom>
            <a:solidFill>
              <a:schemeClr val="accent1"/>
            </a:solidFill>
            <a:ln w="9525">
              <a:solidFill>
                <a:srgbClr val="000000"/>
              </a:solidFill>
              <a:round/>
              <a:headEnd/>
              <a:tailEnd/>
            </a:ln>
          </p:spPr>
          <p:txBody>
            <a:bodyPr/>
            <a:lstStyle/>
            <a:p>
              <a:pPr algn="l" eaLnBrk="0" hangingPunct="0"/>
              <a:endParaRPr lang="en-US" sz="1000" b="0" baseline="0">
                <a:latin typeface="Times New Roman" pitchFamily="18" charset="0"/>
              </a:endParaRPr>
            </a:p>
            <a:p>
              <a:pPr eaLnBrk="0" hangingPunct="0"/>
              <a:r>
                <a:rPr lang="en-US" sz="1500" baseline="0">
                  <a:latin typeface="Comic Sans MS" pitchFamily="66" charset="0"/>
                </a:rPr>
                <a:t>DBMS</a:t>
              </a:r>
            </a:p>
            <a:p>
              <a:pPr algn="l" eaLnBrk="0" hangingPunct="0"/>
              <a:endParaRPr lang="en-US" sz="1600" b="0" baseline="0">
                <a:latin typeface="Times New Roman" pitchFamily="18" charset="0"/>
              </a:endParaRPr>
            </a:p>
          </p:txBody>
        </p:sp>
        <p:sp>
          <p:nvSpPr>
            <p:cNvPr id="28682" name="AutoShape 7"/>
            <p:cNvSpPr>
              <a:spLocks noChangeAspect="1" noChangeArrowheads="1"/>
            </p:cNvSpPr>
            <p:nvPr/>
          </p:nvSpPr>
          <p:spPr bwMode="auto">
            <a:xfrm>
              <a:off x="6494" y="7954"/>
              <a:ext cx="924" cy="1000"/>
            </a:xfrm>
            <a:prstGeom prst="roundRect">
              <a:avLst>
                <a:gd name="adj" fmla="val 16667"/>
              </a:avLst>
            </a:prstGeom>
            <a:solidFill>
              <a:schemeClr val="accent1"/>
            </a:solidFill>
            <a:ln w="9525">
              <a:solidFill>
                <a:srgbClr val="000000"/>
              </a:solidFill>
              <a:round/>
              <a:headEnd/>
              <a:tailEnd/>
            </a:ln>
          </p:spPr>
          <p:txBody>
            <a:bodyPr/>
            <a:lstStyle/>
            <a:p>
              <a:pPr algn="l" eaLnBrk="0" hangingPunct="0"/>
              <a:r>
                <a:rPr lang="en-US" sz="1200" baseline="0">
                  <a:latin typeface="Comic Sans MS" pitchFamily="66" charset="0"/>
                </a:rPr>
                <a:t>Programet p</a:t>
              </a:r>
              <a:r>
                <a:rPr lang="en-US" sz="1200" baseline="0">
                  <a:latin typeface="Comic Sans MS" pitchFamily="66" charset="0"/>
                  <a:cs typeface="Tahoma" pitchFamily="34" charset="0"/>
                </a:rPr>
                <a:t>ë</a:t>
              </a:r>
              <a:r>
                <a:rPr lang="en-US" sz="1200" baseline="0">
                  <a:latin typeface="Comic Sans MS" pitchFamily="66" charset="0"/>
                </a:rPr>
                <a:t>r shitje</a:t>
              </a:r>
            </a:p>
          </p:txBody>
        </p:sp>
        <p:sp>
          <p:nvSpPr>
            <p:cNvPr id="28683" name="AutoShape 8"/>
            <p:cNvSpPr>
              <a:spLocks noChangeAspect="1" noChangeArrowheads="1"/>
            </p:cNvSpPr>
            <p:nvPr/>
          </p:nvSpPr>
          <p:spPr bwMode="auto">
            <a:xfrm>
              <a:off x="6494" y="9047"/>
              <a:ext cx="924" cy="919"/>
            </a:xfrm>
            <a:prstGeom prst="roundRect">
              <a:avLst>
                <a:gd name="adj" fmla="val 16667"/>
              </a:avLst>
            </a:prstGeom>
            <a:solidFill>
              <a:schemeClr val="accent1"/>
            </a:solidFill>
            <a:ln w="9525">
              <a:solidFill>
                <a:srgbClr val="000000"/>
              </a:solidFill>
              <a:round/>
              <a:headEnd/>
              <a:tailEnd/>
            </a:ln>
          </p:spPr>
          <p:txBody>
            <a:bodyPr/>
            <a:lstStyle/>
            <a:p>
              <a:pPr algn="l" eaLnBrk="0" hangingPunct="0"/>
              <a:r>
                <a:rPr lang="en-US" sz="1200" baseline="0">
                  <a:latin typeface="Comic Sans MS" pitchFamily="66" charset="0"/>
                </a:rPr>
                <a:t>Programet p</a:t>
              </a:r>
              <a:r>
                <a:rPr lang="en-US" sz="1200" baseline="0">
                  <a:latin typeface="Comic Sans MS" pitchFamily="66" charset="0"/>
                  <a:cs typeface="Tahoma" pitchFamily="34" charset="0"/>
                </a:rPr>
                <a:t>ë</a:t>
              </a:r>
              <a:r>
                <a:rPr lang="en-US" sz="1200" baseline="0">
                  <a:latin typeface="Comic Sans MS" pitchFamily="66" charset="0"/>
                </a:rPr>
                <a:t>r furnizim</a:t>
              </a:r>
            </a:p>
          </p:txBody>
        </p:sp>
        <p:sp>
          <p:nvSpPr>
            <p:cNvPr id="28684" name="AutoShape 9"/>
            <p:cNvSpPr>
              <a:spLocks noChangeAspect="1" noChangeArrowheads="1"/>
            </p:cNvSpPr>
            <p:nvPr/>
          </p:nvSpPr>
          <p:spPr bwMode="auto">
            <a:xfrm>
              <a:off x="6494" y="10095"/>
              <a:ext cx="924" cy="1048"/>
            </a:xfrm>
            <a:prstGeom prst="roundRect">
              <a:avLst>
                <a:gd name="adj" fmla="val 16667"/>
              </a:avLst>
            </a:prstGeom>
            <a:solidFill>
              <a:schemeClr val="accent1"/>
            </a:solidFill>
            <a:ln w="9525">
              <a:solidFill>
                <a:srgbClr val="000000"/>
              </a:solidFill>
              <a:round/>
              <a:headEnd/>
              <a:tailEnd/>
            </a:ln>
          </p:spPr>
          <p:txBody>
            <a:bodyPr/>
            <a:lstStyle/>
            <a:p>
              <a:pPr algn="l" eaLnBrk="0" hangingPunct="0"/>
              <a:r>
                <a:rPr lang="en-US" sz="1200" baseline="0">
                  <a:latin typeface="Comic Sans MS" pitchFamily="66" charset="0"/>
                </a:rPr>
                <a:t>Prog p</a:t>
              </a:r>
              <a:r>
                <a:rPr lang="en-US" sz="1200" baseline="0">
                  <a:latin typeface="Comic Sans MS" pitchFamily="66" charset="0"/>
                  <a:cs typeface="Tahoma" pitchFamily="34" charset="0"/>
                </a:rPr>
                <a:t>ë</a:t>
              </a:r>
              <a:r>
                <a:rPr lang="en-US" sz="1200" baseline="0">
                  <a:latin typeface="Comic Sans MS" pitchFamily="66" charset="0"/>
                </a:rPr>
                <a:t>r llogar e pagave</a:t>
              </a:r>
            </a:p>
          </p:txBody>
        </p:sp>
        <p:sp>
          <p:nvSpPr>
            <p:cNvPr id="28685" name="AutoShape 10"/>
            <p:cNvSpPr>
              <a:spLocks noChangeAspect="1" noChangeArrowheads="1"/>
            </p:cNvSpPr>
            <p:nvPr/>
          </p:nvSpPr>
          <p:spPr bwMode="auto">
            <a:xfrm>
              <a:off x="6494" y="11293"/>
              <a:ext cx="924" cy="1048"/>
            </a:xfrm>
            <a:prstGeom prst="roundRect">
              <a:avLst>
                <a:gd name="adj" fmla="val 16667"/>
              </a:avLst>
            </a:prstGeom>
            <a:solidFill>
              <a:schemeClr val="accent1"/>
            </a:solidFill>
            <a:ln w="9525">
              <a:solidFill>
                <a:srgbClr val="000000"/>
              </a:solidFill>
              <a:round/>
              <a:headEnd/>
              <a:tailEnd/>
            </a:ln>
          </p:spPr>
          <p:txBody>
            <a:bodyPr/>
            <a:lstStyle/>
            <a:p>
              <a:pPr algn="l" eaLnBrk="0" hangingPunct="0"/>
              <a:r>
                <a:rPr lang="en-US" sz="1200" baseline="0">
                  <a:latin typeface="Comic Sans MS" pitchFamily="66" charset="0"/>
                </a:rPr>
                <a:t>Prog e mjeteve themelo</a:t>
              </a:r>
            </a:p>
          </p:txBody>
        </p:sp>
        <p:sp>
          <p:nvSpPr>
            <p:cNvPr id="28686" name="Line 11"/>
            <p:cNvSpPr>
              <a:spLocks noChangeAspect="1" noChangeShapeType="1"/>
            </p:cNvSpPr>
            <p:nvPr/>
          </p:nvSpPr>
          <p:spPr bwMode="auto">
            <a:xfrm flipH="1">
              <a:off x="5724" y="9496"/>
              <a:ext cx="770" cy="449"/>
            </a:xfrm>
            <a:prstGeom prst="line">
              <a:avLst/>
            </a:prstGeom>
            <a:noFill/>
            <a:ln w="9525">
              <a:solidFill>
                <a:srgbClr val="000000"/>
              </a:solidFill>
              <a:round/>
              <a:headEnd type="triangle" w="med" len="med"/>
              <a:tailEnd type="triangle" w="med" len="med"/>
            </a:ln>
          </p:spPr>
          <p:txBody>
            <a:bodyPr/>
            <a:lstStyle/>
            <a:p>
              <a:endParaRPr lang="en-US"/>
            </a:p>
          </p:txBody>
        </p:sp>
        <p:sp>
          <p:nvSpPr>
            <p:cNvPr id="28687" name="Line 12"/>
            <p:cNvSpPr>
              <a:spLocks noChangeAspect="1" noChangeShapeType="1"/>
            </p:cNvSpPr>
            <p:nvPr/>
          </p:nvSpPr>
          <p:spPr bwMode="auto">
            <a:xfrm flipH="1" flipV="1">
              <a:off x="5724" y="10394"/>
              <a:ext cx="770" cy="450"/>
            </a:xfrm>
            <a:prstGeom prst="line">
              <a:avLst/>
            </a:prstGeom>
            <a:noFill/>
            <a:ln w="9525">
              <a:solidFill>
                <a:srgbClr val="000000"/>
              </a:solidFill>
              <a:round/>
              <a:headEnd type="triangle" w="med" len="med"/>
              <a:tailEnd type="triangle" w="med" len="med"/>
            </a:ln>
          </p:spPr>
          <p:txBody>
            <a:bodyPr/>
            <a:lstStyle/>
            <a:p>
              <a:endParaRPr lang="en-US"/>
            </a:p>
          </p:txBody>
        </p:sp>
        <p:sp>
          <p:nvSpPr>
            <p:cNvPr id="28688" name="Line 13"/>
            <p:cNvSpPr>
              <a:spLocks noChangeAspect="1" noChangeShapeType="1"/>
            </p:cNvSpPr>
            <p:nvPr/>
          </p:nvSpPr>
          <p:spPr bwMode="auto">
            <a:xfrm flipH="1" flipV="1">
              <a:off x="5647" y="10694"/>
              <a:ext cx="847" cy="1048"/>
            </a:xfrm>
            <a:prstGeom prst="line">
              <a:avLst/>
            </a:prstGeom>
            <a:noFill/>
            <a:ln w="9525">
              <a:solidFill>
                <a:srgbClr val="000000"/>
              </a:solidFill>
              <a:round/>
              <a:headEnd type="triangle" w="med" len="med"/>
              <a:tailEnd type="triangle" w="med" len="med"/>
            </a:ln>
          </p:spPr>
          <p:txBody>
            <a:bodyPr/>
            <a:lstStyle/>
            <a:p>
              <a:endParaRPr lang="en-US"/>
            </a:p>
          </p:txBody>
        </p:sp>
        <p:sp>
          <p:nvSpPr>
            <p:cNvPr id="28689" name="Line 14"/>
            <p:cNvSpPr>
              <a:spLocks noChangeAspect="1" noChangeShapeType="1"/>
            </p:cNvSpPr>
            <p:nvPr/>
          </p:nvSpPr>
          <p:spPr bwMode="auto">
            <a:xfrm flipH="1">
              <a:off x="4107" y="10095"/>
              <a:ext cx="462" cy="1"/>
            </a:xfrm>
            <a:prstGeom prst="line">
              <a:avLst/>
            </a:prstGeom>
            <a:noFill/>
            <a:ln w="9525">
              <a:solidFill>
                <a:srgbClr val="000000"/>
              </a:solidFill>
              <a:round/>
              <a:headEnd type="triangle" w="med" len="med"/>
              <a:tailEnd type="triangle" w="med" len="med"/>
            </a:ln>
          </p:spPr>
          <p:txBody>
            <a:bodyPr/>
            <a:lstStyle/>
            <a:p>
              <a:endParaRPr lang="en-US"/>
            </a:p>
          </p:txBody>
        </p:sp>
        <p:sp>
          <p:nvSpPr>
            <p:cNvPr id="28690" name="AutoShape 15"/>
            <p:cNvSpPr>
              <a:spLocks noChangeAspect="1" noChangeArrowheads="1"/>
            </p:cNvSpPr>
            <p:nvPr/>
          </p:nvSpPr>
          <p:spPr bwMode="auto">
            <a:xfrm>
              <a:off x="8188" y="7999"/>
              <a:ext cx="1232" cy="898"/>
            </a:xfrm>
            <a:prstGeom prst="flowChartMultidocument">
              <a:avLst/>
            </a:prstGeom>
            <a:solidFill>
              <a:schemeClr val="accent1"/>
            </a:solidFill>
            <a:ln w="9525">
              <a:solidFill>
                <a:srgbClr val="000000"/>
              </a:solidFill>
              <a:miter lim="800000"/>
              <a:headEnd/>
              <a:tailEnd/>
            </a:ln>
          </p:spPr>
          <p:txBody>
            <a:bodyPr/>
            <a:lstStyle/>
            <a:p>
              <a:pPr algn="l" eaLnBrk="0" hangingPunct="0"/>
              <a:r>
                <a:rPr lang="en-US" sz="1400" baseline="0">
                  <a:solidFill>
                    <a:srgbClr val="CC3300"/>
                  </a:solidFill>
                  <a:latin typeface="Comic Sans MS" pitchFamily="66" charset="0"/>
                </a:rPr>
                <a:t>Raporetet</a:t>
              </a:r>
            </a:p>
          </p:txBody>
        </p:sp>
        <p:sp>
          <p:nvSpPr>
            <p:cNvPr id="28691" name="Line 16"/>
            <p:cNvSpPr>
              <a:spLocks noChangeAspect="1" noChangeShapeType="1"/>
            </p:cNvSpPr>
            <p:nvPr/>
          </p:nvSpPr>
          <p:spPr bwMode="auto">
            <a:xfrm>
              <a:off x="7418" y="11892"/>
              <a:ext cx="770" cy="0"/>
            </a:xfrm>
            <a:prstGeom prst="line">
              <a:avLst/>
            </a:prstGeom>
            <a:noFill/>
            <a:ln w="9525">
              <a:solidFill>
                <a:srgbClr val="000000"/>
              </a:solidFill>
              <a:round/>
              <a:headEnd/>
              <a:tailEnd type="triangle" w="med" len="med"/>
            </a:ln>
          </p:spPr>
          <p:txBody>
            <a:bodyPr/>
            <a:lstStyle/>
            <a:p>
              <a:endParaRPr lang="en-US"/>
            </a:p>
          </p:txBody>
        </p:sp>
        <p:sp>
          <p:nvSpPr>
            <p:cNvPr id="28692" name="Line 17"/>
            <p:cNvSpPr>
              <a:spLocks noChangeAspect="1" noChangeShapeType="1"/>
            </p:cNvSpPr>
            <p:nvPr/>
          </p:nvSpPr>
          <p:spPr bwMode="auto">
            <a:xfrm>
              <a:off x="7418" y="9646"/>
              <a:ext cx="770" cy="0"/>
            </a:xfrm>
            <a:prstGeom prst="line">
              <a:avLst/>
            </a:prstGeom>
            <a:noFill/>
            <a:ln w="9525">
              <a:solidFill>
                <a:srgbClr val="000000"/>
              </a:solidFill>
              <a:round/>
              <a:headEnd/>
              <a:tailEnd type="triangle" w="med" len="med"/>
            </a:ln>
          </p:spPr>
          <p:txBody>
            <a:bodyPr/>
            <a:lstStyle/>
            <a:p>
              <a:endParaRPr lang="en-US"/>
            </a:p>
          </p:txBody>
        </p:sp>
        <p:sp>
          <p:nvSpPr>
            <p:cNvPr id="28693" name="Line 18"/>
            <p:cNvSpPr>
              <a:spLocks noChangeAspect="1" noChangeShapeType="1"/>
            </p:cNvSpPr>
            <p:nvPr/>
          </p:nvSpPr>
          <p:spPr bwMode="auto">
            <a:xfrm>
              <a:off x="7418" y="10694"/>
              <a:ext cx="770" cy="0"/>
            </a:xfrm>
            <a:prstGeom prst="line">
              <a:avLst/>
            </a:prstGeom>
            <a:noFill/>
            <a:ln w="9525">
              <a:solidFill>
                <a:srgbClr val="000000"/>
              </a:solidFill>
              <a:round/>
              <a:headEnd/>
              <a:tailEnd type="triangle" w="med" len="med"/>
            </a:ln>
          </p:spPr>
          <p:txBody>
            <a:bodyPr/>
            <a:lstStyle/>
            <a:p>
              <a:endParaRPr lang="en-US"/>
            </a:p>
          </p:txBody>
        </p:sp>
        <p:sp>
          <p:nvSpPr>
            <p:cNvPr id="28694" name="Line 19"/>
            <p:cNvSpPr>
              <a:spLocks noChangeAspect="1" noChangeShapeType="1"/>
            </p:cNvSpPr>
            <p:nvPr/>
          </p:nvSpPr>
          <p:spPr bwMode="auto">
            <a:xfrm>
              <a:off x="7418" y="8598"/>
              <a:ext cx="770" cy="0"/>
            </a:xfrm>
            <a:prstGeom prst="line">
              <a:avLst/>
            </a:prstGeom>
            <a:noFill/>
            <a:ln w="9525">
              <a:solidFill>
                <a:srgbClr val="000000"/>
              </a:solidFill>
              <a:round/>
              <a:headEnd/>
              <a:tailEnd type="triangle" w="med" len="med"/>
            </a:ln>
          </p:spPr>
          <p:txBody>
            <a:bodyPr/>
            <a:lstStyle/>
            <a:p>
              <a:endParaRPr lang="en-US"/>
            </a:p>
          </p:txBody>
        </p:sp>
        <p:sp>
          <p:nvSpPr>
            <p:cNvPr id="28695" name="AutoShape 20"/>
            <p:cNvSpPr>
              <a:spLocks noChangeAspect="1" noChangeArrowheads="1"/>
            </p:cNvSpPr>
            <p:nvPr/>
          </p:nvSpPr>
          <p:spPr bwMode="auto">
            <a:xfrm>
              <a:off x="8188" y="9047"/>
              <a:ext cx="1232" cy="898"/>
            </a:xfrm>
            <a:prstGeom prst="flowChartMultidocument">
              <a:avLst/>
            </a:prstGeom>
            <a:solidFill>
              <a:schemeClr val="accent1"/>
            </a:solidFill>
            <a:ln w="9525">
              <a:solidFill>
                <a:srgbClr val="000000"/>
              </a:solidFill>
              <a:miter lim="800000"/>
              <a:headEnd/>
              <a:tailEnd/>
            </a:ln>
          </p:spPr>
          <p:txBody>
            <a:bodyPr/>
            <a:lstStyle/>
            <a:p>
              <a:pPr algn="l" eaLnBrk="0" hangingPunct="0"/>
              <a:r>
                <a:rPr lang="en-US" sz="1400" baseline="0">
                  <a:solidFill>
                    <a:srgbClr val="CC3300"/>
                  </a:solidFill>
                  <a:latin typeface="Comic Sans MS" pitchFamily="66" charset="0"/>
                </a:rPr>
                <a:t>Raportet</a:t>
              </a:r>
            </a:p>
          </p:txBody>
        </p:sp>
        <p:sp>
          <p:nvSpPr>
            <p:cNvPr id="28696" name="AutoShape 21"/>
            <p:cNvSpPr>
              <a:spLocks noChangeAspect="1" noChangeArrowheads="1"/>
            </p:cNvSpPr>
            <p:nvPr/>
          </p:nvSpPr>
          <p:spPr bwMode="auto">
            <a:xfrm>
              <a:off x="8188" y="10095"/>
              <a:ext cx="1232" cy="898"/>
            </a:xfrm>
            <a:prstGeom prst="flowChartMultidocument">
              <a:avLst/>
            </a:prstGeom>
            <a:solidFill>
              <a:schemeClr val="accent1"/>
            </a:solidFill>
            <a:ln w="9525">
              <a:solidFill>
                <a:srgbClr val="000000"/>
              </a:solidFill>
              <a:miter lim="800000"/>
              <a:headEnd/>
              <a:tailEnd/>
            </a:ln>
          </p:spPr>
          <p:txBody>
            <a:bodyPr/>
            <a:lstStyle/>
            <a:p>
              <a:pPr algn="l" eaLnBrk="0" hangingPunct="0"/>
              <a:r>
                <a:rPr lang="en-US" sz="1400" baseline="0">
                  <a:solidFill>
                    <a:srgbClr val="CC3300"/>
                  </a:solidFill>
                  <a:latin typeface="Comic Sans MS" pitchFamily="66" charset="0"/>
                </a:rPr>
                <a:t>Raportet</a:t>
              </a:r>
            </a:p>
          </p:txBody>
        </p:sp>
        <p:sp>
          <p:nvSpPr>
            <p:cNvPr id="28697" name="AutoShape 22"/>
            <p:cNvSpPr>
              <a:spLocks noChangeAspect="1" noChangeArrowheads="1"/>
            </p:cNvSpPr>
            <p:nvPr/>
          </p:nvSpPr>
          <p:spPr bwMode="auto">
            <a:xfrm>
              <a:off x="8188" y="11293"/>
              <a:ext cx="1232" cy="898"/>
            </a:xfrm>
            <a:prstGeom prst="flowChartMultidocument">
              <a:avLst/>
            </a:prstGeom>
            <a:solidFill>
              <a:schemeClr val="accent1"/>
            </a:solidFill>
            <a:ln w="9525">
              <a:solidFill>
                <a:srgbClr val="000000"/>
              </a:solidFill>
              <a:miter lim="800000"/>
              <a:headEnd/>
              <a:tailEnd/>
            </a:ln>
          </p:spPr>
          <p:txBody>
            <a:bodyPr/>
            <a:lstStyle/>
            <a:p>
              <a:pPr algn="l" eaLnBrk="0" hangingPunct="0"/>
              <a:r>
                <a:rPr lang="en-US" sz="1400" baseline="0">
                  <a:solidFill>
                    <a:srgbClr val="CC3300"/>
                  </a:solidFill>
                  <a:latin typeface="Comic Sans MS" pitchFamily="66" charset="0"/>
                </a:rPr>
                <a:t>Raportet</a:t>
              </a:r>
            </a:p>
          </p:txBody>
        </p:sp>
        <p:sp>
          <p:nvSpPr>
            <p:cNvPr id="543767" name="Line 23"/>
            <p:cNvSpPr>
              <a:spLocks noChangeAspect="1" noChangeShapeType="1"/>
            </p:cNvSpPr>
            <p:nvPr/>
          </p:nvSpPr>
          <p:spPr bwMode="auto">
            <a:xfrm>
              <a:off x="5109" y="10624"/>
              <a:ext cx="461" cy="2183"/>
            </a:xfrm>
            <a:prstGeom prst="line">
              <a:avLst/>
            </a:prstGeom>
            <a:noFill/>
            <a:ln w="28575">
              <a:solidFill>
                <a:srgbClr val="000000"/>
              </a:solidFill>
              <a:round/>
              <a:headEnd/>
              <a:tailEnd type="triangle" w="med" len="med"/>
            </a:ln>
            <a:effectLst>
              <a:outerShdw dist="45791" dir="2021404" algn="ctr" rotWithShape="0">
                <a:srgbClr val="808080"/>
              </a:outerShdw>
            </a:effectLst>
          </p:spPr>
          <p:txBody>
            <a:bodyPr/>
            <a:lstStyle/>
            <a:p>
              <a:pPr>
                <a:defRPr/>
              </a:pPr>
              <a:endParaRPr lang="en-US"/>
            </a:p>
          </p:txBody>
        </p:sp>
        <p:sp>
          <p:nvSpPr>
            <p:cNvPr id="28699" name="AutoShape 24"/>
            <p:cNvSpPr>
              <a:spLocks noChangeAspect="1" noChangeArrowheads="1"/>
            </p:cNvSpPr>
            <p:nvPr/>
          </p:nvSpPr>
          <p:spPr bwMode="auto">
            <a:xfrm>
              <a:off x="5051" y="13442"/>
              <a:ext cx="1600" cy="1373"/>
            </a:xfrm>
            <a:prstGeom prst="rightArrow">
              <a:avLst>
                <a:gd name="adj1" fmla="val 50000"/>
                <a:gd name="adj2" fmla="val 29133"/>
              </a:avLst>
            </a:prstGeom>
            <a:solidFill>
              <a:schemeClr val="accent1"/>
            </a:solidFill>
            <a:ln w="15875">
              <a:solidFill>
                <a:srgbClr val="969696"/>
              </a:solidFill>
              <a:miter lim="800000"/>
              <a:headEnd/>
              <a:tailEnd/>
            </a:ln>
          </p:spPr>
          <p:txBody>
            <a:bodyPr/>
            <a:lstStyle/>
            <a:p>
              <a:endParaRPr lang="en-US"/>
            </a:p>
          </p:txBody>
        </p:sp>
        <p:grpSp>
          <p:nvGrpSpPr>
            <p:cNvPr id="3" name="Group 25"/>
            <p:cNvGrpSpPr>
              <a:grpSpLocks noChangeAspect="1"/>
            </p:cNvGrpSpPr>
            <p:nvPr/>
          </p:nvGrpSpPr>
          <p:grpSpPr bwMode="auto">
            <a:xfrm>
              <a:off x="6741" y="13192"/>
              <a:ext cx="2574" cy="1751"/>
              <a:chOff x="6296" y="10965"/>
              <a:chExt cx="4655" cy="2885"/>
            </a:xfrm>
          </p:grpSpPr>
          <p:sp>
            <p:nvSpPr>
              <p:cNvPr id="28714" name="Freeform 26"/>
              <p:cNvSpPr>
                <a:spLocks noChangeAspect="1"/>
              </p:cNvSpPr>
              <p:nvPr/>
            </p:nvSpPr>
            <p:spPr bwMode="auto">
              <a:xfrm>
                <a:off x="6296" y="10965"/>
                <a:ext cx="3280" cy="1559"/>
              </a:xfrm>
              <a:custGeom>
                <a:avLst/>
                <a:gdLst>
                  <a:gd name="T0" fmla="*/ 26 w 3626"/>
                  <a:gd name="T1" fmla="*/ 2468 h 2618"/>
                  <a:gd name="T2" fmla="*/ 26 w 3626"/>
                  <a:gd name="T3" fmla="*/ 15 h 2618"/>
                  <a:gd name="T4" fmla="*/ 2621 w 3626"/>
                  <a:gd name="T5" fmla="*/ 15 h 2618"/>
                  <a:gd name="T6" fmla="*/ 2583 w 3626"/>
                  <a:gd name="T7" fmla="*/ 705 h 2618"/>
                  <a:gd name="T8" fmla="*/ 2621 w 3626"/>
                  <a:gd name="T9" fmla="*/ 900 h 2618"/>
                  <a:gd name="T10" fmla="*/ 2733 w 3626"/>
                  <a:gd name="T11" fmla="*/ 968 h 2618"/>
                  <a:gd name="T12" fmla="*/ 2846 w 3626"/>
                  <a:gd name="T13" fmla="*/ 975 h 2618"/>
                  <a:gd name="T14" fmla="*/ 2996 w 3626"/>
                  <a:gd name="T15" fmla="*/ 945 h 2618"/>
                  <a:gd name="T16" fmla="*/ 3266 w 3626"/>
                  <a:gd name="T17" fmla="*/ 825 h 2618"/>
                  <a:gd name="T18" fmla="*/ 3461 w 3626"/>
                  <a:gd name="T19" fmla="*/ 870 h 2618"/>
                  <a:gd name="T20" fmla="*/ 3528 w 3626"/>
                  <a:gd name="T21" fmla="*/ 945 h 2618"/>
                  <a:gd name="T22" fmla="*/ 3588 w 3626"/>
                  <a:gd name="T23" fmla="*/ 1080 h 2618"/>
                  <a:gd name="T24" fmla="*/ 3603 w 3626"/>
                  <a:gd name="T25" fmla="*/ 1275 h 2618"/>
                  <a:gd name="T26" fmla="*/ 3453 w 3626"/>
                  <a:gd name="T27" fmla="*/ 1425 h 2618"/>
                  <a:gd name="T28" fmla="*/ 3273 w 3626"/>
                  <a:gd name="T29" fmla="*/ 1485 h 2618"/>
                  <a:gd name="T30" fmla="*/ 3003 w 3626"/>
                  <a:gd name="T31" fmla="*/ 1380 h 2618"/>
                  <a:gd name="T32" fmla="*/ 2958 w 3626"/>
                  <a:gd name="T33" fmla="*/ 1350 h 2618"/>
                  <a:gd name="T34" fmla="*/ 2913 w 3626"/>
                  <a:gd name="T35" fmla="*/ 1320 h 2618"/>
                  <a:gd name="T36" fmla="*/ 2658 w 3626"/>
                  <a:gd name="T37" fmla="*/ 1380 h 2618"/>
                  <a:gd name="T38" fmla="*/ 2598 w 3626"/>
                  <a:gd name="T39" fmla="*/ 1515 h 2618"/>
                  <a:gd name="T40" fmla="*/ 2583 w 3626"/>
                  <a:gd name="T41" fmla="*/ 1560 h 2618"/>
                  <a:gd name="T42" fmla="*/ 2568 w 3626"/>
                  <a:gd name="T43" fmla="*/ 1605 h 2618"/>
                  <a:gd name="T44" fmla="*/ 2606 w 3626"/>
                  <a:gd name="T45" fmla="*/ 1808 h 2618"/>
                  <a:gd name="T46" fmla="*/ 2666 w 3626"/>
                  <a:gd name="T47" fmla="*/ 2160 h 2618"/>
                  <a:gd name="T48" fmla="*/ 2666 w 3626"/>
                  <a:gd name="T49" fmla="*/ 2453 h 2618"/>
                  <a:gd name="T50" fmla="*/ 2591 w 3626"/>
                  <a:gd name="T51" fmla="*/ 2528 h 2618"/>
                  <a:gd name="T52" fmla="*/ 2478 w 3626"/>
                  <a:gd name="T53" fmla="*/ 2573 h 2618"/>
                  <a:gd name="T54" fmla="*/ 2298 w 3626"/>
                  <a:gd name="T55" fmla="*/ 2610 h 2618"/>
                  <a:gd name="T56" fmla="*/ 1998 w 3626"/>
                  <a:gd name="T57" fmla="*/ 2603 h 2618"/>
                  <a:gd name="T58" fmla="*/ 1796 w 3626"/>
                  <a:gd name="T59" fmla="*/ 2603 h 2618"/>
                  <a:gd name="T60" fmla="*/ 1631 w 3626"/>
                  <a:gd name="T61" fmla="*/ 2558 h 2618"/>
                  <a:gd name="T62" fmla="*/ 1518 w 3626"/>
                  <a:gd name="T63" fmla="*/ 2460 h 2618"/>
                  <a:gd name="T64" fmla="*/ 1488 w 3626"/>
                  <a:gd name="T65" fmla="*/ 2370 h 2618"/>
                  <a:gd name="T66" fmla="*/ 1503 w 3626"/>
                  <a:gd name="T67" fmla="*/ 2288 h 2618"/>
                  <a:gd name="T68" fmla="*/ 1548 w 3626"/>
                  <a:gd name="T69" fmla="*/ 2220 h 2618"/>
                  <a:gd name="T70" fmla="*/ 1601 w 3626"/>
                  <a:gd name="T71" fmla="*/ 2160 h 2618"/>
                  <a:gd name="T72" fmla="*/ 1698 w 3626"/>
                  <a:gd name="T73" fmla="*/ 2070 h 2618"/>
                  <a:gd name="T74" fmla="*/ 1728 w 3626"/>
                  <a:gd name="T75" fmla="*/ 1980 h 2618"/>
                  <a:gd name="T76" fmla="*/ 1623 w 3626"/>
                  <a:gd name="T77" fmla="*/ 1665 h 2618"/>
                  <a:gd name="T78" fmla="*/ 1593 w 3626"/>
                  <a:gd name="T79" fmla="*/ 1620 h 2618"/>
                  <a:gd name="T80" fmla="*/ 1353 w 3626"/>
                  <a:gd name="T81" fmla="*/ 1560 h 2618"/>
                  <a:gd name="T82" fmla="*/ 1143 w 3626"/>
                  <a:gd name="T83" fmla="*/ 1628 h 2618"/>
                  <a:gd name="T84" fmla="*/ 1008 w 3626"/>
                  <a:gd name="T85" fmla="*/ 1905 h 2618"/>
                  <a:gd name="T86" fmla="*/ 1143 w 3626"/>
                  <a:gd name="T87" fmla="*/ 2205 h 2618"/>
                  <a:gd name="T88" fmla="*/ 1173 w 3626"/>
                  <a:gd name="T89" fmla="*/ 2250 h 2618"/>
                  <a:gd name="T90" fmla="*/ 1203 w 3626"/>
                  <a:gd name="T91" fmla="*/ 2340 h 2618"/>
                  <a:gd name="T92" fmla="*/ 1188 w 3626"/>
                  <a:gd name="T93" fmla="*/ 2460 h 2618"/>
                  <a:gd name="T94" fmla="*/ 1106 w 3626"/>
                  <a:gd name="T95" fmla="*/ 2505 h 2618"/>
                  <a:gd name="T96" fmla="*/ 896 w 3626"/>
                  <a:gd name="T97" fmla="*/ 2513 h 2618"/>
                  <a:gd name="T98" fmla="*/ 483 w 3626"/>
                  <a:gd name="T99" fmla="*/ 2550 h 2618"/>
                  <a:gd name="T100" fmla="*/ 206 w 3626"/>
                  <a:gd name="T101" fmla="*/ 2543 h 2618"/>
                  <a:gd name="T102" fmla="*/ 26 w 3626"/>
                  <a:gd name="T103" fmla="*/ 2468 h 26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26"/>
                  <a:gd name="T157" fmla="*/ 0 h 2618"/>
                  <a:gd name="T158" fmla="*/ 3626 w 3626"/>
                  <a:gd name="T159" fmla="*/ 2618 h 261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26" h="2618">
                    <a:moveTo>
                      <a:pt x="26" y="2468"/>
                    </a:moveTo>
                    <a:cubicBezTo>
                      <a:pt x="26" y="2025"/>
                      <a:pt x="26" y="525"/>
                      <a:pt x="26" y="15"/>
                    </a:cubicBezTo>
                    <a:cubicBezTo>
                      <a:pt x="461" y="15"/>
                      <a:pt x="2178" y="0"/>
                      <a:pt x="2621" y="15"/>
                    </a:cubicBezTo>
                    <a:cubicBezTo>
                      <a:pt x="2604" y="222"/>
                      <a:pt x="2593" y="497"/>
                      <a:pt x="2583" y="705"/>
                    </a:cubicBezTo>
                    <a:cubicBezTo>
                      <a:pt x="2600" y="871"/>
                      <a:pt x="2564" y="787"/>
                      <a:pt x="2621" y="900"/>
                    </a:cubicBezTo>
                    <a:cubicBezTo>
                      <a:pt x="2628" y="914"/>
                      <a:pt x="2718" y="963"/>
                      <a:pt x="2733" y="968"/>
                    </a:cubicBezTo>
                    <a:cubicBezTo>
                      <a:pt x="2791" y="986"/>
                      <a:pt x="2786" y="970"/>
                      <a:pt x="2846" y="975"/>
                    </a:cubicBezTo>
                    <a:cubicBezTo>
                      <a:pt x="2896" y="970"/>
                      <a:pt x="2947" y="954"/>
                      <a:pt x="2996" y="945"/>
                    </a:cubicBezTo>
                    <a:cubicBezTo>
                      <a:pt x="3108" y="870"/>
                      <a:pt x="3063" y="855"/>
                      <a:pt x="3266" y="825"/>
                    </a:cubicBezTo>
                    <a:cubicBezTo>
                      <a:pt x="3423" y="825"/>
                      <a:pt x="3405" y="853"/>
                      <a:pt x="3461" y="870"/>
                    </a:cubicBezTo>
                    <a:cubicBezTo>
                      <a:pt x="3491" y="879"/>
                      <a:pt x="3528" y="945"/>
                      <a:pt x="3528" y="945"/>
                    </a:cubicBezTo>
                    <a:cubicBezTo>
                      <a:pt x="3544" y="994"/>
                      <a:pt x="3572" y="1031"/>
                      <a:pt x="3588" y="1080"/>
                    </a:cubicBezTo>
                    <a:cubicBezTo>
                      <a:pt x="3583" y="1165"/>
                      <a:pt x="3626" y="1140"/>
                      <a:pt x="3603" y="1275"/>
                    </a:cubicBezTo>
                    <a:cubicBezTo>
                      <a:pt x="3594" y="1334"/>
                      <a:pt x="3494" y="1405"/>
                      <a:pt x="3453" y="1425"/>
                    </a:cubicBezTo>
                    <a:cubicBezTo>
                      <a:pt x="3382" y="1461"/>
                      <a:pt x="3358" y="1471"/>
                      <a:pt x="3273" y="1485"/>
                    </a:cubicBezTo>
                    <a:cubicBezTo>
                      <a:pt x="3152" y="1461"/>
                      <a:pt x="3108" y="1450"/>
                      <a:pt x="3003" y="1380"/>
                    </a:cubicBezTo>
                    <a:cubicBezTo>
                      <a:pt x="2988" y="1370"/>
                      <a:pt x="2973" y="1360"/>
                      <a:pt x="2958" y="1350"/>
                    </a:cubicBezTo>
                    <a:cubicBezTo>
                      <a:pt x="2943" y="1340"/>
                      <a:pt x="2913" y="1320"/>
                      <a:pt x="2913" y="1320"/>
                    </a:cubicBezTo>
                    <a:cubicBezTo>
                      <a:pt x="2790" y="1331"/>
                      <a:pt x="2747" y="1320"/>
                      <a:pt x="2658" y="1380"/>
                    </a:cubicBezTo>
                    <a:cubicBezTo>
                      <a:pt x="2610" y="1451"/>
                      <a:pt x="2634" y="1408"/>
                      <a:pt x="2598" y="1515"/>
                    </a:cubicBezTo>
                    <a:cubicBezTo>
                      <a:pt x="2593" y="1530"/>
                      <a:pt x="2588" y="1545"/>
                      <a:pt x="2583" y="1560"/>
                    </a:cubicBezTo>
                    <a:cubicBezTo>
                      <a:pt x="2578" y="1575"/>
                      <a:pt x="2568" y="1605"/>
                      <a:pt x="2568" y="1605"/>
                    </a:cubicBezTo>
                    <a:cubicBezTo>
                      <a:pt x="2573" y="1680"/>
                      <a:pt x="2597" y="1733"/>
                      <a:pt x="2606" y="1808"/>
                    </a:cubicBezTo>
                    <a:cubicBezTo>
                      <a:pt x="2621" y="1909"/>
                      <a:pt x="2656" y="2081"/>
                      <a:pt x="2666" y="2160"/>
                    </a:cubicBezTo>
                    <a:cubicBezTo>
                      <a:pt x="2671" y="2269"/>
                      <a:pt x="2678" y="2392"/>
                      <a:pt x="2666" y="2453"/>
                    </a:cubicBezTo>
                    <a:cubicBezTo>
                      <a:pt x="2656" y="2468"/>
                      <a:pt x="2606" y="2518"/>
                      <a:pt x="2591" y="2528"/>
                    </a:cubicBezTo>
                    <a:cubicBezTo>
                      <a:pt x="2564" y="2545"/>
                      <a:pt x="2508" y="2563"/>
                      <a:pt x="2478" y="2573"/>
                    </a:cubicBezTo>
                    <a:cubicBezTo>
                      <a:pt x="2424" y="2591"/>
                      <a:pt x="2354" y="2596"/>
                      <a:pt x="2298" y="2610"/>
                    </a:cubicBezTo>
                    <a:cubicBezTo>
                      <a:pt x="2178" y="2605"/>
                      <a:pt x="2118" y="2611"/>
                      <a:pt x="1998" y="2603"/>
                    </a:cubicBezTo>
                    <a:cubicBezTo>
                      <a:pt x="1933" y="2598"/>
                      <a:pt x="1850" y="2618"/>
                      <a:pt x="1796" y="2603"/>
                    </a:cubicBezTo>
                    <a:cubicBezTo>
                      <a:pt x="1779" y="2598"/>
                      <a:pt x="1658" y="2576"/>
                      <a:pt x="1631" y="2558"/>
                    </a:cubicBezTo>
                    <a:cubicBezTo>
                      <a:pt x="1573" y="2519"/>
                      <a:pt x="1580" y="2481"/>
                      <a:pt x="1518" y="2460"/>
                    </a:cubicBezTo>
                    <a:cubicBezTo>
                      <a:pt x="1508" y="2430"/>
                      <a:pt x="1498" y="2400"/>
                      <a:pt x="1488" y="2370"/>
                    </a:cubicBezTo>
                    <a:cubicBezTo>
                      <a:pt x="1477" y="2336"/>
                      <a:pt x="1483" y="2318"/>
                      <a:pt x="1503" y="2288"/>
                    </a:cubicBezTo>
                    <a:cubicBezTo>
                      <a:pt x="1512" y="2275"/>
                      <a:pt x="1538" y="2232"/>
                      <a:pt x="1548" y="2220"/>
                    </a:cubicBezTo>
                    <a:cubicBezTo>
                      <a:pt x="1559" y="2206"/>
                      <a:pt x="1586" y="2170"/>
                      <a:pt x="1601" y="2160"/>
                    </a:cubicBezTo>
                    <a:cubicBezTo>
                      <a:pt x="1631" y="2115"/>
                      <a:pt x="1668" y="2115"/>
                      <a:pt x="1698" y="2070"/>
                    </a:cubicBezTo>
                    <a:cubicBezTo>
                      <a:pt x="1716" y="2044"/>
                      <a:pt x="1728" y="1980"/>
                      <a:pt x="1728" y="1980"/>
                    </a:cubicBezTo>
                    <a:cubicBezTo>
                      <a:pt x="1717" y="1841"/>
                      <a:pt x="1740" y="1743"/>
                      <a:pt x="1623" y="1665"/>
                    </a:cubicBezTo>
                    <a:cubicBezTo>
                      <a:pt x="1613" y="1650"/>
                      <a:pt x="1608" y="1630"/>
                      <a:pt x="1593" y="1620"/>
                    </a:cubicBezTo>
                    <a:cubicBezTo>
                      <a:pt x="1533" y="1582"/>
                      <a:pt x="1419" y="1571"/>
                      <a:pt x="1353" y="1560"/>
                    </a:cubicBezTo>
                    <a:cubicBezTo>
                      <a:pt x="1273" y="1566"/>
                      <a:pt x="1206" y="1578"/>
                      <a:pt x="1143" y="1628"/>
                    </a:cubicBezTo>
                    <a:cubicBezTo>
                      <a:pt x="1031" y="1718"/>
                      <a:pt x="1027" y="1830"/>
                      <a:pt x="1008" y="1905"/>
                    </a:cubicBezTo>
                    <a:cubicBezTo>
                      <a:pt x="1031" y="2020"/>
                      <a:pt x="1078" y="2108"/>
                      <a:pt x="1143" y="2205"/>
                    </a:cubicBezTo>
                    <a:cubicBezTo>
                      <a:pt x="1153" y="2220"/>
                      <a:pt x="1167" y="2233"/>
                      <a:pt x="1173" y="2250"/>
                    </a:cubicBezTo>
                    <a:cubicBezTo>
                      <a:pt x="1183" y="2280"/>
                      <a:pt x="1203" y="2340"/>
                      <a:pt x="1203" y="2340"/>
                    </a:cubicBezTo>
                    <a:cubicBezTo>
                      <a:pt x="1198" y="2380"/>
                      <a:pt x="1204" y="2423"/>
                      <a:pt x="1188" y="2460"/>
                    </a:cubicBezTo>
                    <a:cubicBezTo>
                      <a:pt x="1182" y="2474"/>
                      <a:pt x="1122" y="2504"/>
                      <a:pt x="1106" y="2505"/>
                    </a:cubicBezTo>
                    <a:cubicBezTo>
                      <a:pt x="1006" y="2514"/>
                      <a:pt x="996" y="2508"/>
                      <a:pt x="896" y="2513"/>
                    </a:cubicBezTo>
                    <a:cubicBezTo>
                      <a:pt x="597" y="2529"/>
                      <a:pt x="732" y="2529"/>
                      <a:pt x="483" y="2550"/>
                    </a:cubicBezTo>
                    <a:cubicBezTo>
                      <a:pt x="383" y="2545"/>
                      <a:pt x="306" y="2551"/>
                      <a:pt x="206" y="2543"/>
                    </a:cubicBezTo>
                    <a:cubicBezTo>
                      <a:pt x="129" y="2537"/>
                      <a:pt x="0" y="2494"/>
                      <a:pt x="26" y="2468"/>
                    </a:cubicBezTo>
                    <a:close/>
                  </a:path>
                </a:pathLst>
              </a:custGeom>
              <a:solidFill>
                <a:schemeClr val="accent1"/>
              </a:solidFill>
              <a:ln w="15875">
                <a:solidFill>
                  <a:srgbClr val="000000"/>
                </a:solidFill>
                <a:round/>
                <a:headEnd/>
                <a:tailEnd/>
              </a:ln>
            </p:spPr>
            <p:txBody>
              <a:bodyPr/>
              <a:lstStyle/>
              <a:p>
                <a:endParaRPr lang="en-US"/>
              </a:p>
            </p:txBody>
          </p:sp>
          <p:sp>
            <p:nvSpPr>
              <p:cNvPr id="28715" name="Freeform 27"/>
              <p:cNvSpPr>
                <a:spLocks noChangeAspect="1"/>
              </p:cNvSpPr>
              <p:nvPr/>
            </p:nvSpPr>
            <p:spPr bwMode="auto">
              <a:xfrm>
                <a:off x="8551" y="10970"/>
                <a:ext cx="2361" cy="2037"/>
              </a:xfrm>
              <a:custGeom>
                <a:avLst/>
                <a:gdLst>
                  <a:gd name="T0" fmla="*/ 2610 w 2610"/>
                  <a:gd name="T1" fmla="*/ 4 h 3420"/>
                  <a:gd name="T2" fmla="*/ 2610 w 2610"/>
                  <a:gd name="T3" fmla="*/ 2404 h 3420"/>
                  <a:gd name="T4" fmla="*/ 1913 w 2610"/>
                  <a:gd name="T5" fmla="*/ 2377 h 3420"/>
                  <a:gd name="T6" fmla="*/ 1718 w 2610"/>
                  <a:gd name="T7" fmla="*/ 2415 h 3420"/>
                  <a:gd name="T8" fmla="*/ 1650 w 2610"/>
                  <a:gd name="T9" fmla="*/ 2527 h 3420"/>
                  <a:gd name="T10" fmla="*/ 1643 w 2610"/>
                  <a:gd name="T11" fmla="*/ 2640 h 3420"/>
                  <a:gd name="T12" fmla="*/ 1673 w 2610"/>
                  <a:gd name="T13" fmla="*/ 2790 h 3420"/>
                  <a:gd name="T14" fmla="*/ 1793 w 2610"/>
                  <a:gd name="T15" fmla="*/ 3060 h 3420"/>
                  <a:gd name="T16" fmla="*/ 1748 w 2610"/>
                  <a:gd name="T17" fmla="*/ 3255 h 3420"/>
                  <a:gd name="T18" fmla="*/ 1673 w 2610"/>
                  <a:gd name="T19" fmla="*/ 3322 h 3420"/>
                  <a:gd name="T20" fmla="*/ 1538 w 2610"/>
                  <a:gd name="T21" fmla="*/ 3382 h 3420"/>
                  <a:gd name="T22" fmla="*/ 1343 w 2610"/>
                  <a:gd name="T23" fmla="*/ 3397 h 3420"/>
                  <a:gd name="T24" fmla="*/ 1193 w 2610"/>
                  <a:gd name="T25" fmla="*/ 3247 h 3420"/>
                  <a:gd name="T26" fmla="*/ 1133 w 2610"/>
                  <a:gd name="T27" fmla="*/ 3067 h 3420"/>
                  <a:gd name="T28" fmla="*/ 1238 w 2610"/>
                  <a:gd name="T29" fmla="*/ 2797 h 3420"/>
                  <a:gd name="T30" fmla="*/ 1268 w 2610"/>
                  <a:gd name="T31" fmla="*/ 2752 h 3420"/>
                  <a:gd name="T32" fmla="*/ 1298 w 2610"/>
                  <a:gd name="T33" fmla="*/ 2707 h 3420"/>
                  <a:gd name="T34" fmla="*/ 1238 w 2610"/>
                  <a:gd name="T35" fmla="*/ 2452 h 3420"/>
                  <a:gd name="T36" fmla="*/ 1103 w 2610"/>
                  <a:gd name="T37" fmla="*/ 2392 h 3420"/>
                  <a:gd name="T38" fmla="*/ 1058 w 2610"/>
                  <a:gd name="T39" fmla="*/ 2377 h 3420"/>
                  <a:gd name="T40" fmla="*/ 1013 w 2610"/>
                  <a:gd name="T41" fmla="*/ 2362 h 3420"/>
                  <a:gd name="T42" fmla="*/ 810 w 2610"/>
                  <a:gd name="T43" fmla="*/ 2400 h 3420"/>
                  <a:gd name="T44" fmla="*/ 458 w 2610"/>
                  <a:gd name="T45" fmla="*/ 2460 h 3420"/>
                  <a:gd name="T46" fmla="*/ 165 w 2610"/>
                  <a:gd name="T47" fmla="*/ 2460 h 3420"/>
                  <a:gd name="T48" fmla="*/ 90 w 2610"/>
                  <a:gd name="T49" fmla="*/ 2385 h 3420"/>
                  <a:gd name="T50" fmla="*/ 45 w 2610"/>
                  <a:gd name="T51" fmla="*/ 2272 h 3420"/>
                  <a:gd name="T52" fmla="*/ 8 w 2610"/>
                  <a:gd name="T53" fmla="*/ 2092 h 3420"/>
                  <a:gd name="T54" fmla="*/ 15 w 2610"/>
                  <a:gd name="T55" fmla="*/ 1792 h 3420"/>
                  <a:gd name="T56" fmla="*/ 15 w 2610"/>
                  <a:gd name="T57" fmla="*/ 1590 h 3420"/>
                  <a:gd name="T58" fmla="*/ 60 w 2610"/>
                  <a:gd name="T59" fmla="*/ 1425 h 3420"/>
                  <a:gd name="T60" fmla="*/ 158 w 2610"/>
                  <a:gd name="T61" fmla="*/ 1312 h 3420"/>
                  <a:gd name="T62" fmla="*/ 248 w 2610"/>
                  <a:gd name="T63" fmla="*/ 1282 h 3420"/>
                  <a:gd name="T64" fmla="*/ 330 w 2610"/>
                  <a:gd name="T65" fmla="*/ 1297 h 3420"/>
                  <a:gd name="T66" fmla="*/ 410 w 2610"/>
                  <a:gd name="T67" fmla="*/ 1314 h 3420"/>
                  <a:gd name="T68" fmla="*/ 490 w 2610"/>
                  <a:gd name="T69" fmla="*/ 1364 h 3420"/>
                  <a:gd name="T70" fmla="*/ 590 w 2610"/>
                  <a:gd name="T71" fmla="*/ 1434 h 3420"/>
                  <a:gd name="T72" fmla="*/ 700 w 2610"/>
                  <a:gd name="T73" fmla="*/ 1454 h 3420"/>
                  <a:gd name="T74" fmla="*/ 920 w 2610"/>
                  <a:gd name="T75" fmla="*/ 1424 h 3420"/>
                  <a:gd name="T76" fmla="*/ 1000 w 2610"/>
                  <a:gd name="T77" fmla="*/ 1354 h 3420"/>
                  <a:gd name="T78" fmla="*/ 1058 w 2610"/>
                  <a:gd name="T79" fmla="*/ 1147 h 3420"/>
                  <a:gd name="T80" fmla="*/ 990 w 2610"/>
                  <a:gd name="T81" fmla="*/ 937 h 3420"/>
                  <a:gd name="T82" fmla="*/ 713 w 2610"/>
                  <a:gd name="T83" fmla="*/ 802 h 3420"/>
                  <a:gd name="T84" fmla="*/ 470 w 2610"/>
                  <a:gd name="T85" fmla="*/ 914 h 3420"/>
                  <a:gd name="T86" fmla="*/ 368 w 2610"/>
                  <a:gd name="T87" fmla="*/ 967 h 3420"/>
                  <a:gd name="T88" fmla="*/ 278 w 2610"/>
                  <a:gd name="T89" fmla="*/ 997 h 3420"/>
                  <a:gd name="T90" fmla="*/ 158 w 2610"/>
                  <a:gd name="T91" fmla="*/ 982 h 3420"/>
                  <a:gd name="T92" fmla="*/ 100 w 2610"/>
                  <a:gd name="T93" fmla="*/ 904 h 3420"/>
                  <a:gd name="T94" fmla="*/ 71 w 2610"/>
                  <a:gd name="T95" fmla="*/ 625 h 3420"/>
                  <a:gd name="T96" fmla="*/ 68 w 2610"/>
                  <a:gd name="T97" fmla="*/ 277 h 3420"/>
                  <a:gd name="T98" fmla="*/ 75 w 2610"/>
                  <a:gd name="T99" fmla="*/ 0 h 3420"/>
                  <a:gd name="T100" fmla="*/ 2610 w 2610"/>
                  <a:gd name="T101" fmla="*/ 4 h 34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10"/>
                  <a:gd name="T154" fmla="*/ 0 h 3420"/>
                  <a:gd name="T155" fmla="*/ 2610 w 2610"/>
                  <a:gd name="T156" fmla="*/ 3420 h 34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10" h="3420">
                    <a:moveTo>
                      <a:pt x="2610" y="4"/>
                    </a:moveTo>
                    <a:cubicBezTo>
                      <a:pt x="2610" y="439"/>
                      <a:pt x="2610" y="1964"/>
                      <a:pt x="2610" y="2404"/>
                    </a:cubicBezTo>
                    <a:cubicBezTo>
                      <a:pt x="2403" y="2387"/>
                      <a:pt x="2121" y="2387"/>
                      <a:pt x="1913" y="2377"/>
                    </a:cubicBezTo>
                    <a:cubicBezTo>
                      <a:pt x="1747" y="2394"/>
                      <a:pt x="1831" y="2358"/>
                      <a:pt x="1718" y="2415"/>
                    </a:cubicBezTo>
                    <a:cubicBezTo>
                      <a:pt x="1704" y="2422"/>
                      <a:pt x="1655" y="2512"/>
                      <a:pt x="1650" y="2527"/>
                    </a:cubicBezTo>
                    <a:cubicBezTo>
                      <a:pt x="1632" y="2585"/>
                      <a:pt x="1648" y="2580"/>
                      <a:pt x="1643" y="2640"/>
                    </a:cubicBezTo>
                    <a:cubicBezTo>
                      <a:pt x="1648" y="2690"/>
                      <a:pt x="1664" y="2741"/>
                      <a:pt x="1673" y="2790"/>
                    </a:cubicBezTo>
                    <a:cubicBezTo>
                      <a:pt x="1748" y="2902"/>
                      <a:pt x="1763" y="2857"/>
                      <a:pt x="1793" y="3060"/>
                    </a:cubicBezTo>
                    <a:cubicBezTo>
                      <a:pt x="1793" y="3217"/>
                      <a:pt x="1765" y="3199"/>
                      <a:pt x="1748" y="3255"/>
                    </a:cubicBezTo>
                    <a:cubicBezTo>
                      <a:pt x="1739" y="3285"/>
                      <a:pt x="1673" y="3322"/>
                      <a:pt x="1673" y="3322"/>
                    </a:cubicBezTo>
                    <a:cubicBezTo>
                      <a:pt x="1624" y="3338"/>
                      <a:pt x="1587" y="3366"/>
                      <a:pt x="1538" y="3382"/>
                    </a:cubicBezTo>
                    <a:cubicBezTo>
                      <a:pt x="1453" y="3377"/>
                      <a:pt x="1478" y="3420"/>
                      <a:pt x="1343" y="3397"/>
                    </a:cubicBezTo>
                    <a:cubicBezTo>
                      <a:pt x="1284" y="3388"/>
                      <a:pt x="1213" y="3288"/>
                      <a:pt x="1193" y="3247"/>
                    </a:cubicBezTo>
                    <a:cubicBezTo>
                      <a:pt x="1157" y="3176"/>
                      <a:pt x="1147" y="3152"/>
                      <a:pt x="1133" y="3067"/>
                    </a:cubicBezTo>
                    <a:cubicBezTo>
                      <a:pt x="1157" y="2946"/>
                      <a:pt x="1168" y="2902"/>
                      <a:pt x="1238" y="2797"/>
                    </a:cubicBezTo>
                    <a:cubicBezTo>
                      <a:pt x="1248" y="2782"/>
                      <a:pt x="1258" y="2767"/>
                      <a:pt x="1268" y="2752"/>
                    </a:cubicBezTo>
                    <a:cubicBezTo>
                      <a:pt x="1278" y="2737"/>
                      <a:pt x="1298" y="2707"/>
                      <a:pt x="1298" y="2707"/>
                    </a:cubicBezTo>
                    <a:cubicBezTo>
                      <a:pt x="1287" y="2584"/>
                      <a:pt x="1298" y="2541"/>
                      <a:pt x="1238" y="2452"/>
                    </a:cubicBezTo>
                    <a:cubicBezTo>
                      <a:pt x="1167" y="2404"/>
                      <a:pt x="1210" y="2428"/>
                      <a:pt x="1103" y="2392"/>
                    </a:cubicBezTo>
                    <a:cubicBezTo>
                      <a:pt x="1088" y="2387"/>
                      <a:pt x="1073" y="2382"/>
                      <a:pt x="1058" y="2377"/>
                    </a:cubicBezTo>
                    <a:cubicBezTo>
                      <a:pt x="1043" y="2372"/>
                      <a:pt x="1013" y="2362"/>
                      <a:pt x="1013" y="2362"/>
                    </a:cubicBezTo>
                    <a:cubicBezTo>
                      <a:pt x="938" y="2367"/>
                      <a:pt x="885" y="2391"/>
                      <a:pt x="810" y="2400"/>
                    </a:cubicBezTo>
                    <a:cubicBezTo>
                      <a:pt x="709" y="2415"/>
                      <a:pt x="537" y="2450"/>
                      <a:pt x="458" y="2460"/>
                    </a:cubicBezTo>
                    <a:cubicBezTo>
                      <a:pt x="349" y="2465"/>
                      <a:pt x="226" y="2472"/>
                      <a:pt x="165" y="2460"/>
                    </a:cubicBezTo>
                    <a:cubicBezTo>
                      <a:pt x="150" y="2450"/>
                      <a:pt x="100" y="2400"/>
                      <a:pt x="90" y="2385"/>
                    </a:cubicBezTo>
                    <a:cubicBezTo>
                      <a:pt x="73" y="2358"/>
                      <a:pt x="55" y="2302"/>
                      <a:pt x="45" y="2272"/>
                    </a:cubicBezTo>
                    <a:cubicBezTo>
                      <a:pt x="27" y="2218"/>
                      <a:pt x="22" y="2148"/>
                      <a:pt x="8" y="2092"/>
                    </a:cubicBezTo>
                    <a:cubicBezTo>
                      <a:pt x="13" y="1972"/>
                      <a:pt x="7" y="1912"/>
                      <a:pt x="15" y="1792"/>
                    </a:cubicBezTo>
                    <a:cubicBezTo>
                      <a:pt x="20" y="1727"/>
                      <a:pt x="0" y="1644"/>
                      <a:pt x="15" y="1590"/>
                    </a:cubicBezTo>
                    <a:cubicBezTo>
                      <a:pt x="20" y="1573"/>
                      <a:pt x="42" y="1452"/>
                      <a:pt x="60" y="1425"/>
                    </a:cubicBezTo>
                    <a:cubicBezTo>
                      <a:pt x="99" y="1367"/>
                      <a:pt x="137" y="1374"/>
                      <a:pt x="158" y="1312"/>
                    </a:cubicBezTo>
                    <a:cubicBezTo>
                      <a:pt x="188" y="1302"/>
                      <a:pt x="218" y="1292"/>
                      <a:pt x="248" y="1282"/>
                    </a:cubicBezTo>
                    <a:cubicBezTo>
                      <a:pt x="282" y="1271"/>
                      <a:pt x="300" y="1277"/>
                      <a:pt x="330" y="1297"/>
                    </a:cubicBezTo>
                    <a:cubicBezTo>
                      <a:pt x="343" y="1306"/>
                      <a:pt x="398" y="1304"/>
                      <a:pt x="410" y="1314"/>
                    </a:cubicBezTo>
                    <a:cubicBezTo>
                      <a:pt x="424" y="1325"/>
                      <a:pt x="480" y="1349"/>
                      <a:pt x="490" y="1364"/>
                    </a:cubicBezTo>
                    <a:cubicBezTo>
                      <a:pt x="535" y="1394"/>
                      <a:pt x="545" y="1404"/>
                      <a:pt x="590" y="1434"/>
                    </a:cubicBezTo>
                    <a:cubicBezTo>
                      <a:pt x="616" y="1452"/>
                      <a:pt x="700" y="1454"/>
                      <a:pt x="700" y="1454"/>
                    </a:cubicBezTo>
                    <a:cubicBezTo>
                      <a:pt x="839" y="1443"/>
                      <a:pt x="767" y="1481"/>
                      <a:pt x="920" y="1424"/>
                    </a:cubicBezTo>
                    <a:cubicBezTo>
                      <a:pt x="935" y="1414"/>
                      <a:pt x="990" y="1369"/>
                      <a:pt x="1000" y="1354"/>
                    </a:cubicBezTo>
                    <a:cubicBezTo>
                      <a:pt x="1038" y="1294"/>
                      <a:pt x="1047" y="1213"/>
                      <a:pt x="1058" y="1147"/>
                    </a:cubicBezTo>
                    <a:cubicBezTo>
                      <a:pt x="1052" y="1067"/>
                      <a:pt x="1040" y="1000"/>
                      <a:pt x="990" y="937"/>
                    </a:cubicBezTo>
                    <a:cubicBezTo>
                      <a:pt x="900" y="825"/>
                      <a:pt x="788" y="821"/>
                      <a:pt x="713" y="802"/>
                    </a:cubicBezTo>
                    <a:cubicBezTo>
                      <a:pt x="598" y="825"/>
                      <a:pt x="567" y="849"/>
                      <a:pt x="470" y="914"/>
                    </a:cubicBezTo>
                    <a:cubicBezTo>
                      <a:pt x="455" y="924"/>
                      <a:pt x="385" y="961"/>
                      <a:pt x="368" y="967"/>
                    </a:cubicBezTo>
                    <a:cubicBezTo>
                      <a:pt x="338" y="977"/>
                      <a:pt x="278" y="997"/>
                      <a:pt x="278" y="997"/>
                    </a:cubicBezTo>
                    <a:cubicBezTo>
                      <a:pt x="238" y="992"/>
                      <a:pt x="195" y="998"/>
                      <a:pt x="158" y="982"/>
                    </a:cubicBezTo>
                    <a:cubicBezTo>
                      <a:pt x="144" y="976"/>
                      <a:pt x="101" y="920"/>
                      <a:pt x="100" y="904"/>
                    </a:cubicBezTo>
                    <a:cubicBezTo>
                      <a:pt x="50" y="754"/>
                      <a:pt x="76" y="725"/>
                      <a:pt x="71" y="625"/>
                    </a:cubicBezTo>
                    <a:cubicBezTo>
                      <a:pt x="55" y="326"/>
                      <a:pt x="51" y="485"/>
                      <a:pt x="68" y="277"/>
                    </a:cubicBezTo>
                    <a:cubicBezTo>
                      <a:pt x="73" y="177"/>
                      <a:pt x="67" y="100"/>
                      <a:pt x="75" y="0"/>
                    </a:cubicBezTo>
                    <a:cubicBezTo>
                      <a:pt x="520" y="4"/>
                      <a:pt x="2130" y="4"/>
                      <a:pt x="2610" y="4"/>
                    </a:cubicBezTo>
                    <a:close/>
                  </a:path>
                </a:pathLst>
              </a:custGeom>
              <a:solidFill>
                <a:schemeClr val="accent1"/>
              </a:solidFill>
              <a:ln w="15875">
                <a:solidFill>
                  <a:srgbClr val="000000"/>
                </a:solidFill>
                <a:round/>
                <a:headEnd/>
                <a:tailEnd/>
              </a:ln>
            </p:spPr>
            <p:txBody>
              <a:bodyPr/>
              <a:lstStyle/>
              <a:p>
                <a:endParaRPr lang="en-US"/>
              </a:p>
            </p:txBody>
          </p:sp>
          <p:sp>
            <p:nvSpPr>
              <p:cNvPr id="28716" name="Freeform 28"/>
              <p:cNvSpPr>
                <a:spLocks noChangeAspect="1"/>
              </p:cNvSpPr>
              <p:nvPr/>
            </p:nvSpPr>
            <p:spPr bwMode="auto">
              <a:xfrm>
                <a:off x="7642" y="12292"/>
                <a:ext cx="3309" cy="1558"/>
              </a:xfrm>
              <a:custGeom>
                <a:avLst/>
                <a:gdLst>
                  <a:gd name="T0" fmla="*/ 3696 w 3723"/>
                  <a:gd name="T1" fmla="*/ 150 h 2618"/>
                  <a:gd name="T2" fmla="*/ 3696 w 3723"/>
                  <a:gd name="T3" fmla="*/ 2603 h 2618"/>
                  <a:gd name="T4" fmla="*/ 1032 w 3723"/>
                  <a:gd name="T5" fmla="*/ 2603 h 2618"/>
                  <a:gd name="T6" fmla="*/ 1071 w 3723"/>
                  <a:gd name="T7" fmla="*/ 1913 h 2618"/>
                  <a:gd name="T8" fmla="*/ 1032 w 3723"/>
                  <a:gd name="T9" fmla="*/ 1718 h 2618"/>
                  <a:gd name="T10" fmla="*/ 917 w 3723"/>
                  <a:gd name="T11" fmla="*/ 1650 h 2618"/>
                  <a:gd name="T12" fmla="*/ 801 w 3723"/>
                  <a:gd name="T13" fmla="*/ 1643 h 2618"/>
                  <a:gd name="T14" fmla="*/ 647 w 3723"/>
                  <a:gd name="T15" fmla="*/ 1673 h 2618"/>
                  <a:gd name="T16" fmla="*/ 370 w 3723"/>
                  <a:gd name="T17" fmla="*/ 1793 h 2618"/>
                  <a:gd name="T18" fmla="*/ 169 w 3723"/>
                  <a:gd name="T19" fmla="*/ 1748 h 2618"/>
                  <a:gd name="T20" fmla="*/ 101 w 3723"/>
                  <a:gd name="T21" fmla="*/ 1673 h 2618"/>
                  <a:gd name="T22" fmla="*/ 39 w 3723"/>
                  <a:gd name="T23" fmla="*/ 1538 h 2618"/>
                  <a:gd name="T24" fmla="*/ 24 w 3723"/>
                  <a:gd name="T25" fmla="*/ 1343 h 2618"/>
                  <a:gd name="T26" fmla="*/ 178 w 3723"/>
                  <a:gd name="T27" fmla="*/ 1193 h 2618"/>
                  <a:gd name="T28" fmla="*/ 362 w 3723"/>
                  <a:gd name="T29" fmla="*/ 1133 h 2618"/>
                  <a:gd name="T30" fmla="*/ 640 w 3723"/>
                  <a:gd name="T31" fmla="*/ 1238 h 2618"/>
                  <a:gd name="T32" fmla="*/ 686 w 3723"/>
                  <a:gd name="T33" fmla="*/ 1268 h 2618"/>
                  <a:gd name="T34" fmla="*/ 732 w 3723"/>
                  <a:gd name="T35" fmla="*/ 1298 h 2618"/>
                  <a:gd name="T36" fmla="*/ 994 w 3723"/>
                  <a:gd name="T37" fmla="*/ 1238 h 2618"/>
                  <a:gd name="T38" fmla="*/ 1056 w 3723"/>
                  <a:gd name="T39" fmla="*/ 1103 h 2618"/>
                  <a:gd name="T40" fmla="*/ 1071 w 3723"/>
                  <a:gd name="T41" fmla="*/ 1058 h 2618"/>
                  <a:gd name="T42" fmla="*/ 1086 w 3723"/>
                  <a:gd name="T43" fmla="*/ 1013 h 2618"/>
                  <a:gd name="T44" fmla="*/ 1047 w 3723"/>
                  <a:gd name="T45" fmla="*/ 810 h 2618"/>
                  <a:gd name="T46" fmla="*/ 986 w 3723"/>
                  <a:gd name="T47" fmla="*/ 458 h 2618"/>
                  <a:gd name="T48" fmla="*/ 986 w 3723"/>
                  <a:gd name="T49" fmla="*/ 165 h 2618"/>
                  <a:gd name="T50" fmla="*/ 1063 w 3723"/>
                  <a:gd name="T51" fmla="*/ 90 h 2618"/>
                  <a:gd name="T52" fmla="*/ 1179 w 3723"/>
                  <a:gd name="T53" fmla="*/ 45 h 2618"/>
                  <a:gd name="T54" fmla="*/ 1364 w 3723"/>
                  <a:gd name="T55" fmla="*/ 8 h 2618"/>
                  <a:gd name="T56" fmla="*/ 1672 w 3723"/>
                  <a:gd name="T57" fmla="*/ 15 h 2618"/>
                  <a:gd name="T58" fmla="*/ 1879 w 3723"/>
                  <a:gd name="T59" fmla="*/ 15 h 2618"/>
                  <a:gd name="T60" fmla="*/ 2048 w 3723"/>
                  <a:gd name="T61" fmla="*/ 60 h 2618"/>
                  <a:gd name="T62" fmla="*/ 2215 w 3723"/>
                  <a:gd name="T63" fmla="*/ 135 h 2618"/>
                  <a:gd name="T64" fmla="*/ 2345 w 3723"/>
                  <a:gd name="T65" fmla="*/ 245 h 2618"/>
                  <a:gd name="T66" fmla="*/ 2355 w 3723"/>
                  <a:gd name="T67" fmla="*/ 405 h 2618"/>
                  <a:gd name="T68" fmla="*/ 2315 w 3723"/>
                  <a:gd name="T69" fmla="*/ 555 h 2618"/>
                  <a:gd name="T70" fmla="*/ 2245 w 3723"/>
                  <a:gd name="T71" fmla="*/ 635 h 2618"/>
                  <a:gd name="T72" fmla="*/ 2195 w 3723"/>
                  <a:gd name="T73" fmla="*/ 725 h 2618"/>
                  <a:gd name="T74" fmla="*/ 2175 w 3723"/>
                  <a:gd name="T75" fmla="*/ 805 h 2618"/>
                  <a:gd name="T76" fmla="*/ 2195 w 3723"/>
                  <a:gd name="T77" fmla="*/ 945 h 2618"/>
                  <a:gd name="T78" fmla="*/ 2205 w 3723"/>
                  <a:gd name="T79" fmla="*/ 955 h 2618"/>
                  <a:gd name="T80" fmla="*/ 2315 w 3723"/>
                  <a:gd name="T81" fmla="*/ 1105 h 2618"/>
                  <a:gd name="T82" fmla="*/ 2515 w 3723"/>
                  <a:gd name="T83" fmla="*/ 1155 h 2618"/>
                  <a:gd name="T84" fmla="*/ 2765 w 3723"/>
                  <a:gd name="T85" fmla="*/ 1075 h 2618"/>
                  <a:gd name="T86" fmla="*/ 2845 w 3723"/>
                  <a:gd name="T87" fmla="*/ 825 h 2618"/>
                  <a:gd name="T88" fmla="*/ 2815 w 3723"/>
                  <a:gd name="T89" fmla="*/ 675 h 2618"/>
                  <a:gd name="T90" fmla="*/ 2695 w 3723"/>
                  <a:gd name="T91" fmla="*/ 515 h 2618"/>
                  <a:gd name="T92" fmla="*/ 2665 w 3723"/>
                  <a:gd name="T93" fmla="*/ 345 h 2618"/>
                  <a:gd name="T94" fmla="*/ 2735 w 3723"/>
                  <a:gd name="T95" fmla="*/ 205 h 2618"/>
                  <a:gd name="T96" fmla="*/ 2803 w 3723"/>
                  <a:gd name="T97" fmla="*/ 105 h 2618"/>
                  <a:gd name="T98" fmla="*/ 3227 w 3723"/>
                  <a:gd name="T99" fmla="*/ 68 h 2618"/>
                  <a:gd name="T100" fmla="*/ 3511 w 3723"/>
                  <a:gd name="T101" fmla="*/ 75 h 2618"/>
                  <a:gd name="T102" fmla="*/ 3696 w 3723"/>
                  <a:gd name="T103" fmla="*/ 150 h 26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723"/>
                  <a:gd name="T157" fmla="*/ 0 h 2618"/>
                  <a:gd name="T158" fmla="*/ 3723 w 3723"/>
                  <a:gd name="T159" fmla="*/ 2618 h 261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723" h="2618">
                    <a:moveTo>
                      <a:pt x="3696" y="150"/>
                    </a:moveTo>
                    <a:cubicBezTo>
                      <a:pt x="3696" y="593"/>
                      <a:pt x="3696" y="2093"/>
                      <a:pt x="3696" y="2603"/>
                    </a:cubicBezTo>
                    <a:cubicBezTo>
                      <a:pt x="3250" y="2603"/>
                      <a:pt x="1487" y="2618"/>
                      <a:pt x="1032" y="2603"/>
                    </a:cubicBezTo>
                    <a:cubicBezTo>
                      <a:pt x="1049" y="2396"/>
                      <a:pt x="1061" y="2121"/>
                      <a:pt x="1071" y="1913"/>
                    </a:cubicBezTo>
                    <a:cubicBezTo>
                      <a:pt x="1053" y="1747"/>
                      <a:pt x="1090" y="1831"/>
                      <a:pt x="1032" y="1718"/>
                    </a:cubicBezTo>
                    <a:cubicBezTo>
                      <a:pt x="1025" y="1704"/>
                      <a:pt x="932" y="1655"/>
                      <a:pt x="917" y="1650"/>
                    </a:cubicBezTo>
                    <a:cubicBezTo>
                      <a:pt x="857" y="1632"/>
                      <a:pt x="862" y="1648"/>
                      <a:pt x="801" y="1643"/>
                    </a:cubicBezTo>
                    <a:cubicBezTo>
                      <a:pt x="750" y="1648"/>
                      <a:pt x="697" y="1664"/>
                      <a:pt x="647" y="1673"/>
                    </a:cubicBezTo>
                    <a:cubicBezTo>
                      <a:pt x="532" y="1748"/>
                      <a:pt x="578" y="1763"/>
                      <a:pt x="370" y="1793"/>
                    </a:cubicBezTo>
                    <a:cubicBezTo>
                      <a:pt x="208" y="1793"/>
                      <a:pt x="227" y="1765"/>
                      <a:pt x="169" y="1748"/>
                    </a:cubicBezTo>
                    <a:cubicBezTo>
                      <a:pt x="139" y="1739"/>
                      <a:pt x="101" y="1673"/>
                      <a:pt x="101" y="1673"/>
                    </a:cubicBezTo>
                    <a:cubicBezTo>
                      <a:pt x="84" y="1624"/>
                      <a:pt x="55" y="1587"/>
                      <a:pt x="39" y="1538"/>
                    </a:cubicBezTo>
                    <a:cubicBezTo>
                      <a:pt x="44" y="1453"/>
                      <a:pt x="0" y="1478"/>
                      <a:pt x="24" y="1343"/>
                    </a:cubicBezTo>
                    <a:cubicBezTo>
                      <a:pt x="33" y="1284"/>
                      <a:pt x="136" y="1213"/>
                      <a:pt x="178" y="1193"/>
                    </a:cubicBezTo>
                    <a:cubicBezTo>
                      <a:pt x="251" y="1157"/>
                      <a:pt x="275" y="1147"/>
                      <a:pt x="362" y="1133"/>
                    </a:cubicBezTo>
                    <a:cubicBezTo>
                      <a:pt x="615" y="1118"/>
                      <a:pt x="532" y="1168"/>
                      <a:pt x="640" y="1238"/>
                    </a:cubicBezTo>
                    <a:cubicBezTo>
                      <a:pt x="655" y="1248"/>
                      <a:pt x="670" y="1258"/>
                      <a:pt x="686" y="1268"/>
                    </a:cubicBezTo>
                    <a:cubicBezTo>
                      <a:pt x="701" y="1278"/>
                      <a:pt x="732" y="1298"/>
                      <a:pt x="732" y="1298"/>
                    </a:cubicBezTo>
                    <a:cubicBezTo>
                      <a:pt x="858" y="1287"/>
                      <a:pt x="903" y="1298"/>
                      <a:pt x="994" y="1238"/>
                    </a:cubicBezTo>
                    <a:cubicBezTo>
                      <a:pt x="1043" y="1167"/>
                      <a:pt x="1019" y="1210"/>
                      <a:pt x="1056" y="1103"/>
                    </a:cubicBezTo>
                    <a:cubicBezTo>
                      <a:pt x="1061" y="1088"/>
                      <a:pt x="1066" y="1073"/>
                      <a:pt x="1071" y="1058"/>
                    </a:cubicBezTo>
                    <a:cubicBezTo>
                      <a:pt x="1076" y="1043"/>
                      <a:pt x="1086" y="1013"/>
                      <a:pt x="1086" y="1013"/>
                    </a:cubicBezTo>
                    <a:cubicBezTo>
                      <a:pt x="1081" y="938"/>
                      <a:pt x="1057" y="885"/>
                      <a:pt x="1047" y="810"/>
                    </a:cubicBezTo>
                    <a:cubicBezTo>
                      <a:pt x="1032" y="709"/>
                      <a:pt x="996" y="537"/>
                      <a:pt x="986" y="458"/>
                    </a:cubicBezTo>
                    <a:cubicBezTo>
                      <a:pt x="981" y="349"/>
                      <a:pt x="973" y="226"/>
                      <a:pt x="986" y="165"/>
                    </a:cubicBezTo>
                    <a:cubicBezTo>
                      <a:pt x="996" y="150"/>
                      <a:pt x="1047" y="100"/>
                      <a:pt x="1063" y="90"/>
                    </a:cubicBezTo>
                    <a:cubicBezTo>
                      <a:pt x="1090" y="73"/>
                      <a:pt x="1148" y="55"/>
                      <a:pt x="1179" y="45"/>
                    </a:cubicBezTo>
                    <a:cubicBezTo>
                      <a:pt x="1234" y="27"/>
                      <a:pt x="1306" y="22"/>
                      <a:pt x="1364" y="8"/>
                    </a:cubicBezTo>
                    <a:cubicBezTo>
                      <a:pt x="1487" y="13"/>
                      <a:pt x="1548" y="7"/>
                      <a:pt x="1672" y="15"/>
                    </a:cubicBezTo>
                    <a:cubicBezTo>
                      <a:pt x="1738" y="20"/>
                      <a:pt x="1824" y="0"/>
                      <a:pt x="1879" y="15"/>
                    </a:cubicBezTo>
                    <a:cubicBezTo>
                      <a:pt x="1896" y="20"/>
                      <a:pt x="2021" y="42"/>
                      <a:pt x="2048" y="60"/>
                    </a:cubicBezTo>
                    <a:cubicBezTo>
                      <a:pt x="2108" y="99"/>
                      <a:pt x="2152" y="114"/>
                      <a:pt x="2215" y="135"/>
                    </a:cubicBezTo>
                    <a:cubicBezTo>
                      <a:pt x="2226" y="165"/>
                      <a:pt x="2335" y="215"/>
                      <a:pt x="2345" y="245"/>
                    </a:cubicBezTo>
                    <a:cubicBezTo>
                      <a:pt x="2356" y="279"/>
                      <a:pt x="2375" y="375"/>
                      <a:pt x="2355" y="405"/>
                    </a:cubicBezTo>
                    <a:cubicBezTo>
                      <a:pt x="2346" y="418"/>
                      <a:pt x="2325" y="543"/>
                      <a:pt x="2315" y="555"/>
                    </a:cubicBezTo>
                    <a:cubicBezTo>
                      <a:pt x="2303" y="569"/>
                      <a:pt x="2261" y="625"/>
                      <a:pt x="2245" y="635"/>
                    </a:cubicBezTo>
                    <a:cubicBezTo>
                      <a:pt x="2214" y="680"/>
                      <a:pt x="2225" y="680"/>
                      <a:pt x="2195" y="725"/>
                    </a:cubicBezTo>
                    <a:cubicBezTo>
                      <a:pt x="2176" y="751"/>
                      <a:pt x="2175" y="805"/>
                      <a:pt x="2175" y="805"/>
                    </a:cubicBezTo>
                    <a:cubicBezTo>
                      <a:pt x="2186" y="944"/>
                      <a:pt x="2190" y="863"/>
                      <a:pt x="2195" y="945"/>
                    </a:cubicBezTo>
                    <a:cubicBezTo>
                      <a:pt x="2205" y="960"/>
                      <a:pt x="2190" y="945"/>
                      <a:pt x="2205" y="955"/>
                    </a:cubicBezTo>
                    <a:cubicBezTo>
                      <a:pt x="2267" y="993"/>
                      <a:pt x="2198" y="1020"/>
                      <a:pt x="2315" y="1105"/>
                    </a:cubicBezTo>
                    <a:cubicBezTo>
                      <a:pt x="2400" y="1148"/>
                      <a:pt x="2378" y="1163"/>
                      <a:pt x="2515" y="1155"/>
                    </a:cubicBezTo>
                    <a:cubicBezTo>
                      <a:pt x="2648" y="1133"/>
                      <a:pt x="2615" y="1155"/>
                      <a:pt x="2765" y="1075"/>
                    </a:cubicBezTo>
                    <a:cubicBezTo>
                      <a:pt x="2825" y="945"/>
                      <a:pt x="2815" y="1035"/>
                      <a:pt x="2845" y="825"/>
                    </a:cubicBezTo>
                    <a:cubicBezTo>
                      <a:pt x="2835" y="810"/>
                      <a:pt x="2821" y="692"/>
                      <a:pt x="2815" y="675"/>
                    </a:cubicBezTo>
                    <a:cubicBezTo>
                      <a:pt x="2804" y="645"/>
                      <a:pt x="2695" y="515"/>
                      <a:pt x="2695" y="515"/>
                    </a:cubicBezTo>
                    <a:cubicBezTo>
                      <a:pt x="2700" y="475"/>
                      <a:pt x="2649" y="382"/>
                      <a:pt x="2665" y="345"/>
                    </a:cubicBezTo>
                    <a:cubicBezTo>
                      <a:pt x="2670" y="285"/>
                      <a:pt x="2719" y="206"/>
                      <a:pt x="2735" y="205"/>
                    </a:cubicBezTo>
                    <a:cubicBezTo>
                      <a:pt x="2760" y="135"/>
                      <a:pt x="2723" y="203"/>
                      <a:pt x="2803" y="105"/>
                    </a:cubicBezTo>
                    <a:cubicBezTo>
                      <a:pt x="3110" y="89"/>
                      <a:pt x="2971" y="89"/>
                      <a:pt x="3227" y="68"/>
                    </a:cubicBezTo>
                    <a:cubicBezTo>
                      <a:pt x="3330" y="73"/>
                      <a:pt x="3409" y="67"/>
                      <a:pt x="3511" y="75"/>
                    </a:cubicBezTo>
                    <a:cubicBezTo>
                      <a:pt x="3591" y="81"/>
                      <a:pt x="3723" y="124"/>
                      <a:pt x="3696" y="150"/>
                    </a:cubicBezTo>
                    <a:close/>
                  </a:path>
                </a:pathLst>
              </a:custGeom>
              <a:solidFill>
                <a:schemeClr val="accent1"/>
              </a:solidFill>
              <a:ln w="15875">
                <a:solidFill>
                  <a:srgbClr val="000000"/>
                </a:solidFill>
                <a:round/>
                <a:headEnd/>
                <a:tailEnd/>
              </a:ln>
            </p:spPr>
            <p:txBody>
              <a:bodyPr/>
              <a:lstStyle/>
              <a:p>
                <a:endParaRPr lang="en-US"/>
              </a:p>
            </p:txBody>
          </p:sp>
          <p:sp>
            <p:nvSpPr>
              <p:cNvPr id="28717" name="Freeform 29"/>
              <p:cNvSpPr>
                <a:spLocks noChangeAspect="1"/>
              </p:cNvSpPr>
              <p:nvPr/>
            </p:nvSpPr>
            <p:spPr bwMode="auto">
              <a:xfrm>
                <a:off x="6308" y="11859"/>
                <a:ext cx="2382" cy="1978"/>
              </a:xfrm>
              <a:custGeom>
                <a:avLst/>
                <a:gdLst>
                  <a:gd name="T0" fmla="*/ 0 w 2680"/>
                  <a:gd name="T1" fmla="*/ 3318 h 3322"/>
                  <a:gd name="T2" fmla="*/ 0 w 2680"/>
                  <a:gd name="T3" fmla="*/ 918 h 3322"/>
                  <a:gd name="T4" fmla="*/ 600 w 2680"/>
                  <a:gd name="T5" fmla="*/ 962 h 3322"/>
                  <a:gd name="T6" fmla="*/ 930 w 2680"/>
                  <a:gd name="T7" fmla="*/ 972 h 3322"/>
                  <a:gd name="T8" fmla="*/ 1133 w 2680"/>
                  <a:gd name="T9" fmla="*/ 967 h 3322"/>
                  <a:gd name="T10" fmla="*/ 1238 w 2680"/>
                  <a:gd name="T11" fmla="*/ 907 h 3322"/>
                  <a:gd name="T12" fmla="*/ 1223 w 2680"/>
                  <a:gd name="T13" fmla="*/ 735 h 3322"/>
                  <a:gd name="T14" fmla="*/ 1120 w 2680"/>
                  <a:gd name="T15" fmla="*/ 552 h 3322"/>
                  <a:gd name="T16" fmla="*/ 1035 w 2680"/>
                  <a:gd name="T17" fmla="*/ 382 h 3322"/>
                  <a:gd name="T18" fmla="*/ 1050 w 2680"/>
                  <a:gd name="T19" fmla="*/ 262 h 3322"/>
                  <a:gd name="T20" fmla="*/ 1080 w 2680"/>
                  <a:gd name="T21" fmla="*/ 172 h 3322"/>
                  <a:gd name="T22" fmla="*/ 1150 w 2680"/>
                  <a:gd name="T23" fmla="*/ 92 h 3322"/>
                  <a:gd name="T24" fmla="*/ 1313 w 2680"/>
                  <a:gd name="T25" fmla="*/ 0 h 3322"/>
                  <a:gd name="T26" fmla="*/ 1580 w 2680"/>
                  <a:gd name="T27" fmla="*/ 52 h 3322"/>
                  <a:gd name="T28" fmla="*/ 1760 w 2680"/>
                  <a:gd name="T29" fmla="*/ 242 h 3322"/>
                  <a:gd name="T30" fmla="*/ 1730 w 2680"/>
                  <a:gd name="T31" fmla="*/ 522 h 3322"/>
                  <a:gd name="T32" fmla="*/ 1590 w 2680"/>
                  <a:gd name="T33" fmla="*/ 642 h 3322"/>
                  <a:gd name="T34" fmla="*/ 1510 w 2680"/>
                  <a:gd name="T35" fmla="*/ 782 h 3322"/>
                  <a:gd name="T36" fmla="*/ 1547 w 2680"/>
                  <a:gd name="T37" fmla="*/ 930 h 3322"/>
                  <a:gd name="T38" fmla="*/ 1594 w 2680"/>
                  <a:gd name="T39" fmla="*/ 945 h 3322"/>
                  <a:gd name="T40" fmla="*/ 1640 w 2680"/>
                  <a:gd name="T41" fmla="*/ 960 h 3322"/>
                  <a:gd name="T42" fmla="*/ 1848 w 2680"/>
                  <a:gd name="T43" fmla="*/ 922 h 3322"/>
                  <a:gd name="T44" fmla="*/ 2210 w 2680"/>
                  <a:gd name="T45" fmla="*/ 862 h 3322"/>
                  <a:gd name="T46" fmla="*/ 2511 w 2680"/>
                  <a:gd name="T47" fmla="*/ 862 h 3322"/>
                  <a:gd name="T48" fmla="*/ 2588 w 2680"/>
                  <a:gd name="T49" fmla="*/ 937 h 3322"/>
                  <a:gd name="T50" fmla="*/ 2634 w 2680"/>
                  <a:gd name="T51" fmla="*/ 1050 h 3322"/>
                  <a:gd name="T52" fmla="*/ 2672 w 2680"/>
                  <a:gd name="T53" fmla="*/ 1230 h 3322"/>
                  <a:gd name="T54" fmla="*/ 2665 w 2680"/>
                  <a:gd name="T55" fmla="*/ 1530 h 3322"/>
                  <a:gd name="T56" fmla="*/ 2665 w 2680"/>
                  <a:gd name="T57" fmla="*/ 1732 h 3322"/>
                  <a:gd name="T58" fmla="*/ 2618 w 2680"/>
                  <a:gd name="T59" fmla="*/ 1897 h 3322"/>
                  <a:gd name="T60" fmla="*/ 2518 w 2680"/>
                  <a:gd name="T61" fmla="*/ 2010 h 3322"/>
                  <a:gd name="T62" fmla="*/ 2425 w 2680"/>
                  <a:gd name="T63" fmla="*/ 2040 h 3322"/>
                  <a:gd name="T64" fmla="*/ 2341 w 2680"/>
                  <a:gd name="T65" fmla="*/ 2025 h 3322"/>
                  <a:gd name="T66" fmla="*/ 2259 w 2680"/>
                  <a:gd name="T67" fmla="*/ 2008 h 3322"/>
                  <a:gd name="T68" fmla="*/ 2177 w 2680"/>
                  <a:gd name="T69" fmla="*/ 1958 h 3322"/>
                  <a:gd name="T70" fmla="*/ 2074 w 2680"/>
                  <a:gd name="T71" fmla="*/ 1888 h 3322"/>
                  <a:gd name="T72" fmla="*/ 1961 w 2680"/>
                  <a:gd name="T73" fmla="*/ 1868 h 3322"/>
                  <a:gd name="T74" fmla="*/ 1735 w 2680"/>
                  <a:gd name="T75" fmla="*/ 1898 h 3322"/>
                  <a:gd name="T76" fmla="*/ 1653 w 2680"/>
                  <a:gd name="T77" fmla="*/ 1968 h 3322"/>
                  <a:gd name="T78" fmla="*/ 1594 w 2680"/>
                  <a:gd name="T79" fmla="*/ 2175 h 3322"/>
                  <a:gd name="T80" fmla="*/ 1663 w 2680"/>
                  <a:gd name="T81" fmla="*/ 2385 h 3322"/>
                  <a:gd name="T82" fmla="*/ 1948 w 2680"/>
                  <a:gd name="T83" fmla="*/ 2520 h 3322"/>
                  <a:gd name="T84" fmla="*/ 2197 w 2680"/>
                  <a:gd name="T85" fmla="*/ 2408 h 3322"/>
                  <a:gd name="T86" fmla="*/ 2302 w 2680"/>
                  <a:gd name="T87" fmla="*/ 2355 h 3322"/>
                  <a:gd name="T88" fmla="*/ 2395 w 2680"/>
                  <a:gd name="T89" fmla="*/ 2325 h 3322"/>
                  <a:gd name="T90" fmla="*/ 2518 w 2680"/>
                  <a:gd name="T91" fmla="*/ 2340 h 3322"/>
                  <a:gd name="T92" fmla="*/ 2577 w 2680"/>
                  <a:gd name="T93" fmla="*/ 2418 h 3322"/>
                  <a:gd name="T94" fmla="*/ 2607 w 2680"/>
                  <a:gd name="T95" fmla="*/ 2697 h 3322"/>
                  <a:gd name="T96" fmla="*/ 2610 w 2680"/>
                  <a:gd name="T97" fmla="*/ 3045 h 3322"/>
                  <a:gd name="T98" fmla="*/ 2603 w 2680"/>
                  <a:gd name="T99" fmla="*/ 3322 h 3322"/>
                  <a:gd name="T100" fmla="*/ 0 w 2680"/>
                  <a:gd name="T101" fmla="*/ 3318 h 33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80"/>
                  <a:gd name="T154" fmla="*/ 0 h 3322"/>
                  <a:gd name="T155" fmla="*/ 2680 w 2680"/>
                  <a:gd name="T156" fmla="*/ 3322 h 332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80" h="3322">
                    <a:moveTo>
                      <a:pt x="0" y="3318"/>
                    </a:moveTo>
                    <a:cubicBezTo>
                      <a:pt x="0" y="2883"/>
                      <a:pt x="0" y="1358"/>
                      <a:pt x="0" y="918"/>
                    </a:cubicBezTo>
                    <a:cubicBezTo>
                      <a:pt x="213" y="935"/>
                      <a:pt x="386" y="952"/>
                      <a:pt x="600" y="962"/>
                    </a:cubicBezTo>
                    <a:cubicBezTo>
                      <a:pt x="750" y="972"/>
                      <a:pt x="795" y="997"/>
                      <a:pt x="930" y="972"/>
                    </a:cubicBezTo>
                    <a:cubicBezTo>
                      <a:pt x="1020" y="972"/>
                      <a:pt x="1128" y="982"/>
                      <a:pt x="1133" y="967"/>
                    </a:cubicBezTo>
                    <a:cubicBezTo>
                      <a:pt x="1186" y="940"/>
                      <a:pt x="1223" y="946"/>
                      <a:pt x="1238" y="907"/>
                    </a:cubicBezTo>
                    <a:cubicBezTo>
                      <a:pt x="1253" y="868"/>
                      <a:pt x="1243" y="794"/>
                      <a:pt x="1223" y="735"/>
                    </a:cubicBezTo>
                    <a:cubicBezTo>
                      <a:pt x="1163" y="695"/>
                      <a:pt x="1129" y="601"/>
                      <a:pt x="1120" y="552"/>
                    </a:cubicBezTo>
                    <a:cubicBezTo>
                      <a:pt x="1043" y="440"/>
                      <a:pt x="1066" y="585"/>
                      <a:pt x="1035" y="382"/>
                    </a:cubicBezTo>
                    <a:cubicBezTo>
                      <a:pt x="1035" y="225"/>
                      <a:pt x="1033" y="318"/>
                      <a:pt x="1050" y="262"/>
                    </a:cubicBezTo>
                    <a:cubicBezTo>
                      <a:pt x="1059" y="232"/>
                      <a:pt x="1080" y="172"/>
                      <a:pt x="1080" y="172"/>
                    </a:cubicBezTo>
                    <a:cubicBezTo>
                      <a:pt x="1130" y="156"/>
                      <a:pt x="1099" y="108"/>
                      <a:pt x="1150" y="92"/>
                    </a:cubicBezTo>
                    <a:cubicBezTo>
                      <a:pt x="1253" y="37"/>
                      <a:pt x="1133" y="60"/>
                      <a:pt x="1313" y="0"/>
                    </a:cubicBezTo>
                    <a:cubicBezTo>
                      <a:pt x="1456" y="0"/>
                      <a:pt x="1559" y="11"/>
                      <a:pt x="1580" y="52"/>
                    </a:cubicBezTo>
                    <a:cubicBezTo>
                      <a:pt x="1688" y="105"/>
                      <a:pt x="1745" y="157"/>
                      <a:pt x="1760" y="242"/>
                    </a:cubicBezTo>
                    <a:cubicBezTo>
                      <a:pt x="1785" y="375"/>
                      <a:pt x="1802" y="417"/>
                      <a:pt x="1730" y="522"/>
                    </a:cubicBezTo>
                    <a:cubicBezTo>
                      <a:pt x="1720" y="537"/>
                      <a:pt x="1600" y="627"/>
                      <a:pt x="1590" y="642"/>
                    </a:cubicBezTo>
                    <a:cubicBezTo>
                      <a:pt x="1580" y="657"/>
                      <a:pt x="1510" y="782"/>
                      <a:pt x="1510" y="782"/>
                    </a:cubicBezTo>
                    <a:cubicBezTo>
                      <a:pt x="1515" y="847"/>
                      <a:pt x="1506" y="875"/>
                      <a:pt x="1547" y="930"/>
                    </a:cubicBezTo>
                    <a:cubicBezTo>
                      <a:pt x="1563" y="935"/>
                      <a:pt x="1578" y="940"/>
                      <a:pt x="1594" y="945"/>
                    </a:cubicBezTo>
                    <a:cubicBezTo>
                      <a:pt x="1609" y="950"/>
                      <a:pt x="1640" y="960"/>
                      <a:pt x="1640" y="960"/>
                    </a:cubicBezTo>
                    <a:cubicBezTo>
                      <a:pt x="1717" y="955"/>
                      <a:pt x="1771" y="931"/>
                      <a:pt x="1848" y="922"/>
                    </a:cubicBezTo>
                    <a:cubicBezTo>
                      <a:pt x="1952" y="907"/>
                      <a:pt x="2129" y="872"/>
                      <a:pt x="2210" y="862"/>
                    </a:cubicBezTo>
                    <a:cubicBezTo>
                      <a:pt x="2322" y="857"/>
                      <a:pt x="2448" y="850"/>
                      <a:pt x="2511" y="862"/>
                    </a:cubicBezTo>
                    <a:cubicBezTo>
                      <a:pt x="2526" y="872"/>
                      <a:pt x="2577" y="922"/>
                      <a:pt x="2588" y="937"/>
                    </a:cubicBezTo>
                    <a:cubicBezTo>
                      <a:pt x="2605" y="964"/>
                      <a:pt x="2624" y="1020"/>
                      <a:pt x="2634" y="1050"/>
                    </a:cubicBezTo>
                    <a:cubicBezTo>
                      <a:pt x="2652" y="1104"/>
                      <a:pt x="2657" y="1174"/>
                      <a:pt x="2672" y="1230"/>
                    </a:cubicBezTo>
                    <a:cubicBezTo>
                      <a:pt x="2667" y="1350"/>
                      <a:pt x="2673" y="1410"/>
                      <a:pt x="2665" y="1530"/>
                    </a:cubicBezTo>
                    <a:cubicBezTo>
                      <a:pt x="2659" y="1595"/>
                      <a:pt x="2680" y="1678"/>
                      <a:pt x="2665" y="1732"/>
                    </a:cubicBezTo>
                    <a:cubicBezTo>
                      <a:pt x="2659" y="1749"/>
                      <a:pt x="2637" y="1870"/>
                      <a:pt x="2618" y="1897"/>
                    </a:cubicBezTo>
                    <a:cubicBezTo>
                      <a:pt x="2578" y="1955"/>
                      <a:pt x="2539" y="1948"/>
                      <a:pt x="2518" y="2010"/>
                    </a:cubicBezTo>
                    <a:cubicBezTo>
                      <a:pt x="2487" y="2020"/>
                      <a:pt x="2456" y="2030"/>
                      <a:pt x="2425" y="2040"/>
                    </a:cubicBezTo>
                    <a:cubicBezTo>
                      <a:pt x="2390" y="2051"/>
                      <a:pt x="2372" y="2045"/>
                      <a:pt x="2341" y="2025"/>
                    </a:cubicBezTo>
                    <a:cubicBezTo>
                      <a:pt x="2328" y="2016"/>
                      <a:pt x="2271" y="2018"/>
                      <a:pt x="2259" y="2008"/>
                    </a:cubicBezTo>
                    <a:cubicBezTo>
                      <a:pt x="2245" y="1997"/>
                      <a:pt x="2187" y="1973"/>
                      <a:pt x="2177" y="1958"/>
                    </a:cubicBezTo>
                    <a:cubicBezTo>
                      <a:pt x="2131" y="1928"/>
                      <a:pt x="2120" y="1918"/>
                      <a:pt x="2074" y="1888"/>
                    </a:cubicBezTo>
                    <a:cubicBezTo>
                      <a:pt x="2047" y="1870"/>
                      <a:pt x="1961" y="1868"/>
                      <a:pt x="1961" y="1868"/>
                    </a:cubicBezTo>
                    <a:cubicBezTo>
                      <a:pt x="1818" y="1879"/>
                      <a:pt x="1892" y="1841"/>
                      <a:pt x="1735" y="1898"/>
                    </a:cubicBezTo>
                    <a:cubicBezTo>
                      <a:pt x="1720" y="1908"/>
                      <a:pt x="1663" y="1953"/>
                      <a:pt x="1653" y="1968"/>
                    </a:cubicBezTo>
                    <a:cubicBezTo>
                      <a:pt x="1614" y="2028"/>
                      <a:pt x="1605" y="2109"/>
                      <a:pt x="1594" y="2175"/>
                    </a:cubicBezTo>
                    <a:cubicBezTo>
                      <a:pt x="1600" y="2255"/>
                      <a:pt x="1612" y="2322"/>
                      <a:pt x="1663" y="2385"/>
                    </a:cubicBezTo>
                    <a:cubicBezTo>
                      <a:pt x="1756" y="2497"/>
                      <a:pt x="1871" y="2501"/>
                      <a:pt x="1948" y="2520"/>
                    </a:cubicBezTo>
                    <a:cubicBezTo>
                      <a:pt x="2066" y="2497"/>
                      <a:pt x="2098" y="2473"/>
                      <a:pt x="2197" y="2408"/>
                    </a:cubicBezTo>
                    <a:cubicBezTo>
                      <a:pt x="2213" y="2398"/>
                      <a:pt x="2285" y="2361"/>
                      <a:pt x="2302" y="2355"/>
                    </a:cubicBezTo>
                    <a:cubicBezTo>
                      <a:pt x="2333" y="2345"/>
                      <a:pt x="2395" y="2325"/>
                      <a:pt x="2395" y="2325"/>
                    </a:cubicBezTo>
                    <a:cubicBezTo>
                      <a:pt x="2436" y="2330"/>
                      <a:pt x="2480" y="2324"/>
                      <a:pt x="2518" y="2340"/>
                    </a:cubicBezTo>
                    <a:cubicBezTo>
                      <a:pt x="2532" y="2346"/>
                      <a:pt x="2576" y="2402"/>
                      <a:pt x="2577" y="2418"/>
                    </a:cubicBezTo>
                    <a:cubicBezTo>
                      <a:pt x="2629" y="2568"/>
                      <a:pt x="2602" y="2597"/>
                      <a:pt x="2607" y="2697"/>
                    </a:cubicBezTo>
                    <a:cubicBezTo>
                      <a:pt x="2624" y="2996"/>
                      <a:pt x="2628" y="2837"/>
                      <a:pt x="2610" y="3045"/>
                    </a:cubicBezTo>
                    <a:cubicBezTo>
                      <a:pt x="2605" y="3145"/>
                      <a:pt x="2611" y="3222"/>
                      <a:pt x="2603" y="3322"/>
                    </a:cubicBezTo>
                    <a:cubicBezTo>
                      <a:pt x="2146" y="3318"/>
                      <a:pt x="493" y="3318"/>
                      <a:pt x="0" y="3318"/>
                    </a:cubicBezTo>
                    <a:close/>
                  </a:path>
                </a:pathLst>
              </a:custGeom>
              <a:solidFill>
                <a:schemeClr val="accent1"/>
              </a:solidFill>
              <a:ln w="15875">
                <a:solidFill>
                  <a:srgbClr val="000000"/>
                </a:solidFill>
                <a:round/>
                <a:headEnd/>
                <a:tailEnd/>
              </a:ln>
            </p:spPr>
            <p:txBody>
              <a:bodyPr/>
              <a:lstStyle/>
              <a:p>
                <a:endParaRPr lang="en-US"/>
              </a:p>
            </p:txBody>
          </p:sp>
        </p:grpSp>
        <p:sp>
          <p:nvSpPr>
            <p:cNvPr id="28701" name="Rectangle 30"/>
            <p:cNvSpPr>
              <a:spLocks noChangeAspect="1" noChangeArrowheads="1"/>
            </p:cNvSpPr>
            <p:nvPr/>
          </p:nvSpPr>
          <p:spPr bwMode="auto">
            <a:xfrm>
              <a:off x="6995" y="13307"/>
              <a:ext cx="957" cy="343"/>
            </a:xfrm>
            <a:prstGeom prst="rect">
              <a:avLst/>
            </a:prstGeom>
            <a:solidFill>
              <a:schemeClr val="accent1"/>
            </a:solidFill>
            <a:ln w="15875">
              <a:noFill/>
              <a:miter lim="800000"/>
              <a:headEnd/>
              <a:tailEnd/>
            </a:ln>
          </p:spPr>
          <p:txBody>
            <a:bodyPr/>
            <a:lstStyle/>
            <a:p>
              <a:pPr algn="l" eaLnBrk="0" hangingPunct="0"/>
              <a:r>
                <a:rPr lang="en-US" sz="1100" baseline="0">
                  <a:solidFill>
                    <a:srgbClr val="3366CC"/>
                  </a:solidFill>
                  <a:latin typeface="Comic Sans MS" pitchFamily="66" charset="0"/>
                </a:rPr>
                <a:t>Fajlli 1</a:t>
              </a:r>
            </a:p>
          </p:txBody>
        </p:sp>
        <p:sp>
          <p:nvSpPr>
            <p:cNvPr id="28702" name="Rectangle 31"/>
            <p:cNvSpPr>
              <a:spLocks noChangeAspect="1" noChangeArrowheads="1"/>
            </p:cNvSpPr>
            <p:nvPr/>
          </p:nvSpPr>
          <p:spPr bwMode="auto">
            <a:xfrm>
              <a:off x="8528" y="13468"/>
              <a:ext cx="1008" cy="361"/>
            </a:xfrm>
            <a:prstGeom prst="rect">
              <a:avLst/>
            </a:prstGeom>
            <a:solidFill>
              <a:schemeClr val="accent1"/>
            </a:solidFill>
            <a:ln w="15875">
              <a:noFill/>
              <a:miter lim="800000"/>
              <a:headEnd/>
              <a:tailEnd/>
            </a:ln>
          </p:spPr>
          <p:txBody>
            <a:bodyPr/>
            <a:lstStyle/>
            <a:p>
              <a:pPr algn="l" eaLnBrk="0" hangingPunct="0"/>
              <a:r>
                <a:rPr lang="en-US" sz="1100" baseline="0">
                  <a:solidFill>
                    <a:srgbClr val="3366CC"/>
                  </a:solidFill>
                  <a:latin typeface="Comic Sans MS" pitchFamily="66" charset="0"/>
                </a:rPr>
                <a:t>Fajlli 2</a:t>
              </a:r>
            </a:p>
          </p:txBody>
        </p:sp>
        <p:sp>
          <p:nvSpPr>
            <p:cNvPr id="28703" name="Rectangle 32"/>
            <p:cNvSpPr>
              <a:spLocks noChangeAspect="1" noChangeArrowheads="1"/>
            </p:cNvSpPr>
            <p:nvPr/>
          </p:nvSpPr>
          <p:spPr bwMode="auto">
            <a:xfrm>
              <a:off x="6834" y="14482"/>
              <a:ext cx="1317" cy="472"/>
            </a:xfrm>
            <a:prstGeom prst="rect">
              <a:avLst/>
            </a:prstGeom>
            <a:solidFill>
              <a:schemeClr val="accent1"/>
            </a:solidFill>
            <a:ln w="15875">
              <a:noFill/>
              <a:miter lim="800000"/>
              <a:headEnd/>
              <a:tailEnd/>
            </a:ln>
          </p:spPr>
          <p:txBody>
            <a:bodyPr/>
            <a:lstStyle/>
            <a:p>
              <a:pPr algn="l" eaLnBrk="0" hangingPunct="0"/>
              <a:r>
                <a:rPr lang="en-US" sz="1100" baseline="0">
                  <a:solidFill>
                    <a:srgbClr val="3366CC"/>
                  </a:solidFill>
                  <a:latin typeface="Comic Sans MS" pitchFamily="66" charset="0"/>
                </a:rPr>
                <a:t>Fajlli 3</a:t>
              </a:r>
            </a:p>
          </p:txBody>
        </p:sp>
        <p:sp>
          <p:nvSpPr>
            <p:cNvPr id="28704" name="Rectangle 33"/>
            <p:cNvSpPr>
              <a:spLocks noChangeAspect="1" noChangeArrowheads="1"/>
            </p:cNvSpPr>
            <p:nvPr/>
          </p:nvSpPr>
          <p:spPr bwMode="auto">
            <a:xfrm>
              <a:off x="8188" y="14482"/>
              <a:ext cx="1263" cy="453"/>
            </a:xfrm>
            <a:prstGeom prst="rect">
              <a:avLst/>
            </a:prstGeom>
            <a:solidFill>
              <a:schemeClr val="accent1"/>
            </a:solidFill>
            <a:ln w="15875">
              <a:noFill/>
              <a:miter lim="800000"/>
              <a:headEnd/>
              <a:tailEnd/>
            </a:ln>
          </p:spPr>
          <p:txBody>
            <a:bodyPr/>
            <a:lstStyle/>
            <a:p>
              <a:pPr algn="l" eaLnBrk="0" hangingPunct="0"/>
              <a:r>
                <a:rPr lang="en-US" sz="1100" baseline="0">
                  <a:solidFill>
                    <a:srgbClr val="3366CC"/>
                  </a:solidFill>
                  <a:latin typeface="Comic Sans MS" pitchFamily="66" charset="0"/>
                </a:rPr>
                <a:t>Fajlli 4</a:t>
              </a:r>
            </a:p>
          </p:txBody>
        </p:sp>
        <p:sp>
          <p:nvSpPr>
            <p:cNvPr id="28705" name="Freeform 34"/>
            <p:cNvSpPr>
              <a:spLocks noChangeAspect="1"/>
            </p:cNvSpPr>
            <p:nvPr/>
          </p:nvSpPr>
          <p:spPr bwMode="auto">
            <a:xfrm>
              <a:off x="2776" y="13321"/>
              <a:ext cx="1129" cy="741"/>
            </a:xfrm>
            <a:custGeom>
              <a:avLst/>
              <a:gdLst>
                <a:gd name="T0" fmla="*/ 26 w 3626"/>
                <a:gd name="T1" fmla="*/ 2468 h 2618"/>
                <a:gd name="T2" fmla="*/ 26 w 3626"/>
                <a:gd name="T3" fmla="*/ 15 h 2618"/>
                <a:gd name="T4" fmla="*/ 2621 w 3626"/>
                <a:gd name="T5" fmla="*/ 15 h 2618"/>
                <a:gd name="T6" fmla="*/ 2583 w 3626"/>
                <a:gd name="T7" fmla="*/ 705 h 2618"/>
                <a:gd name="T8" fmla="*/ 2621 w 3626"/>
                <a:gd name="T9" fmla="*/ 900 h 2618"/>
                <a:gd name="T10" fmla="*/ 2733 w 3626"/>
                <a:gd name="T11" fmla="*/ 968 h 2618"/>
                <a:gd name="T12" fmla="*/ 2846 w 3626"/>
                <a:gd name="T13" fmla="*/ 975 h 2618"/>
                <a:gd name="T14" fmla="*/ 2996 w 3626"/>
                <a:gd name="T15" fmla="*/ 945 h 2618"/>
                <a:gd name="T16" fmla="*/ 3266 w 3626"/>
                <a:gd name="T17" fmla="*/ 825 h 2618"/>
                <a:gd name="T18" fmla="*/ 3461 w 3626"/>
                <a:gd name="T19" fmla="*/ 870 h 2618"/>
                <a:gd name="T20" fmla="*/ 3528 w 3626"/>
                <a:gd name="T21" fmla="*/ 945 h 2618"/>
                <a:gd name="T22" fmla="*/ 3588 w 3626"/>
                <a:gd name="T23" fmla="*/ 1080 h 2618"/>
                <a:gd name="T24" fmla="*/ 3603 w 3626"/>
                <a:gd name="T25" fmla="*/ 1275 h 2618"/>
                <a:gd name="T26" fmla="*/ 3453 w 3626"/>
                <a:gd name="T27" fmla="*/ 1425 h 2618"/>
                <a:gd name="T28" fmla="*/ 3273 w 3626"/>
                <a:gd name="T29" fmla="*/ 1485 h 2618"/>
                <a:gd name="T30" fmla="*/ 3003 w 3626"/>
                <a:gd name="T31" fmla="*/ 1380 h 2618"/>
                <a:gd name="T32" fmla="*/ 2958 w 3626"/>
                <a:gd name="T33" fmla="*/ 1350 h 2618"/>
                <a:gd name="T34" fmla="*/ 2913 w 3626"/>
                <a:gd name="T35" fmla="*/ 1320 h 2618"/>
                <a:gd name="T36" fmla="*/ 2658 w 3626"/>
                <a:gd name="T37" fmla="*/ 1380 h 2618"/>
                <a:gd name="T38" fmla="*/ 2598 w 3626"/>
                <a:gd name="T39" fmla="*/ 1515 h 2618"/>
                <a:gd name="T40" fmla="*/ 2583 w 3626"/>
                <a:gd name="T41" fmla="*/ 1560 h 2618"/>
                <a:gd name="T42" fmla="*/ 2568 w 3626"/>
                <a:gd name="T43" fmla="*/ 1605 h 2618"/>
                <a:gd name="T44" fmla="*/ 2606 w 3626"/>
                <a:gd name="T45" fmla="*/ 1808 h 2618"/>
                <a:gd name="T46" fmla="*/ 2666 w 3626"/>
                <a:gd name="T47" fmla="*/ 2160 h 2618"/>
                <a:gd name="T48" fmla="*/ 2666 w 3626"/>
                <a:gd name="T49" fmla="*/ 2453 h 2618"/>
                <a:gd name="T50" fmla="*/ 2591 w 3626"/>
                <a:gd name="T51" fmla="*/ 2528 h 2618"/>
                <a:gd name="T52" fmla="*/ 2478 w 3626"/>
                <a:gd name="T53" fmla="*/ 2573 h 2618"/>
                <a:gd name="T54" fmla="*/ 2298 w 3626"/>
                <a:gd name="T55" fmla="*/ 2610 h 2618"/>
                <a:gd name="T56" fmla="*/ 1998 w 3626"/>
                <a:gd name="T57" fmla="*/ 2603 h 2618"/>
                <a:gd name="T58" fmla="*/ 1796 w 3626"/>
                <a:gd name="T59" fmla="*/ 2603 h 2618"/>
                <a:gd name="T60" fmla="*/ 1631 w 3626"/>
                <a:gd name="T61" fmla="*/ 2558 h 2618"/>
                <a:gd name="T62" fmla="*/ 1518 w 3626"/>
                <a:gd name="T63" fmla="*/ 2460 h 2618"/>
                <a:gd name="T64" fmla="*/ 1488 w 3626"/>
                <a:gd name="T65" fmla="*/ 2370 h 2618"/>
                <a:gd name="T66" fmla="*/ 1503 w 3626"/>
                <a:gd name="T67" fmla="*/ 2288 h 2618"/>
                <a:gd name="T68" fmla="*/ 1548 w 3626"/>
                <a:gd name="T69" fmla="*/ 2220 h 2618"/>
                <a:gd name="T70" fmla="*/ 1601 w 3626"/>
                <a:gd name="T71" fmla="*/ 2160 h 2618"/>
                <a:gd name="T72" fmla="*/ 1698 w 3626"/>
                <a:gd name="T73" fmla="*/ 2070 h 2618"/>
                <a:gd name="T74" fmla="*/ 1728 w 3626"/>
                <a:gd name="T75" fmla="*/ 1980 h 2618"/>
                <a:gd name="T76" fmla="*/ 1623 w 3626"/>
                <a:gd name="T77" fmla="*/ 1665 h 2618"/>
                <a:gd name="T78" fmla="*/ 1593 w 3626"/>
                <a:gd name="T79" fmla="*/ 1620 h 2618"/>
                <a:gd name="T80" fmla="*/ 1353 w 3626"/>
                <a:gd name="T81" fmla="*/ 1560 h 2618"/>
                <a:gd name="T82" fmla="*/ 1143 w 3626"/>
                <a:gd name="T83" fmla="*/ 1628 h 2618"/>
                <a:gd name="T84" fmla="*/ 1008 w 3626"/>
                <a:gd name="T85" fmla="*/ 1905 h 2618"/>
                <a:gd name="T86" fmla="*/ 1143 w 3626"/>
                <a:gd name="T87" fmla="*/ 2205 h 2618"/>
                <a:gd name="T88" fmla="*/ 1173 w 3626"/>
                <a:gd name="T89" fmla="*/ 2250 h 2618"/>
                <a:gd name="T90" fmla="*/ 1203 w 3626"/>
                <a:gd name="T91" fmla="*/ 2340 h 2618"/>
                <a:gd name="T92" fmla="*/ 1188 w 3626"/>
                <a:gd name="T93" fmla="*/ 2460 h 2618"/>
                <a:gd name="T94" fmla="*/ 1106 w 3626"/>
                <a:gd name="T95" fmla="*/ 2505 h 2618"/>
                <a:gd name="T96" fmla="*/ 896 w 3626"/>
                <a:gd name="T97" fmla="*/ 2513 h 2618"/>
                <a:gd name="T98" fmla="*/ 483 w 3626"/>
                <a:gd name="T99" fmla="*/ 2550 h 2618"/>
                <a:gd name="T100" fmla="*/ 206 w 3626"/>
                <a:gd name="T101" fmla="*/ 2543 h 2618"/>
                <a:gd name="T102" fmla="*/ 26 w 3626"/>
                <a:gd name="T103" fmla="*/ 2468 h 26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26"/>
                <a:gd name="T157" fmla="*/ 0 h 2618"/>
                <a:gd name="T158" fmla="*/ 3626 w 3626"/>
                <a:gd name="T159" fmla="*/ 2618 h 261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26" h="2618">
                  <a:moveTo>
                    <a:pt x="26" y="2468"/>
                  </a:moveTo>
                  <a:cubicBezTo>
                    <a:pt x="26" y="2025"/>
                    <a:pt x="26" y="525"/>
                    <a:pt x="26" y="15"/>
                  </a:cubicBezTo>
                  <a:cubicBezTo>
                    <a:pt x="461" y="15"/>
                    <a:pt x="2178" y="0"/>
                    <a:pt x="2621" y="15"/>
                  </a:cubicBezTo>
                  <a:cubicBezTo>
                    <a:pt x="2604" y="222"/>
                    <a:pt x="2593" y="497"/>
                    <a:pt x="2583" y="705"/>
                  </a:cubicBezTo>
                  <a:cubicBezTo>
                    <a:pt x="2600" y="871"/>
                    <a:pt x="2564" y="787"/>
                    <a:pt x="2621" y="900"/>
                  </a:cubicBezTo>
                  <a:cubicBezTo>
                    <a:pt x="2628" y="914"/>
                    <a:pt x="2718" y="963"/>
                    <a:pt x="2733" y="968"/>
                  </a:cubicBezTo>
                  <a:cubicBezTo>
                    <a:pt x="2791" y="986"/>
                    <a:pt x="2786" y="970"/>
                    <a:pt x="2846" y="975"/>
                  </a:cubicBezTo>
                  <a:cubicBezTo>
                    <a:pt x="2896" y="970"/>
                    <a:pt x="2947" y="954"/>
                    <a:pt x="2996" y="945"/>
                  </a:cubicBezTo>
                  <a:cubicBezTo>
                    <a:pt x="3108" y="870"/>
                    <a:pt x="3063" y="855"/>
                    <a:pt x="3266" y="825"/>
                  </a:cubicBezTo>
                  <a:cubicBezTo>
                    <a:pt x="3423" y="825"/>
                    <a:pt x="3405" y="853"/>
                    <a:pt x="3461" y="870"/>
                  </a:cubicBezTo>
                  <a:cubicBezTo>
                    <a:pt x="3491" y="879"/>
                    <a:pt x="3528" y="945"/>
                    <a:pt x="3528" y="945"/>
                  </a:cubicBezTo>
                  <a:cubicBezTo>
                    <a:pt x="3544" y="994"/>
                    <a:pt x="3572" y="1031"/>
                    <a:pt x="3588" y="1080"/>
                  </a:cubicBezTo>
                  <a:cubicBezTo>
                    <a:pt x="3583" y="1165"/>
                    <a:pt x="3626" y="1140"/>
                    <a:pt x="3603" y="1275"/>
                  </a:cubicBezTo>
                  <a:cubicBezTo>
                    <a:pt x="3594" y="1334"/>
                    <a:pt x="3494" y="1405"/>
                    <a:pt x="3453" y="1425"/>
                  </a:cubicBezTo>
                  <a:cubicBezTo>
                    <a:pt x="3382" y="1461"/>
                    <a:pt x="3358" y="1471"/>
                    <a:pt x="3273" y="1485"/>
                  </a:cubicBezTo>
                  <a:cubicBezTo>
                    <a:pt x="3152" y="1461"/>
                    <a:pt x="3108" y="1450"/>
                    <a:pt x="3003" y="1380"/>
                  </a:cubicBezTo>
                  <a:cubicBezTo>
                    <a:pt x="2988" y="1370"/>
                    <a:pt x="2973" y="1360"/>
                    <a:pt x="2958" y="1350"/>
                  </a:cubicBezTo>
                  <a:cubicBezTo>
                    <a:pt x="2943" y="1340"/>
                    <a:pt x="2913" y="1320"/>
                    <a:pt x="2913" y="1320"/>
                  </a:cubicBezTo>
                  <a:cubicBezTo>
                    <a:pt x="2790" y="1331"/>
                    <a:pt x="2747" y="1320"/>
                    <a:pt x="2658" y="1380"/>
                  </a:cubicBezTo>
                  <a:cubicBezTo>
                    <a:pt x="2610" y="1451"/>
                    <a:pt x="2634" y="1408"/>
                    <a:pt x="2598" y="1515"/>
                  </a:cubicBezTo>
                  <a:cubicBezTo>
                    <a:pt x="2593" y="1530"/>
                    <a:pt x="2588" y="1545"/>
                    <a:pt x="2583" y="1560"/>
                  </a:cubicBezTo>
                  <a:cubicBezTo>
                    <a:pt x="2578" y="1575"/>
                    <a:pt x="2568" y="1605"/>
                    <a:pt x="2568" y="1605"/>
                  </a:cubicBezTo>
                  <a:cubicBezTo>
                    <a:pt x="2573" y="1680"/>
                    <a:pt x="2597" y="1733"/>
                    <a:pt x="2606" y="1808"/>
                  </a:cubicBezTo>
                  <a:cubicBezTo>
                    <a:pt x="2621" y="1909"/>
                    <a:pt x="2656" y="2081"/>
                    <a:pt x="2666" y="2160"/>
                  </a:cubicBezTo>
                  <a:cubicBezTo>
                    <a:pt x="2671" y="2269"/>
                    <a:pt x="2678" y="2392"/>
                    <a:pt x="2666" y="2453"/>
                  </a:cubicBezTo>
                  <a:cubicBezTo>
                    <a:pt x="2656" y="2468"/>
                    <a:pt x="2606" y="2518"/>
                    <a:pt x="2591" y="2528"/>
                  </a:cubicBezTo>
                  <a:cubicBezTo>
                    <a:pt x="2564" y="2545"/>
                    <a:pt x="2508" y="2563"/>
                    <a:pt x="2478" y="2573"/>
                  </a:cubicBezTo>
                  <a:cubicBezTo>
                    <a:pt x="2424" y="2591"/>
                    <a:pt x="2354" y="2596"/>
                    <a:pt x="2298" y="2610"/>
                  </a:cubicBezTo>
                  <a:cubicBezTo>
                    <a:pt x="2178" y="2605"/>
                    <a:pt x="2118" y="2611"/>
                    <a:pt x="1998" y="2603"/>
                  </a:cubicBezTo>
                  <a:cubicBezTo>
                    <a:pt x="1933" y="2598"/>
                    <a:pt x="1850" y="2618"/>
                    <a:pt x="1796" y="2603"/>
                  </a:cubicBezTo>
                  <a:cubicBezTo>
                    <a:pt x="1779" y="2598"/>
                    <a:pt x="1658" y="2576"/>
                    <a:pt x="1631" y="2558"/>
                  </a:cubicBezTo>
                  <a:cubicBezTo>
                    <a:pt x="1573" y="2519"/>
                    <a:pt x="1580" y="2481"/>
                    <a:pt x="1518" y="2460"/>
                  </a:cubicBezTo>
                  <a:cubicBezTo>
                    <a:pt x="1508" y="2430"/>
                    <a:pt x="1498" y="2400"/>
                    <a:pt x="1488" y="2370"/>
                  </a:cubicBezTo>
                  <a:cubicBezTo>
                    <a:pt x="1477" y="2336"/>
                    <a:pt x="1483" y="2318"/>
                    <a:pt x="1503" y="2288"/>
                  </a:cubicBezTo>
                  <a:cubicBezTo>
                    <a:pt x="1512" y="2275"/>
                    <a:pt x="1538" y="2232"/>
                    <a:pt x="1548" y="2220"/>
                  </a:cubicBezTo>
                  <a:cubicBezTo>
                    <a:pt x="1559" y="2206"/>
                    <a:pt x="1586" y="2170"/>
                    <a:pt x="1601" y="2160"/>
                  </a:cubicBezTo>
                  <a:cubicBezTo>
                    <a:pt x="1631" y="2115"/>
                    <a:pt x="1668" y="2115"/>
                    <a:pt x="1698" y="2070"/>
                  </a:cubicBezTo>
                  <a:cubicBezTo>
                    <a:pt x="1716" y="2044"/>
                    <a:pt x="1728" y="1980"/>
                    <a:pt x="1728" y="1980"/>
                  </a:cubicBezTo>
                  <a:cubicBezTo>
                    <a:pt x="1717" y="1841"/>
                    <a:pt x="1740" y="1743"/>
                    <a:pt x="1623" y="1665"/>
                  </a:cubicBezTo>
                  <a:cubicBezTo>
                    <a:pt x="1613" y="1650"/>
                    <a:pt x="1608" y="1630"/>
                    <a:pt x="1593" y="1620"/>
                  </a:cubicBezTo>
                  <a:cubicBezTo>
                    <a:pt x="1533" y="1582"/>
                    <a:pt x="1419" y="1571"/>
                    <a:pt x="1353" y="1560"/>
                  </a:cubicBezTo>
                  <a:cubicBezTo>
                    <a:pt x="1273" y="1566"/>
                    <a:pt x="1206" y="1578"/>
                    <a:pt x="1143" y="1628"/>
                  </a:cubicBezTo>
                  <a:cubicBezTo>
                    <a:pt x="1031" y="1718"/>
                    <a:pt x="1027" y="1830"/>
                    <a:pt x="1008" y="1905"/>
                  </a:cubicBezTo>
                  <a:cubicBezTo>
                    <a:pt x="1031" y="2020"/>
                    <a:pt x="1078" y="2108"/>
                    <a:pt x="1143" y="2205"/>
                  </a:cubicBezTo>
                  <a:cubicBezTo>
                    <a:pt x="1153" y="2220"/>
                    <a:pt x="1167" y="2233"/>
                    <a:pt x="1173" y="2250"/>
                  </a:cubicBezTo>
                  <a:cubicBezTo>
                    <a:pt x="1183" y="2280"/>
                    <a:pt x="1203" y="2340"/>
                    <a:pt x="1203" y="2340"/>
                  </a:cubicBezTo>
                  <a:cubicBezTo>
                    <a:pt x="1198" y="2380"/>
                    <a:pt x="1204" y="2423"/>
                    <a:pt x="1188" y="2460"/>
                  </a:cubicBezTo>
                  <a:cubicBezTo>
                    <a:pt x="1182" y="2474"/>
                    <a:pt x="1122" y="2504"/>
                    <a:pt x="1106" y="2505"/>
                  </a:cubicBezTo>
                  <a:cubicBezTo>
                    <a:pt x="1006" y="2514"/>
                    <a:pt x="996" y="2508"/>
                    <a:pt x="896" y="2513"/>
                  </a:cubicBezTo>
                  <a:cubicBezTo>
                    <a:pt x="597" y="2529"/>
                    <a:pt x="732" y="2529"/>
                    <a:pt x="483" y="2550"/>
                  </a:cubicBezTo>
                  <a:cubicBezTo>
                    <a:pt x="383" y="2545"/>
                    <a:pt x="306" y="2551"/>
                    <a:pt x="206" y="2543"/>
                  </a:cubicBezTo>
                  <a:cubicBezTo>
                    <a:pt x="129" y="2537"/>
                    <a:pt x="0" y="2494"/>
                    <a:pt x="26" y="2468"/>
                  </a:cubicBezTo>
                  <a:close/>
                </a:path>
              </a:pathLst>
            </a:custGeom>
            <a:solidFill>
              <a:schemeClr val="accent1"/>
            </a:solidFill>
            <a:ln w="15875">
              <a:solidFill>
                <a:srgbClr val="000000"/>
              </a:solidFill>
              <a:round/>
              <a:headEnd/>
              <a:tailEnd/>
            </a:ln>
          </p:spPr>
          <p:txBody>
            <a:bodyPr/>
            <a:lstStyle/>
            <a:p>
              <a:endParaRPr lang="en-US"/>
            </a:p>
          </p:txBody>
        </p:sp>
        <p:sp>
          <p:nvSpPr>
            <p:cNvPr id="28706" name="Rectangle 35"/>
            <p:cNvSpPr>
              <a:spLocks noChangeAspect="1" noChangeArrowheads="1"/>
            </p:cNvSpPr>
            <p:nvPr/>
          </p:nvSpPr>
          <p:spPr bwMode="auto">
            <a:xfrm>
              <a:off x="2851" y="13422"/>
              <a:ext cx="1009" cy="421"/>
            </a:xfrm>
            <a:prstGeom prst="rect">
              <a:avLst/>
            </a:prstGeom>
            <a:solidFill>
              <a:schemeClr val="accent1"/>
            </a:solidFill>
            <a:ln w="15875">
              <a:noFill/>
              <a:miter lim="800000"/>
              <a:headEnd/>
              <a:tailEnd/>
            </a:ln>
          </p:spPr>
          <p:txBody>
            <a:bodyPr/>
            <a:lstStyle/>
            <a:p>
              <a:pPr algn="l" eaLnBrk="0" hangingPunct="0"/>
              <a:r>
                <a:rPr lang="en-US" sz="1100" baseline="0">
                  <a:solidFill>
                    <a:srgbClr val="3366CC"/>
                  </a:solidFill>
                  <a:latin typeface="Comic Sans MS" pitchFamily="66" charset="0"/>
                </a:rPr>
                <a:t>Fajlli 1</a:t>
              </a:r>
            </a:p>
          </p:txBody>
        </p:sp>
        <p:sp>
          <p:nvSpPr>
            <p:cNvPr id="28707" name="Freeform 36"/>
            <p:cNvSpPr>
              <a:spLocks noChangeAspect="1"/>
            </p:cNvSpPr>
            <p:nvPr/>
          </p:nvSpPr>
          <p:spPr bwMode="auto">
            <a:xfrm>
              <a:off x="4172" y="13195"/>
              <a:ext cx="782" cy="931"/>
            </a:xfrm>
            <a:custGeom>
              <a:avLst/>
              <a:gdLst>
                <a:gd name="T0" fmla="*/ 2610 w 2610"/>
                <a:gd name="T1" fmla="*/ 4 h 3420"/>
                <a:gd name="T2" fmla="*/ 2610 w 2610"/>
                <a:gd name="T3" fmla="*/ 2404 h 3420"/>
                <a:gd name="T4" fmla="*/ 1913 w 2610"/>
                <a:gd name="T5" fmla="*/ 2377 h 3420"/>
                <a:gd name="T6" fmla="*/ 1718 w 2610"/>
                <a:gd name="T7" fmla="*/ 2415 h 3420"/>
                <a:gd name="T8" fmla="*/ 1650 w 2610"/>
                <a:gd name="T9" fmla="*/ 2527 h 3420"/>
                <a:gd name="T10" fmla="*/ 1643 w 2610"/>
                <a:gd name="T11" fmla="*/ 2640 h 3420"/>
                <a:gd name="T12" fmla="*/ 1673 w 2610"/>
                <a:gd name="T13" fmla="*/ 2790 h 3420"/>
                <a:gd name="T14" fmla="*/ 1793 w 2610"/>
                <a:gd name="T15" fmla="*/ 3060 h 3420"/>
                <a:gd name="T16" fmla="*/ 1748 w 2610"/>
                <a:gd name="T17" fmla="*/ 3255 h 3420"/>
                <a:gd name="T18" fmla="*/ 1673 w 2610"/>
                <a:gd name="T19" fmla="*/ 3322 h 3420"/>
                <a:gd name="T20" fmla="*/ 1538 w 2610"/>
                <a:gd name="T21" fmla="*/ 3382 h 3420"/>
                <a:gd name="T22" fmla="*/ 1343 w 2610"/>
                <a:gd name="T23" fmla="*/ 3397 h 3420"/>
                <a:gd name="T24" fmla="*/ 1193 w 2610"/>
                <a:gd name="T25" fmla="*/ 3247 h 3420"/>
                <a:gd name="T26" fmla="*/ 1133 w 2610"/>
                <a:gd name="T27" fmla="*/ 3067 h 3420"/>
                <a:gd name="T28" fmla="*/ 1238 w 2610"/>
                <a:gd name="T29" fmla="*/ 2797 h 3420"/>
                <a:gd name="T30" fmla="*/ 1268 w 2610"/>
                <a:gd name="T31" fmla="*/ 2752 h 3420"/>
                <a:gd name="T32" fmla="*/ 1298 w 2610"/>
                <a:gd name="T33" fmla="*/ 2707 h 3420"/>
                <a:gd name="T34" fmla="*/ 1238 w 2610"/>
                <a:gd name="T35" fmla="*/ 2452 h 3420"/>
                <a:gd name="T36" fmla="*/ 1103 w 2610"/>
                <a:gd name="T37" fmla="*/ 2392 h 3420"/>
                <a:gd name="T38" fmla="*/ 1058 w 2610"/>
                <a:gd name="T39" fmla="*/ 2377 h 3420"/>
                <a:gd name="T40" fmla="*/ 1013 w 2610"/>
                <a:gd name="T41" fmla="*/ 2362 h 3420"/>
                <a:gd name="T42" fmla="*/ 810 w 2610"/>
                <a:gd name="T43" fmla="*/ 2400 h 3420"/>
                <a:gd name="T44" fmla="*/ 458 w 2610"/>
                <a:gd name="T45" fmla="*/ 2460 h 3420"/>
                <a:gd name="T46" fmla="*/ 165 w 2610"/>
                <a:gd name="T47" fmla="*/ 2460 h 3420"/>
                <a:gd name="T48" fmla="*/ 90 w 2610"/>
                <a:gd name="T49" fmla="*/ 2385 h 3420"/>
                <a:gd name="T50" fmla="*/ 45 w 2610"/>
                <a:gd name="T51" fmla="*/ 2272 h 3420"/>
                <a:gd name="T52" fmla="*/ 8 w 2610"/>
                <a:gd name="T53" fmla="*/ 2092 h 3420"/>
                <a:gd name="T54" fmla="*/ 15 w 2610"/>
                <a:gd name="T55" fmla="*/ 1792 h 3420"/>
                <a:gd name="T56" fmla="*/ 15 w 2610"/>
                <a:gd name="T57" fmla="*/ 1590 h 3420"/>
                <a:gd name="T58" fmla="*/ 60 w 2610"/>
                <a:gd name="T59" fmla="*/ 1425 h 3420"/>
                <a:gd name="T60" fmla="*/ 158 w 2610"/>
                <a:gd name="T61" fmla="*/ 1312 h 3420"/>
                <a:gd name="T62" fmla="*/ 248 w 2610"/>
                <a:gd name="T63" fmla="*/ 1282 h 3420"/>
                <a:gd name="T64" fmla="*/ 330 w 2610"/>
                <a:gd name="T65" fmla="*/ 1297 h 3420"/>
                <a:gd name="T66" fmla="*/ 410 w 2610"/>
                <a:gd name="T67" fmla="*/ 1314 h 3420"/>
                <a:gd name="T68" fmla="*/ 490 w 2610"/>
                <a:gd name="T69" fmla="*/ 1364 h 3420"/>
                <a:gd name="T70" fmla="*/ 590 w 2610"/>
                <a:gd name="T71" fmla="*/ 1434 h 3420"/>
                <a:gd name="T72" fmla="*/ 700 w 2610"/>
                <a:gd name="T73" fmla="*/ 1454 h 3420"/>
                <a:gd name="T74" fmla="*/ 920 w 2610"/>
                <a:gd name="T75" fmla="*/ 1424 h 3420"/>
                <a:gd name="T76" fmla="*/ 1000 w 2610"/>
                <a:gd name="T77" fmla="*/ 1354 h 3420"/>
                <a:gd name="T78" fmla="*/ 1058 w 2610"/>
                <a:gd name="T79" fmla="*/ 1147 h 3420"/>
                <a:gd name="T80" fmla="*/ 990 w 2610"/>
                <a:gd name="T81" fmla="*/ 937 h 3420"/>
                <a:gd name="T82" fmla="*/ 713 w 2610"/>
                <a:gd name="T83" fmla="*/ 802 h 3420"/>
                <a:gd name="T84" fmla="*/ 470 w 2610"/>
                <a:gd name="T85" fmla="*/ 914 h 3420"/>
                <a:gd name="T86" fmla="*/ 368 w 2610"/>
                <a:gd name="T87" fmla="*/ 967 h 3420"/>
                <a:gd name="T88" fmla="*/ 278 w 2610"/>
                <a:gd name="T89" fmla="*/ 997 h 3420"/>
                <a:gd name="T90" fmla="*/ 158 w 2610"/>
                <a:gd name="T91" fmla="*/ 982 h 3420"/>
                <a:gd name="T92" fmla="*/ 100 w 2610"/>
                <a:gd name="T93" fmla="*/ 904 h 3420"/>
                <a:gd name="T94" fmla="*/ 71 w 2610"/>
                <a:gd name="T95" fmla="*/ 625 h 3420"/>
                <a:gd name="T96" fmla="*/ 68 w 2610"/>
                <a:gd name="T97" fmla="*/ 277 h 3420"/>
                <a:gd name="T98" fmla="*/ 75 w 2610"/>
                <a:gd name="T99" fmla="*/ 0 h 3420"/>
                <a:gd name="T100" fmla="*/ 2610 w 2610"/>
                <a:gd name="T101" fmla="*/ 4 h 34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10"/>
                <a:gd name="T154" fmla="*/ 0 h 3420"/>
                <a:gd name="T155" fmla="*/ 2610 w 2610"/>
                <a:gd name="T156" fmla="*/ 3420 h 34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10" h="3420">
                  <a:moveTo>
                    <a:pt x="2610" y="4"/>
                  </a:moveTo>
                  <a:cubicBezTo>
                    <a:pt x="2610" y="439"/>
                    <a:pt x="2610" y="1964"/>
                    <a:pt x="2610" y="2404"/>
                  </a:cubicBezTo>
                  <a:cubicBezTo>
                    <a:pt x="2403" y="2387"/>
                    <a:pt x="2121" y="2387"/>
                    <a:pt x="1913" y="2377"/>
                  </a:cubicBezTo>
                  <a:cubicBezTo>
                    <a:pt x="1747" y="2394"/>
                    <a:pt x="1831" y="2358"/>
                    <a:pt x="1718" y="2415"/>
                  </a:cubicBezTo>
                  <a:cubicBezTo>
                    <a:pt x="1704" y="2422"/>
                    <a:pt x="1655" y="2512"/>
                    <a:pt x="1650" y="2527"/>
                  </a:cubicBezTo>
                  <a:cubicBezTo>
                    <a:pt x="1632" y="2585"/>
                    <a:pt x="1648" y="2580"/>
                    <a:pt x="1643" y="2640"/>
                  </a:cubicBezTo>
                  <a:cubicBezTo>
                    <a:pt x="1648" y="2690"/>
                    <a:pt x="1664" y="2741"/>
                    <a:pt x="1673" y="2790"/>
                  </a:cubicBezTo>
                  <a:cubicBezTo>
                    <a:pt x="1748" y="2902"/>
                    <a:pt x="1763" y="2857"/>
                    <a:pt x="1793" y="3060"/>
                  </a:cubicBezTo>
                  <a:cubicBezTo>
                    <a:pt x="1793" y="3217"/>
                    <a:pt x="1765" y="3199"/>
                    <a:pt x="1748" y="3255"/>
                  </a:cubicBezTo>
                  <a:cubicBezTo>
                    <a:pt x="1739" y="3285"/>
                    <a:pt x="1673" y="3322"/>
                    <a:pt x="1673" y="3322"/>
                  </a:cubicBezTo>
                  <a:cubicBezTo>
                    <a:pt x="1624" y="3338"/>
                    <a:pt x="1587" y="3366"/>
                    <a:pt x="1538" y="3382"/>
                  </a:cubicBezTo>
                  <a:cubicBezTo>
                    <a:pt x="1453" y="3377"/>
                    <a:pt x="1478" y="3420"/>
                    <a:pt x="1343" y="3397"/>
                  </a:cubicBezTo>
                  <a:cubicBezTo>
                    <a:pt x="1284" y="3388"/>
                    <a:pt x="1213" y="3288"/>
                    <a:pt x="1193" y="3247"/>
                  </a:cubicBezTo>
                  <a:cubicBezTo>
                    <a:pt x="1157" y="3176"/>
                    <a:pt x="1147" y="3152"/>
                    <a:pt x="1133" y="3067"/>
                  </a:cubicBezTo>
                  <a:cubicBezTo>
                    <a:pt x="1157" y="2946"/>
                    <a:pt x="1168" y="2902"/>
                    <a:pt x="1238" y="2797"/>
                  </a:cubicBezTo>
                  <a:cubicBezTo>
                    <a:pt x="1248" y="2782"/>
                    <a:pt x="1258" y="2767"/>
                    <a:pt x="1268" y="2752"/>
                  </a:cubicBezTo>
                  <a:cubicBezTo>
                    <a:pt x="1278" y="2737"/>
                    <a:pt x="1298" y="2707"/>
                    <a:pt x="1298" y="2707"/>
                  </a:cubicBezTo>
                  <a:cubicBezTo>
                    <a:pt x="1287" y="2584"/>
                    <a:pt x="1298" y="2541"/>
                    <a:pt x="1238" y="2452"/>
                  </a:cubicBezTo>
                  <a:cubicBezTo>
                    <a:pt x="1167" y="2404"/>
                    <a:pt x="1210" y="2428"/>
                    <a:pt x="1103" y="2392"/>
                  </a:cubicBezTo>
                  <a:cubicBezTo>
                    <a:pt x="1088" y="2387"/>
                    <a:pt x="1073" y="2382"/>
                    <a:pt x="1058" y="2377"/>
                  </a:cubicBezTo>
                  <a:cubicBezTo>
                    <a:pt x="1043" y="2372"/>
                    <a:pt x="1013" y="2362"/>
                    <a:pt x="1013" y="2362"/>
                  </a:cubicBezTo>
                  <a:cubicBezTo>
                    <a:pt x="938" y="2367"/>
                    <a:pt x="885" y="2391"/>
                    <a:pt x="810" y="2400"/>
                  </a:cubicBezTo>
                  <a:cubicBezTo>
                    <a:pt x="709" y="2415"/>
                    <a:pt x="537" y="2450"/>
                    <a:pt x="458" y="2460"/>
                  </a:cubicBezTo>
                  <a:cubicBezTo>
                    <a:pt x="349" y="2465"/>
                    <a:pt x="226" y="2472"/>
                    <a:pt x="165" y="2460"/>
                  </a:cubicBezTo>
                  <a:cubicBezTo>
                    <a:pt x="150" y="2450"/>
                    <a:pt x="100" y="2400"/>
                    <a:pt x="90" y="2385"/>
                  </a:cubicBezTo>
                  <a:cubicBezTo>
                    <a:pt x="73" y="2358"/>
                    <a:pt x="55" y="2302"/>
                    <a:pt x="45" y="2272"/>
                  </a:cubicBezTo>
                  <a:cubicBezTo>
                    <a:pt x="27" y="2218"/>
                    <a:pt x="22" y="2148"/>
                    <a:pt x="8" y="2092"/>
                  </a:cubicBezTo>
                  <a:cubicBezTo>
                    <a:pt x="13" y="1972"/>
                    <a:pt x="7" y="1912"/>
                    <a:pt x="15" y="1792"/>
                  </a:cubicBezTo>
                  <a:cubicBezTo>
                    <a:pt x="20" y="1727"/>
                    <a:pt x="0" y="1644"/>
                    <a:pt x="15" y="1590"/>
                  </a:cubicBezTo>
                  <a:cubicBezTo>
                    <a:pt x="20" y="1573"/>
                    <a:pt x="42" y="1452"/>
                    <a:pt x="60" y="1425"/>
                  </a:cubicBezTo>
                  <a:cubicBezTo>
                    <a:pt x="99" y="1367"/>
                    <a:pt x="137" y="1374"/>
                    <a:pt x="158" y="1312"/>
                  </a:cubicBezTo>
                  <a:cubicBezTo>
                    <a:pt x="188" y="1302"/>
                    <a:pt x="218" y="1292"/>
                    <a:pt x="248" y="1282"/>
                  </a:cubicBezTo>
                  <a:cubicBezTo>
                    <a:pt x="282" y="1271"/>
                    <a:pt x="300" y="1277"/>
                    <a:pt x="330" y="1297"/>
                  </a:cubicBezTo>
                  <a:cubicBezTo>
                    <a:pt x="343" y="1306"/>
                    <a:pt x="398" y="1304"/>
                    <a:pt x="410" y="1314"/>
                  </a:cubicBezTo>
                  <a:cubicBezTo>
                    <a:pt x="424" y="1325"/>
                    <a:pt x="480" y="1349"/>
                    <a:pt x="490" y="1364"/>
                  </a:cubicBezTo>
                  <a:cubicBezTo>
                    <a:pt x="535" y="1394"/>
                    <a:pt x="545" y="1404"/>
                    <a:pt x="590" y="1434"/>
                  </a:cubicBezTo>
                  <a:cubicBezTo>
                    <a:pt x="616" y="1452"/>
                    <a:pt x="700" y="1454"/>
                    <a:pt x="700" y="1454"/>
                  </a:cubicBezTo>
                  <a:cubicBezTo>
                    <a:pt x="839" y="1443"/>
                    <a:pt x="767" y="1481"/>
                    <a:pt x="920" y="1424"/>
                  </a:cubicBezTo>
                  <a:cubicBezTo>
                    <a:pt x="935" y="1414"/>
                    <a:pt x="990" y="1369"/>
                    <a:pt x="1000" y="1354"/>
                  </a:cubicBezTo>
                  <a:cubicBezTo>
                    <a:pt x="1038" y="1294"/>
                    <a:pt x="1047" y="1213"/>
                    <a:pt x="1058" y="1147"/>
                  </a:cubicBezTo>
                  <a:cubicBezTo>
                    <a:pt x="1052" y="1067"/>
                    <a:pt x="1040" y="1000"/>
                    <a:pt x="990" y="937"/>
                  </a:cubicBezTo>
                  <a:cubicBezTo>
                    <a:pt x="900" y="825"/>
                    <a:pt x="788" y="821"/>
                    <a:pt x="713" y="802"/>
                  </a:cubicBezTo>
                  <a:cubicBezTo>
                    <a:pt x="598" y="825"/>
                    <a:pt x="567" y="849"/>
                    <a:pt x="470" y="914"/>
                  </a:cubicBezTo>
                  <a:cubicBezTo>
                    <a:pt x="455" y="924"/>
                    <a:pt x="385" y="961"/>
                    <a:pt x="368" y="967"/>
                  </a:cubicBezTo>
                  <a:cubicBezTo>
                    <a:pt x="338" y="977"/>
                    <a:pt x="278" y="997"/>
                    <a:pt x="278" y="997"/>
                  </a:cubicBezTo>
                  <a:cubicBezTo>
                    <a:pt x="238" y="992"/>
                    <a:pt x="195" y="998"/>
                    <a:pt x="158" y="982"/>
                  </a:cubicBezTo>
                  <a:cubicBezTo>
                    <a:pt x="144" y="976"/>
                    <a:pt x="101" y="920"/>
                    <a:pt x="100" y="904"/>
                  </a:cubicBezTo>
                  <a:cubicBezTo>
                    <a:pt x="50" y="754"/>
                    <a:pt x="76" y="725"/>
                    <a:pt x="71" y="625"/>
                  </a:cubicBezTo>
                  <a:cubicBezTo>
                    <a:pt x="55" y="326"/>
                    <a:pt x="51" y="485"/>
                    <a:pt x="68" y="277"/>
                  </a:cubicBezTo>
                  <a:cubicBezTo>
                    <a:pt x="73" y="177"/>
                    <a:pt x="67" y="100"/>
                    <a:pt x="75" y="0"/>
                  </a:cubicBezTo>
                  <a:cubicBezTo>
                    <a:pt x="520" y="4"/>
                    <a:pt x="2130" y="4"/>
                    <a:pt x="2610" y="4"/>
                  </a:cubicBezTo>
                  <a:close/>
                </a:path>
              </a:pathLst>
            </a:custGeom>
            <a:solidFill>
              <a:schemeClr val="accent1"/>
            </a:solidFill>
            <a:ln w="15875">
              <a:solidFill>
                <a:srgbClr val="000000"/>
              </a:solidFill>
              <a:round/>
              <a:headEnd/>
              <a:tailEnd/>
            </a:ln>
          </p:spPr>
          <p:txBody>
            <a:bodyPr/>
            <a:lstStyle/>
            <a:p>
              <a:endParaRPr lang="en-US"/>
            </a:p>
          </p:txBody>
        </p:sp>
        <p:sp>
          <p:nvSpPr>
            <p:cNvPr id="28708" name="Rectangle 37"/>
            <p:cNvSpPr>
              <a:spLocks noChangeAspect="1" noChangeArrowheads="1"/>
            </p:cNvSpPr>
            <p:nvPr/>
          </p:nvSpPr>
          <p:spPr bwMode="auto">
            <a:xfrm>
              <a:off x="4289" y="13150"/>
              <a:ext cx="847" cy="416"/>
            </a:xfrm>
            <a:prstGeom prst="rect">
              <a:avLst/>
            </a:prstGeom>
            <a:solidFill>
              <a:schemeClr val="accent1"/>
            </a:solidFill>
            <a:ln w="15875">
              <a:noFill/>
              <a:miter lim="800000"/>
              <a:headEnd/>
              <a:tailEnd/>
            </a:ln>
          </p:spPr>
          <p:txBody>
            <a:bodyPr/>
            <a:lstStyle/>
            <a:p>
              <a:pPr algn="l" eaLnBrk="0" hangingPunct="0"/>
              <a:r>
                <a:rPr lang="en-US" sz="1100" baseline="0">
                  <a:solidFill>
                    <a:srgbClr val="3366CC"/>
                  </a:solidFill>
                  <a:latin typeface="Comic Sans MS" pitchFamily="66" charset="0"/>
                </a:rPr>
                <a:t>Fajlli 2</a:t>
              </a:r>
            </a:p>
          </p:txBody>
        </p:sp>
        <p:sp>
          <p:nvSpPr>
            <p:cNvPr id="28709" name="Freeform 38"/>
            <p:cNvSpPr>
              <a:spLocks noChangeAspect="1"/>
            </p:cNvSpPr>
            <p:nvPr/>
          </p:nvSpPr>
          <p:spPr bwMode="auto">
            <a:xfrm>
              <a:off x="2590" y="14207"/>
              <a:ext cx="841" cy="841"/>
            </a:xfrm>
            <a:custGeom>
              <a:avLst/>
              <a:gdLst>
                <a:gd name="T0" fmla="*/ 0 w 2680"/>
                <a:gd name="T1" fmla="*/ 3318 h 3322"/>
                <a:gd name="T2" fmla="*/ 0 w 2680"/>
                <a:gd name="T3" fmla="*/ 918 h 3322"/>
                <a:gd name="T4" fmla="*/ 600 w 2680"/>
                <a:gd name="T5" fmla="*/ 962 h 3322"/>
                <a:gd name="T6" fmla="*/ 930 w 2680"/>
                <a:gd name="T7" fmla="*/ 972 h 3322"/>
                <a:gd name="T8" fmla="*/ 1133 w 2680"/>
                <a:gd name="T9" fmla="*/ 967 h 3322"/>
                <a:gd name="T10" fmla="*/ 1238 w 2680"/>
                <a:gd name="T11" fmla="*/ 907 h 3322"/>
                <a:gd name="T12" fmla="*/ 1223 w 2680"/>
                <a:gd name="T13" fmla="*/ 735 h 3322"/>
                <a:gd name="T14" fmla="*/ 1120 w 2680"/>
                <a:gd name="T15" fmla="*/ 552 h 3322"/>
                <a:gd name="T16" fmla="*/ 1035 w 2680"/>
                <a:gd name="T17" fmla="*/ 382 h 3322"/>
                <a:gd name="T18" fmla="*/ 1050 w 2680"/>
                <a:gd name="T19" fmla="*/ 262 h 3322"/>
                <a:gd name="T20" fmla="*/ 1080 w 2680"/>
                <a:gd name="T21" fmla="*/ 172 h 3322"/>
                <a:gd name="T22" fmla="*/ 1150 w 2680"/>
                <a:gd name="T23" fmla="*/ 92 h 3322"/>
                <a:gd name="T24" fmla="*/ 1313 w 2680"/>
                <a:gd name="T25" fmla="*/ 0 h 3322"/>
                <a:gd name="T26" fmla="*/ 1580 w 2680"/>
                <a:gd name="T27" fmla="*/ 52 h 3322"/>
                <a:gd name="T28" fmla="*/ 1760 w 2680"/>
                <a:gd name="T29" fmla="*/ 242 h 3322"/>
                <a:gd name="T30" fmla="*/ 1730 w 2680"/>
                <a:gd name="T31" fmla="*/ 522 h 3322"/>
                <a:gd name="T32" fmla="*/ 1590 w 2680"/>
                <a:gd name="T33" fmla="*/ 642 h 3322"/>
                <a:gd name="T34" fmla="*/ 1510 w 2680"/>
                <a:gd name="T35" fmla="*/ 782 h 3322"/>
                <a:gd name="T36" fmla="*/ 1547 w 2680"/>
                <a:gd name="T37" fmla="*/ 930 h 3322"/>
                <a:gd name="T38" fmla="*/ 1594 w 2680"/>
                <a:gd name="T39" fmla="*/ 945 h 3322"/>
                <a:gd name="T40" fmla="*/ 1640 w 2680"/>
                <a:gd name="T41" fmla="*/ 960 h 3322"/>
                <a:gd name="T42" fmla="*/ 1848 w 2680"/>
                <a:gd name="T43" fmla="*/ 922 h 3322"/>
                <a:gd name="T44" fmla="*/ 2210 w 2680"/>
                <a:gd name="T45" fmla="*/ 862 h 3322"/>
                <a:gd name="T46" fmla="*/ 2511 w 2680"/>
                <a:gd name="T47" fmla="*/ 862 h 3322"/>
                <a:gd name="T48" fmla="*/ 2588 w 2680"/>
                <a:gd name="T49" fmla="*/ 937 h 3322"/>
                <a:gd name="T50" fmla="*/ 2634 w 2680"/>
                <a:gd name="T51" fmla="*/ 1050 h 3322"/>
                <a:gd name="T52" fmla="*/ 2672 w 2680"/>
                <a:gd name="T53" fmla="*/ 1230 h 3322"/>
                <a:gd name="T54" fmla="*/ 2665 w 2680"/>
                <a:gd name="T55" fmla="*/ 1530 h 3322"/>
                <a:gd name="T56" fmla="*/ 2665 w 2680"/>
                <a:gd name="T57" fmla="*/ 1732 h 3322"/>
                <a:gd name="T58" fmla="*/ 2618 w 2680"/>
                <a:gd name="T59" fmla="*/ 1897 h 3322"/>
                <a:gd name="T60" fmla="*/ 2518 w 2680"/>
                <a:gd name="T61" fmla="*/ 2010 h 3322"/>
                <a:gd name="T62" fmla="*/ 2425 w 2680"/>
                <a:gd name="T63" fmla="*/ 2040 h 3322"/>
                <a:gd name="T64" fmla="*/ 2341 w 2680"/>
                <a:gd name="T65" fmla="*/ 2025 h 3322"/>
                <a:gd name="T66" fmla="*/ 2259 w 2680"/>
                <a:gd name="T67" fmla="*/ 2008 h 3322"/>
                <a:gd name="T68" fmla="*/ 2177 w 2680"/>
                <a:gd name="T69" fmla="*/ 1958 h 3322"/>
                <a:gd name="T70" fmla="*/ 2074 w 2680"/>
                <a:gd name="T71" fmla="*/ 1888 h 3322"/>
                <a:gd name="T72" fmla="*/ 1961 w 2680"/>
                <a:gd name="T73" fmla="*/ 1868 h 3322"/>
                <a:gd name="T74" fmla="*/ 1735 w 2680"/>
                <a:gd name="T75" fmla="*/ 1898 h 3322"/>
                <a:gd name="T76" fmla="*/ 1653 w 2680"/>
                <a:gd name="T77" fmla="*/ 1968 h 3322"/>
                <a:gd name="T78" fmla="*/ 1594 w 2680"/>
                <a:gd name="T79" fmla="*/ 2175 h 3322"/>
                <a:gd name="T80" fmla="*/ 1663 w 2680"/>
                <a:gd name="T81" fmla="*/ 2385 h 3322"/>
                <a:gd name="T82" fmla="*/ 1948 w 2680"/>
                <a:gd name="T83" fmla="*/ 2520 h 3322"/>
                <a:gd name="T84" fmla="*/ 2197 w 2680"/>
                <a:gd name="T85" fmla="*/ 2408 h 3322"/>
                <a:gd name="T86" fmla="*/ 2302 w 2680"/>
                <a:gd name="T87" fmla="*/ 2355 h 3322"/>
                <a:gd name="T88" fmla="*/ 2395 w 2680"/>
                <a:gd name="T89" fmla="*/ 2325 h 3322"/>
                <a:gd name="T90" fmla="*/ 2518 w 2680"/>
                <a:gd name="T91" fmla="*/ 2340 h 3322"/>
                <a:gd name="T92" fmla="*/ 2577 w 2680"/>
                <a:gd name="T93" fmla="*/ 2418 h 3322"/>
                <a:gd name="T94" fmla="*/ 2607 w 2680"/>
                <a:gd name="T95" fmla="*/ 2697 h 3322"/>
                <a:gd name="T96" fmla="*/ 2610 w 2680"/>
                <a:gd name="T97" fmla="*/ 3045 h 3322"/>
                <a:gd name="T98" fmla="*/ 2603 w 2680"/>
                <a:gd name="T99" fmla="*/ 3322 h 3322"/>
                <a:gd name="T100" fmla="*/ 0 w 2680"/>
                <a:gd name="T101" fmla="*/ 3318 h 33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80"/>
                <a:gd name="T154" fmla="*/ 0 h 3322"/>
                <a:gd name="T155" fmla="*/ 2680 w 2680"/>
                <a:gd name="T156" fmla="*/ 3322 h 332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80" h="3322">
                  <a:moveTo>
                    <a:pt x="0" y="3318"/>
                  </a:moveTo>
                  <a:cubicBezTo>
                    <a:pt x="0" y="2883"/>
                    <a:pt x="0" y="1358"/>
                    <a:pt x="0" y="918"/>
                  </a:cubicBezTo>
                  <a:cubicBezTo>
                    <a:pt x="213" y="935"/>
                    <a:pt x="386" y="952"/>
                    <a:pt x="600" y="962"/>
                  </a:cubicBezTo>
                  <a:cubicBezTo>
                    <a:pt x="750" y="972"/>
                    <a:pt x="795" y="997"/>
                    <a:pt x="930" y="972"/>
                  </a:cubicBezTo>
                  <a:cubicBezTo>
                    <a:pt x="1020" y="972"/>
                    <a:pt x="1128" y="982"/>
                    <a:pt x="1133" y="967"/>
                  </a:cubicBezTo>
                  <a:cubicBezTo>
                    <a:pt x="1186" y="940"/>
                    <a:pt x="1223" y="946"/>
                    <a:pt x="1238" y="907"/>
                  </a:cubicBezTo>
                  <a:cubicBezTo>
                    <a:pt x="1253" y="868"/>
                    <a:pt x="1243" y="794"/>
                    <a:pt x="1223" y="735"/>
                  </a:cubicBezTo>
                  <a:cubicBezTo>
                    <a:pt x="1163" y="695"/>
                    <a:pt x="1129" y="601"/>
                    <a:pt x="1120" y="552"/>
                  </a:cubicBezTo>
                  <a:cubicBezTo>
                    <a:pt x="1043" y="440"/>
                    <a:pt x="1066" y="585"/>
                    <a:pt x="1035" y="382"/>
                  </a:cubicBezTo>
                  <a:cubicBezTo>
                    <a:pt x="1035" y="225"/>
                    <a:pt x="1033" y="318"/>
                    <a:pt x="1050" y="262"/>
                  </a:cubicBezTo>
                  <a:cubicBezTo>
                    <a:pt x="1059" y="232"/>
                    <a:pt x="1080" y="172"/>
                    <a:pt x="1080" y="172"/>
                  </a:cubicBezTo>
                  <a:cubicBezTo>
                    <a:pt x="1130" y="156"/>
                    <a:pt x="1099" y="108"/>
                    <a:pt x="1150" y="92"/>
                  </a:cubicBezTo>
                  <a:cubicBezTo>
                    <a:pt x="1253" y="37"/>
                    <a:pt x="1133" y="60"/>
                    <a:pt x="1313" y="0"/>
                  </a:cubicBezTo>
                  <a:cubicBezTo>
                    <a:pt x="1456" y="0"/>
                    <a:pt x="1559" y="11"/>
                    <a:pt x="1580" y="52"/>
                  </a:cubicBezTo>
                  <a:cubicBezTo>
                    <a:pt x="1688" y="105"/>
                    <a:pt x="1745" y="157"/>
                    <a:pt x="1760" y="242"/>
                  </a:cubicBezTo>
                  <a:cubicBezTo>
                    <a:pt x="1785" y="375"/>
                    <a:pt x="1802" y="417"/>
                    <a:pt x="1730" y="522"/>
                  </a:cubicBezTo>
                  <a:cubicBezTo>
                    <a:pt x="1720" y="537"/>
                    <a:pt x="1600" y="627"/>
                    <a:pt x="1590" y="642"/>
                  </a:cubicBezTo>
                  <a:cubicBezTo>
                    <a:pt x="1580" y="657"/>
                    <a:pt x="1510" y="782"/>
                    <a:pt x="1510" y="782"/>
                  </a:cubicBezTo>
                  <a:cubicBezTo>
                    <a:pt x="1515" y="847"/>
                    <a:pt x="1506" y="875"/>
                    <a:pt x="1547" y="930"/>
                  </a:cubicBezTo>
                  <a:cubicBezTo>
                    <a:pt x="1563" y="935"/>
                    <a:pt x="1578" y="940"/>
                    <a:pt x="1594" y="945"/>
                  </a:cubicBezTo>
                  <a:cubicBezTo>
                    <a:pt x="1609" y="950"/>
                    <a:pt x="1640" y="960"/>
                    <a:pt x="1640" y="960"/>
                  </a:cubicBezTo>
                  <a:cubicBezTo>
                    <a:pt x="1717" y="955"/>
                    <a:pt x="1771" y="931"/>
                    <a:pt x="1848" y="922"/>
                  </a:cubicBezTo>
                  <a:cubicBezTo>
                    <a:pt x="1952" y="907"/>
                    <a:pt x="2129" y="872"/>
                    <a:pt x="2210" y="862"/>
                  </a:cubicBezTo>
                  <a:cubicBezTo>
                    <a:pt x="2322" y="857"/>
                    <a:pt x="2448" y="850"/>
                    <a:pt x="2511" y="862"/>
                  </a:cubicBezTo>
                  <a:cubicBezTo>
                    <a:pt x="2526" y="872"/>
                    <a:pt x="2577" y="922"/>
                    <a:pt x="2588" y="937"/>
                  </a:cubicBezTo>
                  <a:cubicBezTo>
                    <a:pt x="2605" y="964"/>
                    <a:pt x="2624" y="1020"/>
                    <a:pt x="2634" y="1050"/>
                  </a:cubicBezTo>
                  <a:cubicBezTo>
                    <a:pt x="2652" y="1104"/>
                    <a:pt x="2657" y="1174"/>
                    <a:pt x="2672" y="1230"/>
                  </a:cubicBezTo>
                  <a:cubicBezTo>
                    <a:pt x="2667" y="1350"/>
                    <a:pt x="2673" y="1410"/>
                    <a:pt x="2665" y="1530"/>
                  </a:cubicBezTo>
                  <a:cubicBezTo>
                    <a:pt x="2659" y="1595"/>
                    <a:pt x="2680" y="1678"/>
                    <a:pt x="2665" y="1732"/>
                  </a:cubicBezTo>
                  <a:cubicBezTo>
                    <a:pt x="2659" y="1749"/>
                    <a:pt x="2637" y="1870"/>
                    <a:pt x="2618" y="1897"/>
                  </a:cubicBezTo>
                  <a:cubicBezTo>
                    <a:pt x="2578" y="1955"/>
                    <a:pt x="2539" y="1948"/>
                    <a:pt x="2518" y="2010"/>
                  </a:cubicBezTo>
                  <a:cubicBezTo>
                    <a:pt x="2487" y="2020"/>
                    <a:pt x="2456" y="2030"/>
                    <a:pt x="2425" y="2040"/>
                  </a:cubicBezTo>
                  <a:cubicBezTo>
                    <a:pt x="2390" y="2051"/>
                    <a:pt x="2372" y="2045"/>
                    <a:pt x="2341" y="2025"/>
                  </a:cubicBezTo>
                  <a:cubicBezTo>
                    <a:pt x="2328" y="2016"/>
                    <a:pt x="2271" y="2018"/>
                    <a:pt x="2259" y="2008"/>
                  </a:cubicBezTo>
                  <a:cubicBezTo>
                    <a:pt x="2245" y="1997"/>
                    <a:pt x="2187" y="1973"/>
                    <a:pt x="2177" y="1958"/>
                  </a:cubicBezTo>
                  <a:cubicBezTo>
                    <a:pt x="2131" y="1928"/>
                    <a:pt x="2120" y="1918"/>
                    <a:pt x="2074" y="1888"/>
                  </a:cubicBezTo>
                  <a:cubicBezTo>
                    <a:pt x="2047" y="1870"/>
                    <a:pt x="1961" y="1868"/>
                    <a:pt x="1961" y="1868"/>
                  </a:cubicBezTo>
                  <a:cubicBezTo>
                    <a:pt x="1818" y="1879"/>
                    <a:pt x="1892" y="1841"/>
                    <a:pt x="1735" y="1898"/>
                  </a:cubicBezTo>
                  <a:cubicBezTo>
                    <a:pt x="1720" y="1908"/>
                    <a:pt x="1663" y="1953"/>
                    <a:pt x="1653" y="1968"/>
                  </a:cubicBezTo>
                  <a:cubicBezTo>
                    <a:pt x="1614" y="2028"/>
                    <a:pt x="1605" y="2109"/>
                    <a:pt x="1594" y="2175"/>
                  </a:cubicBezTo>
                  <a:cubicBezTo>
                    <a:pt x="1600" y="2255"/>
                    <a:pt x="1612" y="2322"/>
                    <a:pt x="1663" y="2385"/>
                  </a:cubicBezTo>
                  <a:cubicBezTo>
                    <a:pt x="1756" y="2497"/>
                    <a:pt x="1871" y="2501"/>
                    <a:pt x="1948" y="2520"/>
                  </a:cubicBezTo>
                  <a:cubicBezTo>
                    <a:pt x="2066" y="2497"/>
                    <a:pt x="2098" y="2473"/>
                    <a:pt x="2197" y="2408"/>
                  </a:cubicBezTo>
                  <a:cubicBezTo>
                    <a:pt x="2213" y="2398"/>
                    <a:pt x="2285" y="2361"/>
                    <a:pt x="2302" y="2355"/>
                  </a:cubicBezTo>
                  <a:cubicBezTo>
                    <a:pt x="2333" y="2345"/>
                    <a:pt x="2395" y="2325"/>
                    <a:pt x="2395" y="2325"/>
                  </a:cubicBezTo>
                  <a:cubicBezTo>
                    <a:pt x="2436" y="2330"/>
                    <a:pt x="2480" y="2324"/>
                    <a:pt x="2518" y="2340"/>
                  </a:cubicBezTo>
                  <a:cubicBezTo>
                    <a:pt x="2532" y="2346"/>
                    <a:pt x="2576" y="2402"/>
                    <a:pt x="2577" y="2418"/>
                  </a:cubicBezTo>
                  <a:cubicBezTo>
                    <a:pt x="2629" y="2568"/>
                    <a:pt x="2602" y="2597"/>
                    <a:pt x="2607" y="2697"/>
                  </a:cubicBezTo>
                  <a:cubicBezTo>
                    <a:pt x="2624" y="2996"/>
                    <a:pt x="2628" y="2837"/>
                    <a:pt x="2610" y="3045"/>
                  </a:cubicBezTo>
                  <a:cubicBezTo>
                    <a:pt x="2605" y="3145"/>
                    <a:pt x="2611" y="3222"/>
                    <a:pt x="2603" y="3322"/>
                  </a:cubicBezTo>
                  <a:cubicBezTo>
                    <a:pt x="2146" y="3318"/>
                    <a:pt x="493" y="3318"/>
                    <a:pt x="0" y="3318"/>
                  </a:cubicBezTo>
                  <a:close/>
                </a:path>
              </a:pathLst>
            </a:custGeom>
            <a:solidFill>
              <a:schemeClr val="accent1"/>
            </a:solidFill>
            <a:ln w="15875">
              <a:solidFill>
                <a:srgbClr val="000000"/>
              </a:solidFill>
              <a:round/>
              <a:headEnd/>
              <a:tailEnd/>
            </a:ln>
          </p:spPr>
          <p:txBody>
            <a:bodyPr/>
            <a:lstStyle/>
            <a:p>
              <a:endParaRPr lang="en-US"/>
            </a:p>
          </p:txBody>
        </p:sp>
        <p:sp>
          <p:nvSpPr>
            <p:cNvPr id="28710" name="Rectangle 39"/>
            <p:cNvSpPr>
              <a:spLocks noChangeAspect="1" noChangeArrowheads="1"/>
            </p:cNvSpPr>
            <p:nvPr/>
          </p:nvSpPr>
          <p:spPr bwMode="auto">
            <a:xfrm>
              <a:off x="2542" y="14734"/>
              <a:ext cx="932" cy="388"/>
            </a:xfrm>
            <a:prstGeom prst="rect">
              <a:avLst/>
            </a:prstGeom>
            <a:solidFill>
              <a:schemeClr val="accent1"/>
            </a:solidFill>
            <a:ln w="15875">
              <a:noFill/>
              <a:miter lim="800000"/>
              <a:headEnd/>
              <a:tailEnd/>
            </a:ln>
          </p:spPr>
          <p:txBody>
            <a:bodyPr/>
            <a:lstStyle/>
            <a:p>
              <a:pPr algn="l" eaLnBrk="0" hangingPunct="0"/>
              <a:r>
                <a:rPr lang="en-US" sz="1100" baseline="0">
                  <a:solidFill>
                    <a:srgbClr val="3366CC"/>
                  </a:solidFill>
                  <a:latin typeface="Comic Sans MS" pitchFamily="66" charset="0"/>
                </a:rPr>
                <a:t>Fajlli 4</a:t>
              </a:r>
            </a:p>
          </p:txBody>
        </p:sp>
        <p:sp>
          <p:nvSpPr>
            <p:cNvPr id="28711" name="Freeform 40"/>
            <p:cNvSpPr>
              <a:spLocks noChangeAspect="1"/>
            </p:cNvSpPr>
            <p:nvPr/>
          </p:nvSpPr>
          <p:spPr bwMode="auto">
            <a:xfrm>
              <a:off x="3613" y="14207"/>
              <a:ext cx="1114" cy="725"/>
            </a:xfrm>
            <a:custGeom>
              <a:avLst/>
              <a:gdLst>
                <a:gd name="T0" fmla="*/ 3696 w 3723"/>
                <a:gd name="T1" fmla="*/ 150 h 2618"/>
                <a:gd name="T2" fmla="*/ 3696 w 3723"/>
                <a:gd name="T3" fmla="*/ 2603 h 2618"/>
                <a:gd name="T4" fmla="*/ 1032 w 3723"/>
                <a:gd name="T5" fmla="*/ 2603 h 2618"/>
                <a:gd name="T6" fmla="*/ 1071 w 3723"/>
                <a:gd name="T7" fmla="*/ 1913 h 2618"/>
                <a:gd name="T8" fmla="*/ 1032 w 3723"/>
                <a:gd name="T9" fmla="*/ 1718 h 2618"/>
                <a:gd name="T10" fmla="*/ 917 w 3723"/>
                <a:gd name="T11" fmla="*/ 1650 h 2618"/>
                <a:gd name="T12" fmla="*/ 801 w 3723"/>
                <a:gd name="T13" fmla="*/ 1643 h 2618"/>
                <a:gd name="T14" fmla="*/ 647 w 3723"/>
                <a:gd name="T15" fmla="*/ 1673 h 2618"/>
                <a:gd name="T16" fmla="*/ 370 w 3723"/>
                <a:gd name="T17" fmla="*/ 1793 h 2618"/>
                <a:gd name="T18" fmla="*/ 169 w 3723"/>
                <a:gd name="T19" fmla="*/ 1748 h 2618"/>
                <a:gd name="T20" fmla="*/ 101 w 3723"/>
                <a:gd name="T21" fmla="*/ 1673 h 2618"/>
                <a:gd name="T22" fmla="*/ 39 w 3723"/>
                <a:gd name="T23" fmla="*/ 1538 h 2618"/>
                <a:gd name="T24" fmla="*/ 24 w 3723"/>
                <a:gd name="T25" fmla="*/ 1343 h 2618"/>
                <a:gd name="T26" fmla="*/ 178 w 3723"/>
                <a:gd name="T27" fmla="*/ 1193 h 2618"/>
                <a:gd name="T28" fmla="*/ 362 w 3723"/>
                <a:gd name="T29" fmla="*/ 1133 h 2618"/>
                <a:gd name="T30" fmla="*/ 640 w 3723"/>
                <a:gd name="T31" fmla="*/ 1238 h 2618"/>
                <a:gd name="T32" fmla="*/ 686 w 3723"/>
                <a:gd name="T33" fmla="*/ 1268 h 2618"/>
                <a:gd name="T34" fmla="*/ 732 w 3723"/>
                <a:gd name="T35" fmla="*/ 1298 h 2618"/>
                <a:gd name="T36" fmla="*/ 994 w 3723"/>
                <a:gd name="T37" fmla="*/ 1238 h 2618"/>
                <a:gd name="T38" fmla="*/ 1056 w 3723"/>
                <a:gd name="T39" fmla="*/ 1103 h 2618"/>
                <a:gd name="T40" fmla="*/ 1071 w 3723"/>
                <a:gd name="T41" fmla="*/ 1058 h 2618"/>
                <a:gd name="T42" fmla="*/ 1086 w 3723"/>
                <a:gd name="T43" fmla="*/ 1013 h 2618"/>
                <a:gd name="T44" fmla="*/ 1047 w 3723"/>
                <a:gd name="T45" fmla="*/ 810 h 2618"/>
                <a:gd name="T46" fmla="*/ 986 w 3723"/>
                <a:gd name="T47" fmla="*/ 458 h 2618"/>
                <a:gd name="T48" fmla="*/ 986 w 3723"/>
                <a:gd name="T49" fmla="*/ 165 h 2618"/>
                <a:gd name="T50" fmla="*/ 1063 w 3723"/>
                <a:gd name="T51" fmla="*/ 90 h 2618"/>
                <a:gd name="T52" fmla="*/ 1179 w 3723"/>
                <a:gd name="T53" fmla="*/ 45 h 2618"/>
                <a:gd name="T54" fmla="*/ 1364 w 3723"/>
                <a:gd name="T55" fmla="*/ 8 h 2618"/>
                <a:gd name="T56" fmla="*/ 1672 w 3723"/>
                <a:gd name="T57" fmla="*/ 15 h 2618"/>
                <a:gd name="T58" fmla="*/ 1879 w 3723"/>
                <a:gd name="T59" fmla="*/ 15 h 2618"/>
                <a:gd name="T60" fmla="*/ 2048 w 3723"/>
                <a:gd name="T61" fmla="*/ 60 h 2618"/>
                <a:gd name="T62" fmla="*/ 2215 w 3723"/>
                <a:gd name="T63" fmla="*/ 135 h 2618"/>
                <a:gd name="T64" fmla="*/ 2345 w 3723"/>
                <a:gd name="T65" fmla="*/ 245 h 2618"/>
                <a:gd name="T66" fmla="*/ 2355 w 3723"/>
                <a:gd name="T67" fmla="*/ 405 h 2618"/>
                <a:gd name="T68" fmla="*/ 2315 w 3723"/>
                <a:gd name="T69" fmla="*/ 555 h 2618"/>
                <a:gd name="T70" fmla="*/ 2245 w 3723"/>
                <a:gd name="T71" fmla="*/ 635 h 2618"/>
                <a:gd name="T72" fmla="*/ 2195 w 3723"/>
                <a:gd name="T73" fmla="*/ 725 h 2618"/>
                <a:gd name="T74" fmla="*/ 2175 w 3723"/>
                <a:gd name="T75" fmla="*/ 805 h 2618"/>
                <a:gd name="T76" fmla="*/ 2195 w 3723"/>
                <a:gd name="T77" fmla="*/ 945 h 2618"/>
                <a:gd name="T78" fmla="*/ 2205 w 3723"/>
                <a:gd name="T79" fmla="*/ 955 h 2618"/>
                <a:gd name="T80" fmla="*/ 2315 w 3723"/>
                <a:gd name="T81" fmla="*/ 1105 h 2618"/>
                <a:gd name="T82" fmla="*/ 2515 w 3723"/>
                <a:gd name="T83" fmla="*/ 1155 h 2618"/>
                <a:gd name="T84" fmla="*/ 2765 w 3723"/>
                <a:gd name="T85" fmla="*/ 1075 h 2618"/>
                <a:gd name="T86" fmla="*/ 2845 w 3723"/>
                <a:gd name="T87" fmla="*/ 825 h 2618"/>
                <a:gd name="T88" fmla="*/ 2815 w 3723"/>
                <a:gd name="T89" fmla="*/ 675 h 2618"/>
                <a:gd name="T90" fmla="*/ 2695 w 3723"/>
                <a:gd name="T91" fmla="*/ 515 h 2618"/>
                <a:gd name="T92" fmla="*/ 2665 w 3723"/>
                <a:gd name="T93" fmla="*/ 345 h 2618"/>
                <a:gd name="T94" fmla="*/ 2735 w 3723"/>
                <a:gd name="T95" fmla="*/ 205 h 2618"/>
                <a:gd name="T96" fmla="*/ 2803 w 3723"/>
                <a:gd name="T97" fmla="*/ 105 h 2618"/>
                <a:gd name="T98" fmla="*/ 3227 w 3723"/>
                <a:gd name="T99" fmla="*/ 68 h 2618"/>
                <a:gd name="T100" fmla="*/ 3511 w 3723"/>
                <a:gd name="T101" fmla="*/ 75 h 2618"/>
                <a:gd name="T102" fmla="*/ 3696 w 3723"/>
                <a:gd name="T103" fmla="*/ 150 h 26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723"/>
                <a:gd name="T157" fmla="*/ 0 h 2618"/>
                <a:gd name="T158" fmla="*/ 3723 w 3723"/>
                <a:gd name="T159" fmla="*/ 2618 h 261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723" h="2618">
                  <a:moveTo>
                    <a:pt x="3696" y="150"/>
                  </a:moveTo>
                  <a:cubicBezTo>
                    <a:pt x="3696" y="593"/>
                    <a:pt x="3696" y="2093"/>
                    <a:pt x="3696" y="2603"/>
                  </a:cubicBezTo>
                  <a:cubicBezTo>
                    <a:pt x="3250" y="2603"/>
                    <a:pt x="1487" y="2618"/>
                    <a:pt x="1032" y="2603"/>
                  </a:cubicBezTo>
                  <a:cubicBezTo>
                    <a:pt x="1049" y="2396"/>
                    <a:pt x="1061" y="2121"/>
                    <a:pt x="1071" y="1913"/>
                  </a:cubicBezTo>
                  <a:cubicBezTo>
                    <a:pt x="1053" y="1747"/>
                    <a:pt x="1090" y="1831"/>
                    <a:pt x="1032" y="1718"/>
                  </a:cubicBezTo>
                  <a:cubicBezTo>
                    <a:pt x="1025" y="1704"/>
                    <a:pt x="932" y="1655"/>
                    <a:pt x="917" y="1650"/>
                  </a:cubicBezTo>
                  <a:cubicBezTo>
                    <a:pt x="857" y="1632"/>
                    <a:pt x="862" y="1648"/>
                    <a:pt x="801" y="1643"/>
                  </a:cubicBezTo>
                  <a:cubicBezTo>
                    <a:pt x="750" y="1648"/>
                    <a:pt x="697" y="1664"/>
                    <a:pt x="647" y="1673"/>
                  </a:cubicBezTo>
                  <a:cubicBezTo>
                    <a:pt x="532" y="1748"/>
                    <a:pt x="578" y="1763"/>
                    <a:pt x="370" y="1793"/>
                  </a:cubicBezTo>
                  <a:cubicBezTo>
                    <a:pt x="208" y="1793"/>
                    <a:pt x="227" y="1765"/>
                    <a:pt x="169" y="1748"/>
                  </a:cubicBezTo>
                  <a:cubicBezTo>
                    <a:pt x="139" y="1739"/>
                    <a:pt x="101" y="1673"/>
                    <a:pt x="101" y="1673"/>
                  </a:cubicBezTo>
                  <a:cubicBezTo>
                    <a:pt x="84" y="1624"/>
                    <a:pt x="55" y="1587"/>
                    <a:pt x="39" y="1538"/>
                  </a:cubicBezTo>
                  <a:cubicBezTo>
                    <a:pt x="44" y="1453"/>
                    <a:pt x="0" y="1478"/>
                    <a:pt x="24" y="1343"/>
                  </a:cubicBezTo>
                  <a:cubicBezTo>
                    <a:pt x="33" y="1284"/>
                    <a:pt x="136" y="1213"/>
                    <a:pt x="178" y="1193"/>
                  </a:cubicBezTo>
                  <a:cubicBezTo>
                    <a:pt x="251" y="1157"/>
                    <a:pt x="275" y="1147"/>
                    <a:pt x="362" y="1133"/>
                  </a:cubicBezTo>
                  <a:cubicBezTo>
                    <a:pt x="615" y="1118"/>
                    <a:pt x="532" y="1168"/>
                    <a:pt x="640" y="1238"/>
                  </a:cubicBezTo>
                  <a:cubicBezTo>
                    <a:pt x="655" y="1248"/>
                    <a:pt x="670" y="1258"/>
                    <a:pt x="686" y="1268"/>
                  </a:cubicBezTo>
                  <a:cubicBezTo>
                    <a:pt x="701" y="1278"/>
                    <a:pt x="732" y="1298"/>
                    <a:pt x="732" y="1298"/>
                  </a:cubicBezTo>
                  <a:cubicBezTo>
                    <a:pt x="858" y="1287"/>
                    <a:pt x="903" y="1298"/>
                    <a:pt x="994" y="1238"/>
                  </a:cubicBezTo>
                  <a:cubicBezTo>
                    <a:pt x="1043" y="1167"/>
                    <a:pt x="1019" y="1210"/>
                    <a:pt x="1056" y="1103"/>
                  </a:cubicBezTo>
                  <a:cubicBezTo>
                    <a:pt x="1061" y="1088"/>
                    <a:pt x="1066" y="1073"/>
                    <a:pt x="1071" y="1058"/>
                  </a:cubicBezTo>
                  <a:cubicBezTo>
                    <a:pt x="1076" y="1043"/>
                    <a:pt x="1086" y="1013"/>
                    <a:pt x="1086" y="1013"/>
                  </a:cubicBezTo>
                  <a:cubicBezTo>
                    <a:pt x="1081" y="938"/>
                    <a:pt x="1057" y="885"/>
                    <a:pt x="1047" y="810"/>
                  </a:cubicBezTo>
                  <a:cubicBezTo>
                    <a:pt x="1032" y="709"/>
                    <a:pt x="996" y="537"/>
                    <a:pt x="986" y="458"/>
                  </a:cubicBezTo>
                  <a:cubicBezTo>
                    <a:pt x="981" y="349"/>
                    <a:pt x="973" y="226"/>
                    <a:pt x="986" y="165"/>
                  </a:cubicBezTo>
                  <a:cubicBezTo>
                    <a:pt x="996" y="150"/>
                    <a:pt x="1047" y="100"/>
                    <a:pt x="1063" y="90"/>
                  </a:cubicBezTo>
                  <a:cubicBezTo>
                    <a:pt x="1090" y="73"/>
                    <a:pt x="1148" y="55"/>
                    <a:pt x="1179" y="45"/>
                  </a:cubicBezTo>
                  <a:cubicBezTo>
                    <a:pt x="1234" y="27"/>
                    <a:pt x="1306" y="22"/>
                    <a:pt x="1364" y="8"/>
                  </a:cubicBezTo>
                  <a:cubicBezTo>
                    <a:pt x="1487" y="13"/>
                    <a:pt x="1548" y="7"/>
                    <a:pt x="1672" y="15"/>
                  </a:cubicBezTo>
                  <a:cubicBezTo>
                    <a:pt x="1738" y="20"/>
                    <a:pt x="1824" y="0"/>
                    <a:pt x="1879" y="15"/>
                  </a:cubicBezTo>
                  <a:cubicBezTo>
                    <a:pt x="1896" y="20"/>
                    <a:pt x="2021" y="42"/>
                    <a:pt x="2048" y="60"/>
                  </a:cubicBezTo>
                  <a:cubicBezTo>
                    <a:pt x="2108" y="99"/>
                    <a:pt x="2152" y="114"/>
                    <a:pt x="2215" y="135"/>
                  </a:cubicBezTo>
                  <a:cubicBezTo>
                    <a:pt x="2226" y="165"/>
                    <a:pt x="2335" y="215"/>
                    <a:pt x="2345" y="245"/>
                  </a:cubicBezTo>
                  <a:cubicBezTo>
                    <a:pt x="2356" y="279"/>
                    <a:pt x="2375" y="375"/>
                    <a:pt x="2355" y="405"/>
                  </a:cubicBezTo>
                  <a:cubicBezTo>
                    <a:pt x="2346" y="418"/>
                    <a:pt x="2325" y="543"/>
                    <a:pt x="2315" y="555"/>
                  </a:cubicBezTo>
                  <a:cubicBezTo>
                    <a:pt x="2303" y="569"/>
                    <a:pt x="2261" y="625"/>
                    <a:pt x="2245" y="635"/>
                  </a:cubicBezTo>
                  <a:cubicBezTo>
                    <a:pt x="2214" y="680"/>
                    <a:pt x="2225" y="680"/>
                    <a:pt x="2195" y="725"/>
                  </a:cubicBezTo>
                  <a:cubicBezTo>
                    <a:pt x="2176" y="751"/>
                    <a:pt x="2175" y="805"/>
                    <a:pt x="2175" y="805"/>
                  </a:cubicBezTo>
                  <a:cubicBezTo>
                    <a:pt x="2186" y="944"/>
                    <a:pt x="2190" y="863"/>
                    <a:pt x="2195" y="945"/>
                  </a:cubicBezTo>
                  <a:cubicBezTo>
                    <a:pt x="2205" y="960"/>
                    <a:pt x="2190" y="945"/>
                    <a:pt x="2205" y="955"/>
                  </a:cubicBezTo>
                  <a:cubicBezTo>
                    <a:pt x="2267" y="993"/>
                    <a:pt x="2198" y="1020"/>
                    <a:pt x="2315" y="1105"/>
                  </a:cubicBezTo>
                  <a:cubicBezTo>
                    <a:pt x="2400" y="1148"/>
                    <a:pt x="2378" y="1163"/>
                    <a:pt x="2515" y="1155"/>
                  </a:cubicBezTo>
                  <a:cubicBezTo>
                    <a:pt x="2648" y="1133"/>
                    <a:pt x="2615" y="1155"/>
                    <a:pt x="2765" y="1075"/>
                  </a:cubicBezTo>
                  <a:cubicBezTo>
                    <a:pt x="2825" y="945"/>
                    <a:pt x="2815" y="1035"/>
                    <a:pt x="2845" y="825"/>
                  </a:cubicBezTo>
                  <a:cubicBezTo>
                    <a:pt x="2835" y="810"/>
                    <a:pt x="2821" y="692"/>
                    <a:pt x="2815" y="675"/>
                  </a:cubicBezTo>
                  <a:cubicBezTo>
                    <a:pt x="2804" y="645"/>
                    <a:pt x="2695" y="515"/>
                    <a:pt x="2695" y="515"/>
                  </a:cubicBezTo>
                  <a:cubicBezTo>
                    <a:pt x="2700" y="475"/>
                    <a:pt x="2649" y="382"/>
                    <a:pt x="2665" y="345"/>
                  </a:cubicBezTo>
                  <a:cubicBezTo>
                    <a:pt x="2670" y="285"/>
                    <a:pt x="2719" y="206"/>
                    <a:pt x="2735" y="205"/>
                  </a:cubicBezTo>
                  <a:cubicBezTo>
                    <a:pt x="2760" y="135"/>
                    <a:pt x="2723" y="203"/>
                    <a:pt x="2803" y="105"/>
                  </a:cubicBezTo>
                  <a:cubicBezTo>
                    <a:pt x="3110" y="89"/>
                    <a:pt x="2971" y="89"/>
                    <a:pt x="3227" y="68"/>
                  </a:cubicBezTo>
                  <a:cubicBezTo>
                    <a:pt x="3330" y="73"/>
                    <a:pt x="3409" y="67"/>
                    <a:pt x="3511" y="75"/>
                  </a:cubicBezTo>
                  <a:cubicBezTo>
                    <a:pt x="3591" y="81"/>
                    <a:pt x="3723" y="124"/>
                    <a:pt x="3696" y="150"/>
                  </a:cubicBezTo>
                  <a:close/>
                </a:path>
              </a:pathLst>
            </a:custGeom>
            <a:solidFill>
              <a:schemeClr val="accent1"/>
            </a:solidFill>
            <a:ln w="15875">
              <a:solidFill>
                <a:srgbClr val="000000"/>
              </a:solidFill>
              <a:round/>
              <a:headEnd/>
              <a:tailEnd/>
            </a:ln>
          </p:spPr>
          <p:txBody>
            <a:bodyPr/>
            <a:lstStyle/>
            <a:p>
              <a:endParaRPr lang="en-US"/>
            </a:p>
          </p:txBody>
        </p:sp>
        <p:sp>
          <p:nvSpPr>
            <p:cNvPr id="28712" name="Rectangle 41"/>
            <p:cNvSpPr>
              <a:spLocks noChangeAspect="1" noChangeArrowheads="1"/>
            </p:cNvSpPr>
            <p:nvPr/>
          </p:nvSpPr>
          <p:spPr bwMode="auto">
            <a:xfrm>
              <a:off x="3984" y="14611"/>
              <a:ext cx="893" cy="371"/>
            </a:xfrm>
            <a:prstGeom prst="rect">
              <a:avLst/>
            </a:prstGeom>
            <a:solidFill>
              <a:schemeClr val="accent1"/>
            </a:solidFill>
            <a:ln w="15875">
              <a:noFill/>
              <a:miter lim="800000"/>
              <a:headEnd/>
              <a:tailEnd/>
            </a:ln>
          </p:spPr>
          <p:txBody>
            <a:bodyPr/>
            <a:lstStyle/>
            <a:p>
              <a:pPr algn="l" eaLnBrk="0" hangingPunct="0"/>
              <a:r>
                <a:rPr lang="en-US" sz="1100" baseline="0">
                  <a:solidFill>
                    <a:srgbClr val="3366CC"/>
                  </a:solidFill>
                  <a:latin typeface="Comic Sans MS" pitchFamily="66" charset="0"/>
                </a:rPr>
                <a:t>Fajlli 3</a:t>
              </a:r>
            </a:p>
          </p:txBody>
        </p:sp>
        <p:sp>
          <p:nvSpPr>
            <p:cNvPr id="28713" name="AutoShape 42"/>
            <p:cNvSpPr>
              <a:spLocks noChangeAspect="1" noChangeArrowheads="1"/>
            </p:cNvSpPr>
            <p:nvPr/>
          </p:nvSpPr>
          <p:spPr bwMode="auto">
            <a:xfrm>
              <a:off x="4951" y="13578"/>
              <a:ext cx="1700" cy="1420"/>
            </a:xfrm>
            <a:prstGeom prst="rightArrow">
              <a:avLst>
                <a:gd name="adj1" fmla="val 50000"/>
                <a:gd name="adj2" fmla="val 29930"/>
              </a:avLst>
            </a:prstGeom>
            <a:solidFill>
              <a:schemeClr val="accent1"/>
            </a:solidFill>
            <a:ln w="15875">
              <a:solidFill>
                <a:srgbClr val="000000"/>
              </a:solidFill>
              <a:miter lim="800000"/>
              <a:headEnd/>
              <a:tailEnd/>
            </a:ln>
          </p:spPr>
          <p:txBody>
            <a:bodyPr/>
            <a:lstStyle/>
            <a:p>
              <a:pPr algn="l" eaLnBrk="0" hangingPunct="0"/>
              <a:r>
                <a:rPr lang="en-US" sz="1100" baseline="0">
                  <a:latin typeface="Comic Sans MS" pitchFamily="66" charset="0"/>
                </a:rPr>
                <a:t>Centralizimi (eliminimi i nj</a:t>
              </a:r>
              <a:r>
                <a:rPr lang="en-US" sz="1100" baseline="0">
                  <a:latin typeface="Comic Sans MS" pitchFamily="66" charset="0"/>
                  <a:cs typeface="Tahoma" pitchFamily="34" charset="0"/>
                </a:rPr>
                <a:t>ë</a:t>
              </a:r>
              <a:r>
                <a:rPr lang="en-US" sz="1100" baseline="0">
                  <a:latin typeface="Comic Sans MS" pitchFamily="66" charset="0"/>
                </a:rPr>
                <a:t>kohsh</a:t>
              </a:r>
              <a:r>
                <a:rPr lang="en-US" sz="1100" baseline="0">
                  <a:latin typeface="Comic Sans MS" pitchFamily="66" charset="0"/>
                  <a:cs typeface="Tahoma" pitchFamily="34" charset="0"/>
                </a:rPr>
                <a:t>ë</a:t>
              </a:r>
              <a:r>
                <a:rPr lang="en-US" sz="1100" baseline="0">
                  <a:latin typeface="Comic Sans MS" pitchFamily="66" charset="0"/>
                </a:rPr>
                <a:t>m i redundanc</a:t>
              </a:r>
              <a:r>
                <a:rPr lang="en-US" sz="1100" baseline="0">
                  <a:latin typeface="Comic Sans MS" pitchFamily="66" charset="0"/>
                  <a:cs typeface="Tahoma" pitchFamily="34" charset="0"/>
                </a:rPr>
                <a:t>ë</a:t>
              </a:r>
              <a:r>
                <a:rPr lang="en-US" sz="1100" baseline="0">
                  <a:latin typeface="Comic Sans MS" pitchFamily="66" charset="0"/>
                </a:rPr>
                <a:t>s)</a:t>
              </a:r>
            </a:p>
            <a:p>
              <a:pPr algn="l" eaLnBrk="0" hangingPunct="0"/>
              <a:r>
                <a:rPr lang="en-US" sz="800" b="0" baseline="0">
                  <a:latin typeface="Times New Roman" pitchFamily="18" charset="0"/>
                </a:rPr>
                <a:t> </a:t>
              </a:r>
            </a:p>
          </p:txBody>
        </p:sp>
      </p:grpSp>
      <p:sp>
        <p:nvSpPr>
          <p:cNvPr id="543787" name="Rectangle 43"/>
          <p:cNvSpPr>
            <a:spLocks noChangeArrowheads="1"/>
          </p:cNvSpPr>
          <p:nvPr/>
        </p:nvSpPr>
        <p:spPr bwMode="auto">
          <a:xfrm>
            <a:off x="178778" y="188916"/>
            <a:ext cx="8332177" cy="701675"/>
          </a:xfrm>
          <a:prstGeom prst="rect">
            <a:avLst/>
          </a:prstGeom>
          <a:solidFill>
            <a:srgbClr val="CCFFCC"/>
          </a:solidFill>
          <a:ln w="9525">
            <a:noFill/>
            <a:miter lim="800000"/>
            <a:headEnd/>
            <a:tailEnd/>
          </a:ln>
          <a:effectLst/>
        </p:spPr>
        <p:txBody>
          <a:bodyPr>
            <a:spAutoFit/>
          </a:bodyPr>
          <a:lstStyle/>
          <a:p>
            <a:pPr>
              <a:defRPr/>
            </a:pPr>
            <a:r>
              <a:rPr lang="en-GB" sz="2000" baseline="0">
                <a:solidFill>
                  <a:srgbClr val="96004B"/>
                </a:solidFill>
                <a:effectLst>
                  <a:outerShdw blurRad="38100" dist="38100" dir="2700000" algn="tl">
                    <a:srgbClr val="000000"/>
                  </a:outerShdw>
                </a:effectLst>
                <a:latin typeface="Lucida Bright" pitchFamily="18" charset="0"/>
              </a:rPr>
              <a:t>Baza e t</a:t>
            </a:r>
            <a:r>
              <a:rPr lang="en-GB" sz="2000" baseline="0">
                <a:solidFill>
                  <a:srgbClr val="96004B"/>
                </a:solidFill>
                <a:effectLst>
                  <a:outerShdw blurRad="38100" dist="38100" dir="2700000" algn="tl">
                    <a:srgbClr val="000000"/>
                  </a:outerShdw>
                </a:effectLst>
                <a:latin typeface="Lucida Bright" pitchFamily="18" charset="0"/>
                <a:cs typeface="Tahoma" pitchFamily="34" charset="0"/>
              </a:rPr>
              <a:t>ë dh</a:t>
            </a:r>
            <a:r>
              <a:rPr lang="en-US" sz="2000" baseline="0">
                <a:solidFill>
                  <a:srgbClr val="96004B"/>
                </a:solidFill>
                <a:effectLst>
                  <a:outerShdw blurRad="38100" dist="38100" dir="2700000" algn="tl">
                    <a:srgbClr val="000000"/>
                  </a:outerShdw>
                </a:effectLst>
                <a:latin typeface="Lucida Bright" pitchFamily="18" charset="0"/>
                <a:cs typeface="Tahoma" pitchFamily="34" charset="0"/>
              </a:rPr>
              <a:t>ënave dhe Sistemi për menaxhim me </a:t>
            </a:r>
          </a:p>
          <a:p>
            <a:pPr>
              <a:defRPr/>
            </a:pPr>
            <a:r>
              <a:rPr lang="en-US" sz="2000" baseline="0">
                <a:solidFill>
                  <a:srgbClr val="96004B"/>
                </a:solidFill>
                <a:effectLst>
                  <a:outerShdw blurRad="38100" dist="38100" dir="2700000" algn="tl">
                    <a:srgbClr val="000000"/>
                  </a:outerShdw>
                </a:effectLst>
                <a:latin typeface="Lucida Bright" pitchFamily="18" charset="0"/>
                <a:cs typeface="Tahoma" pitchFamily="34" charset="0"/>
              </a:rPr>
              <a:t>Bazat e të dhënave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3787"/>
                                        </p:tgtEl>
                                        <p:attrNameLst>
                                          <p:attrName>style.visibility</p:attrName>
                                        </p:attrNameLst>
                                      </p:cBhvr>
                                      <p:to>
                                        <p:strVal val="visible"/>
                                      </p:to>
                                    </p:set>
                                    <p:anim calcmode="lin" valueType="num">
                                      <p:cBhvr additive="base">
                                        <p:cTn id="7" dur="500" fill="hold"/>
                                        <p:tgtEl>
                                          <p:spTgt spid="543787"/>
                                        </p:tgtEl>
                                        <p:attrNameLst>
                                          <p:attrName>ppt_x</p:attrName>
                                        </p:attrNameLst>
                                      </p:cBhvr>
                                      <p:tavLst>
                                        <p:tav tm="0">
                                          <p:val>
                                            <p:strVal val="0-#ppt_w/2"/>
                                          </p:val>
                                        </p:tav>
                                        <p:tav tm="100000">
                                          <p:val>
                                            <p:strVal val="#ppt_x"/>
                                          </p:val>
                                        </p:tav>
                                      </p:tavLst>
                                    </p:anim>
                                    <p:anim calcmode="lin" valueType="num">
                                      <p:cBhvr additive="base">
                                        <p:cTn id="8" dur="500" fill="hold"/>
                                        <p:tgtEl>
                                          <p:spTgt spid="54378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787"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2011</a:t>
            </a:r>
            <a:endParaRPr lang="en-GB"/>
          </a:p>
        </p:txBody>
      </p:sp>
      <p:sp>
        <p:nvSpPr>
          <p:cNvPr id="6" name="Slide Number Placeholder 5"/>
          <p:cNvSpPr>
            <a:spLocks noGrp="1"/>
          </p:cNvSpPr>
          <p:nvPr>
            <p:ph type="sldNum" sz="quarter" idx="12"/>
          </p:nvPr>
        </p:nvSpPr>
        <p:spPr/>
        <p:txBody>
          <a:bodyPr/>
          <a:lstStyle/>
          <a:p>
            <a:pPr>
              <a:defRPr/>
            </a:pPr>
            <a:fld id="{5E52692A-FF9C-473E-8077-6361A0DD9D7C}" type="slidenum">
              <a:rPr lang="en-GB"/>
              <a:pPr>
                <a:defRPr/>
              </a:pPr>
              <a:t>26</a:t>
            </a:fld>
            <a:endParaRPr lang="en-GB"/>
          </a:p>
        </p:txBody>
      </p:sp>
      <p:sp>
        <p:nvSpPr>
          <p:cNvPr id="29700" name="Rectangle 2"/>
          <p:cNvSpPr>
            <a:spLocks noGrp="1" noChangeArrowheads="1"/>
          </p:cNvSpPr>
          <p:nvPr>
            <p:ph type="title"/>
          </p:nvPr>
        </p:nvSpPr>
        <p:spPr>
          <a:xfrm>
            <a:off x="685802" y="152400"/>
            <a:ext cx="7741627" cy="755650"/>
          </a:xfrm>
          <a:solidFill>
            <a:srgbClr val="CCFFCC"/>
          </a:solidFill>
        </p:spPr>
        <p:txBody>
          <a:bodyPr/>
          <a:lstStyle/>
          <a:p>
            <a:pPr eaLnBrk="1" hangingPunct="1"/>
            <a:r>
              <a:rPr lang="en-US" sz="2000" b="1" smtClean="0">
                <a:solidFill>
                  <a:srgbClr val="96004B"/>
                </a:solidFill>
                <a:latin typeface="Verdana" pitchFamily="34" charset="0"/>
              </a:rPr>
              <a:t>Sistemi p</a:t>
            </a:r>
            <a:r>
              <a:rPr lang="en-US" sz="2000" b="1" smtClean="0">
                <a:solidFill>
                  <a:srgbClr val="96004B"/>
                </a:solidFill>
                <a:latin typeface="Verdana" pitchFamily="34" charset="0"/>
                <a:cs typeface="Tahoma" pitchFamily="34" charset="0"/>
              </a:rPr>
              <a:t>ër menaxhim me bazat e të dhënave (DBMS)</a:t>
            </a:r>
          </a:p>
        </p:txBody>
      </p:sp>
      <p:sp>
        <p:nvSpPr>
          <p:cNvPr id="29701" name="Rectangle 3"/>
          <p:cNvSpPr>
            <a:spLocks noGrp="1" noChangeArrowheads="1"/>
          </p:cNvSpPr>
          <p:nvPr>
            <p:ph type="body" idx="1"/>
          </p:nvPr>
        </p:nvSpPr>
        <p:spPr>
          <a:xfrm>
            <a:off x="685800" y="1828800"/>
            <a:ext cx="7696200" cy="3328988"/>
          </a:xfrm>
          <a:solidFill>
            <a:srgbClr val="FFFF99"/>
          </a:solidFill>
        </p:spPr>
        <p:txBody>
          <a:bodyPr/>
          <a:lstStyle/>
          <a:p>
            <a:pPr eaLnBrk="1" hangingPunct="1">
              <a:lnSpc>
                <a:spcPct val="80000"/>
              </a:lnSpc>
            </a:pPr>
            <a:r>
              <a:rPr lang="en-US" sz="1800" smtClean="0">
                <a:latin typeface="Verdana" pitchFamily="34" charset="0"/>
              </a:rPr>
              <a:t>Me bazat e t</a:t>
            </a:r>
            <a:r>
              <a:rPr lang="en-US" sz="1800" smtClean="0">
                <a:latin typeface="Verdana" pitchFamily="34" charset="0"/>
                <a:cs typeface="Tahoma" pitchFamily="34" charset="0"/>
              </a:rPr>
              <a:t>ë dhënave qeveris softver i posaqshëm i quajtur softver për qeverisje me bazat e të dhënave/DBMS/.</a:t>
            </a:r>
          </a:p>
          <a:p>
            <a:pPr eaLnBrk="1" hangingPunct="1">
              <a:lnSpc>
                <a:spcPct val="80000"/>
              </a:lnSpc>
              <a:buFontTx/>
              <a:buNone/>
            </a:pPr>
            <a:endParaRPr lang="en-US" sz="1800" smtClean="0">
              <a:latin typeface="Verdana" pitchFamily="34" charset="0"/>
              <a:cs typeface="Tahoma" pitchFamily="34" charset="0"/>
            </a:endParaRPr>
          </a:p>
          <a:p>
            <a:pPr eaLnBrk="1" hangingPunct="1">
              <a:lnSpc>
                <a:spcPct val="80000"/>
              </a:lnSpc>
            </a:pPr>
            <a:r>
              <a:rPr lang="en-US" sz="1800" smtClean="0">
                <a:latin typeface="Verdana" pitchFamily="34" charset="0"/>
                <a:cs typeface="Tahoma" pitchFamily="34" charset="0"/>
              </a:rPr>
              <a:t>Bëhet fjalë për një grumbull të produkteve programore që kanë për detyrë realizimin, mirmbajtjen dhe shfrytëzimin e bazës së të dhënave, në fakt DBMS vepron si një lidhje midis programit aplikativ dhe fajllit me të dhëna fizike.</a:t>
            </a:r>
          </a:p>
          <a:p>
            <a:pPr eaLnBrk="1" hangingPunct="1">
              <a:lnSpc>
                <a:spcPct val="80000"/>
              </a:lnSpc>
              <a:buFontTx/>
              <a:buNone/>
            </a:pPr>
            <a:endParaRPr lang="en-US" sz="1800" smtClean="0">
              <a:solidFill>
                <a:srgbClr val="3366FF"/>
              </a:solidFill>
              <a:latin typeface="Verdana" pitchFamily="34" charset="0"/>
              <a:cs typeface="Tahoma" pitchFamily="34" charset="0"/>
            </a:endParaRPr>
          </a:p>
          <a:p>
            <a:pPr eaLnBrk="1" hangingPunct="1">
              <a:lnSpc>
                <a:spcPct val="80000"/>
              </a:lnSpc>
            </a:pPr>
            <a:r>
              <a:rPr lang="en-US" sz="1800" smtClean="0">
                <a:latin typeface="Verdana" pitchFamily="34" charset="0"/>
                <a:cs typeface="Tahoma" pitchFamily="34" charset="0"/>
              </a:rPr>
              <a:t>Kur programi aplikativ e kërkon ndonji të dhënë të caktuar, </a:t>
            </a:r>
            <a:r>
              <a:rPr lang="en-US" sz="1800" smtClean="0">
                <a:latin typeface="Verdana" pitchFamily="34" charset="0"/>
              </a:rPr>
              <a:t>Sistemi p</a:t>
            </a:r>
            <a:r>
              <a:rPr lang="en-US" sz="1800" smtClean="0">
                <a:latin typeface="Verdana" pitchFamily="34" charset="0"/>
                <a:cs typeface="Tahoma" pitchFamily="34" charset="0"/>
              </a:rPr>
              <a:t>ër menaxhim me bazat e të dhënave/DBMS/ e gjen atë në bazën e të dhënave dhe të njejtën ia ofron programit aplikativ.</a:t>
            </a:r>
            <a:r>
              <a:rPr lang="en-US" sz="2400" smtClean="0">
                <a:cs typeface="Tahoma" pitchFamily="34" charset="0"/>
              </a:rPr>
              <a:t> </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Date Placeholder 2"/>
          <p:cNvSpPr>
            <a:spLocks noGrp="1"/>
          </p:cNvSpPr>
          <p:nvPr>
            <p:ph type="dt" sz="quarter" idx="10"/>
          </p:nvPr>
        </p:nvSpPr>
        <p:spPr/>
        <p:txBody>
          <a:bodyPr/>
          <a:lstStyle/>
          <a:p>
            <a:pPr>
              <a:defRPr/>
            </a:pPr>
            <a:r>
              <a:rPr lang="en-US"/>
              <a:t>2011</a:t>
            </a:r>
            <a:endParaRPr lang="en-GB"/>
          </a:p>
        </p:txBody>
      </p:sp>
      <p:sp>
        <p:nvSpPr>
          <p:cNvPr id="76" name="Slide Number Placeholder 4"/>
          <p:cNvSpPr>
            <a:spLocks noGrp="1"/>
          </p:cNvSpPr>
          <p:nvPr>
            <p:ph type="sldNum" sz="quarter" idx="12"/>
          </p:nvPr>
        </p:nvSpPr>
        <p:spPr/>
        <p:txBody>
          <a:bodyPr/>
          <a:lstStyle/>
          <a:p>
            <a:pPr>
              <a:defRPr/>
            </a:pPr>
            <a:fld id="{BC177AE8-1784-4040-84D8-EED064EAE08C}" type="slidenum">
              <a:rPr lang="en-GB"/>
              <a:pPr>
                <a:defRPr/>
              </a:pPr>
              <a:t>27</a:t>
            </a:fld>
            <a:endParaRPr lang="en-GB"/>
          </a:p>
        </p:txBody>
      </p:sp>
      <p:sp>
        <p:nvSpPr>
          <p:cNvPr id="565250" name="Rectangle 2"/>
          <p:cNvSpPr>
            <a:spLocks noChangeArrowheads="1"/>
          </p:cNvSpPr>
          <p:nvPr/>
        </p:nvSpPr>
        <p:spPr bwMode="auto">
          <a:xfrm>
            <a:off x="558312" y="1257301"/>
            <a:ext cx="8585688" cy="4601260"/>
          </a:xfrm>
          <a:prstGeom prst="rect">
            <a:avLst/>
          </a:prstGeom>
          <a:noFill/>
          <a:ln w="9525">
            <a:noFill/>
            <a:miter lim="800000"/>
            <a:headEnd/>
            <a:tailEnd/>
          </a:ln>
        </p:spPr>
        <p:txBody>
          <a:bodyPr>
            <a:spAutoFit/>
          </a:bodyPr>
          <a:lstStyle/>
          <a:p>
            <a:pPr algn="r">
              <a:tabLst>
                <a:tab pos="2152650" algn="l"/>
              </a:tabLst>
            </a:pPr>
            <a:endParaRPr lang="en-US" sz="1200" b="0" baseline="0">
              <a:latin typeface="Times New Roman Albanian" pitchFamily="18" charset="0"/>
              <a:cs typeface="Times New Roman" pitchFamily="18" charset="0"/>
            </a:endParaRPr>
          </a:p>
          <a:p>
            <a:pPr algn="r">
              <a:tabLst>
                <a:tab pos="2152650" algn="l"/>
              </a:tabLst>
            </a:pPr>
            <a:endParaRPr lang="en-US" sz="1200" b="0" baseline="0">
              <a:latin typeface="Times New Roman Albanian" pitchFamily="18" charset="0"/>
              <a:cs typeface="Times New Roman" pitchFamily="18" charset="0"/>
            </a:endParaRPr>
          </a:p>
          <a:p>
            <a:pPr algn="r">
              <a:tabLst>
                <a:tab pos="2152650" algn="l"/>
              </a:tabLst>
            </a:pPr>
            <a:endParaRPr lang="en-US" sz="1200" b="0" baseline="0">
              <a:latin typeface="Times New Roman Albanian" pitchFamily="18" charset="0"/>
              <a:cs typeface="Times New Roman" pitchFamily="18" charset="0"/>
            </a:endParaRPr>
          </a:p>
          <a:p>
            <a:pPr algn="r">
              <a:tabLst>
                <a:tab pos="2152650" algn="l"/>
              </a:tabLst>
            </a:pPr>
            <a:endParaRPr lang="en-US" sz="1200" b="0" baseline="0">
              <a:latin typeface="Times New Roman Albanian" pitchFamily="18" charset="0"/>
              <a:cs typeface="Times New Roman" pitchFamily="18" charset="0"/>
            </a:endParaRPr>
          </a:p>
          <a:p>
            <a:pPr algn="r">
              <a:tabLst>
                <a:tab pos="2152650" algn="l"/>
              </a:tabLst>
            </a:pPr>
            <a:r>
              <a:rPr lang="en-US" sz="1200" b="0" baseline="0">
                <a:latin typeface="Times New Roman Albanian" pitchFamily="18" charset="0"/>
                <a:cs typeface="Times New Roman" pitchFamily="18" charset="0"/>
              </a:rPr>
              <a:t>  </a:t>
            </a:r>
            <a:r>
              <a:rPr lang="en-US" sz="1400" baseline="0">
                <a:solidFill>
                  <a:schemeClr val="hlink"/>
                </a:solidFill>
                <a:latin typeface="Comic Sans MS" pitchFamily="66" charset="0"/>
                <a:cs typeface="Times New Roman" pitchFamily="18" charset="0"/>
              </a:rPr>
              <a:t>Shfrytzuesit</a:t>
            </a:r>
          </a:p>
          <a:p>
            <a:pPr algn="r" eaLnBrk="0" hangingPunct="0">
              <a:tabLst>
                <a:tab pos="2152650" algn="l"/>
              </a:tabLst>
            </a:pPr>
            <a:r>
              <a:rPr lang="en-US" sz="1200" b="0" baseline="0">
                <a:latin typeface="Times New Roman" pitchFamily="18" charset="0"/>
                <a:cs typeface="Times New Roman" pitchFamily="18" charset="0"/>
              </a:rPr>
              <a:t> </a:t>
            </a:r>
          </a:p>
          <a:p>
            <a:pPr algn="r" eaLnBrk="0" hangingPunct="0">
              <a:tabLst>
                <a:tab pos="2152650" algn="l"/>
              </a:tabLst>
            </a:pPr>
            <a:r>
              <a:rPr lang="en-US" sz="1200" b="0" baseline="0">
                <a:latin typeface="Times New Roman" pitchFamily="18" charset="0"/>
                <a:cs typeface="Times New Roman" pitchFamily="18" charset="0"/>
              </a:rPr>
              <a:t> </a:t>
            </a:r>
          </a:p>
          <a:p>
            <a:pPr algn="r" eaLnBrk="0" hangingPunct="0">
              <a:tabLst>
                <a:tab pos="2152650" algn="l"/>
              </a:tabLst>
            </a:pPr>
            <a:r>
              <a:rPr lang="en-US" sz="1200" b="0" baseline="0">
                <a:latin typeface="Times New Roman" pitchFamily="18" charset="0"/>
                <a:cs typeface="Times New Roman" pitchFamily="18" charset="0"/>
              </a:rPr>
              <a:t> </a:t>
            </a:r>
          </a:p>
          <a:p>
            <a:pPr eaLnBrk="0" hangingPunct="0">
              <a:tabLst>
                <a:tab pos="2152650" algn="l"/>
              </a:tabLst>
            </a:pPr>
            <a:r>
              <a:rPr lang="en-US" sz="1400" baseline="0">
                <a:latin typeface="Comic Sans MS" pitchFamily="66" charset="0"/>
                <a:cs typeface="Times New Roman" pitchFamily="18" charset="0"/>
              </a:rPr>
              <a:t>                                                                                           Programet</a:t>
            </a:r>
          </a:p>
          <a:p>
            <a:pPr algn="r" eaLnBrk="0" hangingPunct="0">
              <a:tabLst>
                <a:tab pos="2152650" algn="l"/>
              </a:tabLst>
            </a:pPr>
            <a:r>
              <a:rPr lang="en-US" sz="1200" b="0" baseline="0">
                <a:latin typeface="Times New Roman" pitchFamily="18" charset="0"/>
                <a:cs typeface="Times New Roman" pitchFamily="18" charset="0"/>
              </a:rPr>
              <a:t>  </a:t>
            </a:r>
          </a:p>
          <a:p>
            <a:pPr algn="r" eaLnBrk="0" hangingPunct="0">
              <a:tabLst>
                <a:tab pos="2152650" algn="l"/>
              </a:tabLst>
            </a:pPr>
            <a:r>
              <a:rPr lang="en-US" sz="1200" b="0" baseline="0">
                <a:latin typeface="Times New Roman" pitchFamily="18" charset="0"/>
                <a:cs typeface="Times New Roman" pitchFamily="18" charset="0"/>
              </a:rPr>
              <a:t>	</a:t>
            </a:r>
          </a:p>
          <a:p>
            <a:pPr eaLnBrk="0" hangingPunct="0">
              <a:tabLst>
                <a:tab pos="2152650" algn="l"/>
              </a:tabLst>
            </a:pPr>
            <a:r>
              <a:rPr lang="en-US" sz="1200" b="0" baseline="0">
                <a:latin typeface="Times New Roman" pitchFamily="18" charset="0"/>
                <a:cs typeface="Times New Roman" pitchFamily="18" charset="0"/>
              </a:rPr>
              <a:t>        </a:t>
            </a:r>
            <a:r>
              <a:rPr lang="en-US" sz="1200" b="0" baseline="0">
                <a:latin typeface="Times New Roman Albanian" pitchFamily="18" charset="0"/>
                <a:cs typeface="Times New Roman" pitchFamily="18" charset="0"/>
              </a:rPr>
              <a:t>                                                                                                                                                                                     </a:t>
            </a:r>
            <a:r>
              <a:rPr lang="en-US" sz="1300" baseline="0">
                <a:solidFill>
                  <a:srgbClr val="CC3300"/>
                </a:solidFill>
                <a:latin typeface="Comic Sans MS" pitchFamily="66" charset="0"/>
                <a:cs typeface="Times New Roman" pitchFamily="18" charset="0"/>
              </a:rPr>
              <a:t>Fajlletlogjike</a:t>
            </a:r>
          </a:p>
          <a:p>
            <a:pPr algn="r" eaLnBrk="0" hangingPunct="0">
              <a:tabLst>
                <a:tab pos="2152650" algn="l"/>
              </a:tabLst>
            </a:pPr>
            <a:r>
              <a:rPr lang="en-US" sz="1200" b="0" baseline="0">
                <a:latin typeface="Times New Roman" pitchFamily="18" charset="0"/>
                <a:cs typeface="Times New Roman" pitchFamily="18" charset="0"/>
              </a:rPr>
              <a:t>	</a:t>
            </a:r>
          </a:p>
          <a:p>
            <a:pPr algn="r" eaLnBrk="0" hangingPunct="0">
              <a:tabLst>
                <a:tab pos="2152650" algn="l"/>
              </a:tabLst>
            </a:pPr>
            <a:r>
              <a:rPr lang="en-US" sz="1200" b="0" baseline="0">
                <a:latin typeface="Times New Roman" pitchFamily="18" charset="0"/>
                <a:cs typeface="Times New Roman" pitchFamily="18" charset="0"/>
              </a:rPr>
              <a:t> </a:t>
            </a:r>
          </a:p>
          <a:p>
            <a:pPr algn="r" eaLnBrk="0" hangingPunct="0">
              <a:tabLst>
                <a:tab pos="2152650" algn="l"/>
              </a:tabLst>
            </a:pPr>
            <a:r>
              <a:rPr lang="en-US" sz="1200" b="0" baseline="0">
                <a:latin typeface="Times New Roman" pitchFamily="18" charset="0"/>
                <a:cs typeface="Times New Roman" pitchFamily="18" charset="0"/>
              </a:rPr>
              <a:t> </a:t>
            </a:r>
            <a:endParaRPr lang="en-US" sz="1000" b="0" baseline="0">
              <a:latin typeface="Times New Roman" pitchFamily="18" charset="0"/>
              <a:cs typeface="Times New Roman" pitchFamily="18" charset="0"/>
            </a:endParaRPr>
          </a:p>
          <a:p>
            <a:pPr algn="r" eaLnBrk="0" hangingPunct="0">
              <a:tabLst>
                <a:tab pos="2152650" algn="l"/>
              </a:tabLst>
            </a:pPr>
            <a:endParaRPr lang="en-US" sz="1000" b="0" baseline="0">
              <a:latin typeface="Times New Roman" pitchFamily="18" charset="0"/>
              <a:cs typeface="Times New Roman" pitchFamily="18" charset="0"/>
            </a:endParaRPr>
          </a:p>
          <a:p>
            <a:pPr algn="r" eaLnBrk="0" hangingPunct="0">
              <a:tabLst>
                <a:tab pos="2152650" algn="l"/>
              </a:tabLst>
            </a:pPr>
            <a:endParaRPr lang="en-US" sz="1000" b="0" baseline="0">
              <a:latin typeface="Times New Roman" pitchFamily="18" charset="0"/>
              <a:cs typeface="Times New Roman" pitchFamily="18" charset="0"/>
            </a:endParaRPr>
          </a:p>
          <a:p>
            <a:pPr algn="r" eaLnBrk="0" hangingPunct="0">
              <a:tabLst>
                <a:tab pos="2152650" algn="l"/>
              </a:tabLst>
            </a:pPr>
            <a:endParaRPr lang="en-US" sz="1000" b="0" baseline="0">
              <a:latin typeface="Times New Roman" pitchFamily="18" charset="0"/>
              <a:cs typeface="Times New Roman" pitchFamily="18" charset="0"/>
            </a:endParaRPr>
          </a:p>
          <a:p>
            <a:pPr algn="r" eaLnBrk="0" hangingPunct="0">
              <a:tabLst>
                <a:tab pos="2152650" algn="l"/>
              </a:tabLst>
            </a:pPr>
            <a:r>
              <a:rPr lang="en-US" sz="1000" b="0" baseline="0">
                <a:latin typeface="Times New Roman" pitchFamily="18" charset="0"/>
                <a:cs typeface="Times New Roman" pitchFamily="18" charset="0"/>
              </a:rPr>
              <a:t> </a:t>
            </a:r>
          </a:p>
          <a:p>
            <a:pPr algn="r" eaLnBrk="0" hangingPunct="0">
              <a:tabLst>
                <a:tab pos="2152650" algn="l"/>
              </a:tabLst>
            </a:pPr>
            <a:r>
              <a:rPr lang="en-US" sz="1000" b="0" baseline="0">
                <a:latin typeface="Times New Roman" pitchFamily="18" charset="0"/>
                <a:cs typeface="Times New Roman" pitchFamily="18" charset="0"/>
              </a:rPr>
              <a:t> </a:t>
            </a:r>
          </a:p>
          <a:p>
            <a:pPr algn="l" eaLnBrk="0" hangingPunct="0">
              <a:tabLst>
                <a:tab pos="2152650" algn="l"/>
              </a:tabLst>
            </a:pPr>
            <a:r>
              <a:rPr lang="en-US" sz="1000" b="0" baseline="0">
                <a:latin typeface="Times New Roman" pitchFamily="18" charset="0"/>
                <a:cs typeface="Times New Roman" pitchFamily="18" charset="0"/>
              </a:rPr>
              <a:t>                                                                                                                                                                                                                                </a:t>
            </a:r>
          </a:p>
          <a:p>
            <a:pPr eaLnBrk="0" hangingPunct="0">
              <a:tabLst>
                <a:tab pos="2152650" algn="l"/>
              </a:tabLst>
            </a:pPr>
            <a:endParaRPr lang="en-US" sz="1000" b="0" baseline="0">
              <a:latin typeface="Times New Roman" pitchFamily="18" charset="0"/>
              <a:cs typeface="Times New Roman" pitchFamily="18" charset="0"/>
            </a:endParaRPr>
          </a:p>
          <a:p>
            <a:pPr eaLnBrk="0" hangingPunct="0">
              <a:tabLst>
                <a:tab pos="2152650" algn="l"/>
              </a:tabLst>
            </a:pPr>
            <a:r>
              <a:rPr lang="en-US" sz="1400" baseline="0">
                <a:latin typeface="Comic Sans MS" pitchFamily="66" charset="0"/>
                <a:cs typeface="Times New Roman" pitchFamily="18" charset="0"/>
              </a:rPr>
              <a:t>                                                                                       </a:t>
            </a:r>
            <a:r>
              <a:rPr lang="en-US" sz="1400" baseline="0">
                <a:solidFill>
                  <a:srgbClr val="0000FF"/>
                </a:solidFill>
                <a:latin typeface="Comic Sans MS" pitchFamily="66" charset="0"/>
                <a:cs typeface="Times New Roman" pitchFamily="18" charset="0"/>
              </a:rPr>
              <a:t>Niveli fizik</a:t>
            </a:r>
          </a:p>
          <a:p>
            <a:pPr algn="r" eaLnBrk="0" hangingPunct="0">
              <a:tabLst>
                <a:tab pos="2152650" algn="l"/>
              </a:tabLst>
            </a:pPr>
            <a:endParaRPr lang="en-US" sz="2400" b="0" baseline="0">
              <a:solidFill>
                <a:srgbClr val="0000FF"/>
              </a:solidFill>
              <a:latin typeface="Times New Roman" pitchFamily="18" charset="0"/>
            </a:endParaRPr>
          </a:p>
        </p:txBody>
      </p:sp>
      <p:sp>
        <p:nvSpPr>
          <p:cNvPr id="565251" name="Rectangle 3"/>
          <p:cNvSpPr>
            <a:spLocks noGrp="1" noChangeArrowheads="1"/>
          </p:cNvSpPr>
          <p:nvPr>
            <p:ph type="title"/>
          </p:nvPr>
        </p:nvSpPr>
        <p:spPr>
          <a:xfrm>
            <a:off x="178777" y="228603"/>
            <a:ext cx="8559312" cy="823913"/>
          </a:xfrm>
          <a:solidFill>
            <a:srgbClr val="CCFFCC"/>
          </a:solidFill>
        </p:spPr>
        <p:txBody>
          <a:bodyPr/>
          <a:lstStyle/>
          <a:p>
            <a:pPr eaLnBrk="1" hangingPunct="1">
              <a:defRPr/>
            </a:pPr>
            <a:r>
              <a:rPr lang="en-US" sz="1800" b="1" smtClean="0">
                <a:solidFill>
                  <a:srgbClr val="96004B"/>
                </a:solidFill>
                <a:effectLst>
                  <a:outerShdw blurRad="38100" dist="38100" dir="2700000" algn="tl">
                    <a:srgbClr val="000000"/>
                  </a:outerShdw>
                </a:effectLst>
                <a:latin typeface="Verdana" pitchFamily="34" charset="0"/>
                <a:cs typeface="Times New Roman" pitchFamily="18" charset="0"/>
              </a:rPr>
              <a:t>Sistemi p</a:t>
            </a:r>
            <a:r>
              <a:rPr lang="en-US" sz="1800" b="1" smtClean="0">
                <a:solidFill>
                  <a:srgbClr val="96004B"/>
                </a:solidFill>
                <a:effectLst>
                  <a:outerShdw blurRad="38100" dist="38100" dir="2700000" algn="tl">
                    <a:srgbClr val="000000"/>
                  </a:outerShdw>
                </a:effectLst>
                <a:latin typeface="Verdana" pitchFamily="34" charset="0"/>
                <a:cs typeface="Tahoma" pitchFamily="34" charset="0"/>
              </a:rPr>
              <a:t>ë</a:t>
            </a:r>
            <a:r>
              <a:rPr lang="en-US" sz="1800" b="1" smtClean="0">
                <a:solidFill>
                  <a:srgbClr val="96004B"/>
                </a:solidFill>
                <a:effectLst>
                  <a:outerShdw blurRad="38100" dist="38100" dir="2700000" algn="tl">
                    <a:srgbClr val="000000"/>
                  </a:outerShdw>
                </a:effectLst>
                <a:latin typeface="Verdana" pitchFamily="34" charset="0"/>
                <a:cs typeface="Times New Roman" pitchFamily="18" charset="0"/>
              </a:rPr>
              <a:t>r qeverisjen me baz</a:t>
            </a:r>
            <a:r>
              <a:rPr lang="en-US" sz="1800" b="1" smtClean="0">
                <a:solidFill>
                  <a:srgbClr val="96004B"/>
                </a:solidFill>
                <a:effectLst>
                  <a:outerShdw blurRad="38100" dist="38100" dir="2700000" algn="tl">
                    <a:srgbClr val="000000"/>
                  </a:outerShdw>
                </a:effectLst>
                <a:latin typeface="Verdana" pitchFamily="34" charset="0"/>
                <a:cs typeface="Tahoma" pitchFamily="34" charset="0"/>
              </a:rPr>
              <a:t>ën</a:t>
            </a:r>
            <a:r>
              <a:rPr lang="en-US" sz="1800" b="1" smtClean="0">
                <a:solidFill>
                  <a:srgbClr val="96004B"/>
                </a:solidFill>
                <a:effectLst>
                  <a:outerShdw blurRad="38100" dist="38100" dir="2700000" algn="tl">
                    <a:srgbClr val="000000"/>
                  </a:outerShdw>
                </a:effectLst>
                <a:latin typeface="Verdana" pitchFamily="34" charset="0"/>
                <a:cs typeface="Times New Roman" pitchFamily="18" charset="0"/>
              </a:rPr>
              <a:t> e t</a:t>
            </a:r>
            <a:r>
              <a:rPr lang="en-US" sz="1800" b="1" smtClean="0">
                <a:solidFill>
                  <a:srgbClr val="96004B"/>
                </a:solidFill>
                <a:effectLst>
                  <a:outerShdw blurRad="38100" dist="38100" dir="2700000" algn="tl">
                    <a:srgbClr val="000000"/>
                  </a:outerShdw>
                </a:effectLst>
                <a:latin typeface="Verdana" pitchFamily="34" charset="0"/>
                <a:cs typeface="Tahoma" pitchFamily="34" charset="0"/>
              </a:rPr>
              <a:t>ë</a:t>
            </a:r>
            <a:r>
              <a:rPr lang="en-US" sz="1800" b="1" smtClean="0">
                <a:solidFill>
                  <a:srgbClr val="96004B"/>
                </a:solidFill>
                <a:effectLst>
                  <a:outerShdw blurRad="38100" dist="38100" dir="2700000" algn="tl">
                    <a:srgbClr val="000000"/>
                  </a:outerShdw>
                </a:effectLst>
                <a:latin typeface="Verdana" pitchFamily="34" charset="0"/>
                <a:cs typeface="Times New Roman" pitchFamily="18" charset="0"/>
              </a:rPr>
              <a:t> dh</a:t>
            </a:r>
            <a:r>
              <a:rPr lang="en-US" sz="1800" b="1" smtClean="0">
                <a:solidFill>
                  <a:srgbClr val="96004B"/>
                </a:solidFill>
                <a:effectLst>
                  <a:outerShdw blurRad="38100" dist="38100" dir="2700000" algn="tl">
                    <a:srgbClr val="000000"/>
                  </a:outerShdw>
                </a:effectLst>
                <a:latin typeface="Verdana" pitchFamily="34" charset="0"/>
                <a:cs typeface="Tahoma" pitchFamily="34" charset="0"/>
              </a:rPr>
              <a:t>ë</a:t>
            </a:r>
            <a:r>
              <a:rPr lang="en-US" sz="1800" b="1" smtClean="0">
                <a:solidFill>
                  <a:srgbClr val="96004B"/>
                </a:solidFill>
                <a:effectLst>
                  <a:outerShdw blurRad="38100" dist="38100" dir="2700000" algn="tl">
                    <a:srgbClr val="000000"/>
                  </a:outerShdw>
                </a:effectLst>
                <a:latin typeface="Verdana" pitchFamily="34" charset="0"/>
                <a:cs typeface="Times New Roman" pitchFamily="18" charset="0"/>
              </a:rPr>
              <a:t>nave (DBMS)</a:t>
            </a:r>
            <a:br>
              <a:rPr lang="en-US" sz="1800" b="1" smtClean="0">
                <a:solidFill>
                  <a:srgbClr val="96004B"/>
                </a:solidFill>
                <a:effectLst>
                  <a:outerShdw blurRad="38100" dist="38100" dir="2700000" algn="tl">
                    <a:srgbClr val="000000"/>
                  </a:outerShdw>
                </a:effectLst>
                <a:latin typeface="Verdana" pitchFamily="34" charset="0"/>
                <a:cs typeface="Times New Roman" pitchFamily="18" charset="0"/>
              </a:rPr>
            </a:br>
            <a:r>
              <a:rPr lang="en-US" sz="1800" b="1" smtClean="0">
                <a:solidFill>
                  <a:srgbClr val="96004B"/>
                </a:solidFill>
                <a:effectLst>
                  <a:outerShdw blurRad="38100" dist="38100" dir="2700000" algn="tl">
                    <a:srgbClr val="000000"/>
                  </a:outerShdw>
                </a:effectLst>
                <a:latin typeface="Verdana" pitchFamily="34" charset="0"/>
                <a:cs typeface="Times New Roman" pitchFamily="18" charset="0"/>
              </a:rPr>
              <a:t>n</a:t>
            </a:r>
            <a:r>
              <a:rPr lang="en-US" sz="1800" b="1" smtClean="0">
                <a:solidFill>
                  <a:srgbClr val="96004B"/>
                </a:solidFill>
                <a:effectLst>
                  <a:outerShdw blurRad="38100" dist="38100" dir="2700000" algn="tl">
                    <a:srgbClr val="000000"/>
                  </a:outerShdw>
                </a:effectLst>
                <a:latin typeface="Verdana" pitchFamily="34" charset="0"/>
                <a:cs typeface="Tahoma" pitchFamily="34" charset="0"/>
              </a:rPr>
              <a:t>ë</a:t>
            </a:r>
            <a:r>
              <a:rPr lang="en-US" sz="1800" b="1" smtClean="0">
                <a:solidFill>
                  <a:srgbClr val="96004B"/>
                </a:solidFill>
                <a:effectLst>
                  <a:outerShdw blurRad="38100" dist="38100" dir="2700000" algn="tl">
                    <a:srgbClr val="000000"/>
                  </a:outerShdw>
                </a:effectLst>
                <a:latin typeface="Verdana" pitchFamily="34" charset="0"/>
                <a:cs typeface="Times New Roman" pitchFamily="18" charset="0"/>
              </a:rPr>
              <a:t> nivelet e arhitektur</a:t>
            </a:r>
            <a:r>
              <a:rPr lang="en-US" sz="1800" b="1" smtClean="0">
                <a:solidFill>
                  <a:srgbClr val="96004B"/>
                </a:solidFill>
                <a:effectLst>
                  <a:outerShdw blurRad="38100" dist="38100" dir="2700000" algn="tl">
                    <a:srgbClr val="000000"/>
                  </a:outerShdw>
                </a:effectLst>
                <a:latin typeface="Verdana" pitchFamily="34" charset="0"/>
                <a:cs typeface="Tahoma" pitchFamily="34" charset="0"/>
              </a:rPr>
              <a:t>ë</a:t>
            </a:r>
            <a:r>
              <a:rPr lang="en-US" sz="1800" b="1" smtClean="0">
                <a:solidFill>
                  <a:srgbClr val="96004B"/>
                </a:solidFill>
                <a:effectLst>
                  <a:outerShdw blurRad="38100" dist="38100" dir="2700000" algn="tl">
                    <a:srgbClr val="000000"/>
                  </a:outerShdw>
                </a:effectLst>
                <a:latin typeface="Verdana" pitchFamily="34" charset="0"/>
                <a:cs typeface="Times New Roman" pitchFamily="18" charset="0"/>
              </a:rPr>
              <a:t>s s</a:t>
            </a:r>
            <a:r>
              <a:rPr lang="en-US" sz="1800" b="1" smtClean="0">
                <a:solidFill>
                  <a:srgbClr val="96004B"/>
                </a:solidFill>
                <a:effectLst>
                  <a:outerShdw blurRad="38100" dist="38100" dir="2700000" algn="tl">
                    <a:srgbClr val="000000"/>
                  </a:outerShdw>
                </a:effectLst>
                <a:latin typeface="Verdana" pitchFamily="34" charset="0"/>
                <a:cs typeface="Tahoma" pitchFamily="34" charset="0"/>
              </a:rPr>
              <a:t>ë</a:t>
            </a:r>
            <a:r>
              <a:rPr lang="en-US" sz="1800" b="1" smtClean="0">
                <a:solidFill>
                  <a:srgbClr val="96004B"/>
                </a:solidFill>
                <a:effectLst>
                  <a:outerShdw blurRad="38100" dist="38100" dir="2700000" algn="tl">
                    <a:srgbClr val="000000"/>
                  </a:outerShdw>
                </a:effectLst>
                <a:latin typeface="Verdana" pitchFamily="34" charset="0"/>
                <a:cs typeface="Times New Roman" pitchFamily="18" charset="0"/>
              </a:rPr>
              <a:t> baz</a:t>
            </a:r>
            <a:r>
              <a:rPr lang="en-US" sz="1800" b="1" smtClean="0">
                <a:solidFill>
                  <a:srgbClr val="96004B"/>
                </a:solidFill>
                <a:effectLst>
                  <a:outerShdw blurRad="38100" dist="38100" dir="2700000" algn="tl">
                    <a:srgbClr val="000000"/>
                  </a:outerShdw>
                </a:effectLst>
                <a:latin typeface="Verdana" pitchFamily="34" charset="0"/>
                <a:cs typeface="Tahoma" pitchFamily="34" charset="0"/>
              </a:rPr>
              <a:t>ë</a:t>
            </a:r>
            <a:r>
              <a:rPr lang="en-US" sz="1800" b="1" smtClean="0">
                <a:solidFill>
                  <a:srgbClr val="96004B"/>
                </a:solidFill>
                <a:effectLst>
                  <a:outerShdw blurRad="38100" dist="38100" dir="2700000" algn="tl">
                    <a:srgbClr val="000000"/>
                  </a:outerShdw>
                </a:effectLst>
                <a:latin typeface="Verdana" pitchFamily="34" charset="0"/>
                <a:cs typeface="Times New Roman" pitchFamily="18" charset="0"/>
              </a:rPr>
              <a:t>s s</a:t>
            </a:r>
            <a:r>
              <a:rPr lang="en-US" sz="1800" b="1" smtClean="0">
                <a:solidFill>
                  <a:srgbClr val="96004B"/>
                </a:solidFill>
                <a:effectLst>
                  <a:outerShdw blurRad="38100" dist="38100" dir="2700000" algn="tl">
                    <a:srgbClr val="000000"/>
                  </a:outerShdw>
                </a:effectLst>
                <a:latin typeface="Verdana" pitchFamily="34" charset="0"/>
                <a:cs typeface="Tahoma" pitchFamily="34" charset="0"/>
              </a:rPr>
              <a:t>ë</a:t>
            </a:r>
            <a:r>
              <a:rPr lang="en-US" sz="1800" b="1" smtClean="0">
                <a:solidFill>
                  <a:srgbClr val="96004B"/>
                </a:solidFill>
                <a:effectLst>
                  <a:outerShdw blurRad="38100" dist="38100" dir="2700000" algn="tl">
                    <a:srgbClr val="000000"/>
                  </a:outerShdw>
                </a:effectLst>
                <a:latin typeface="Verdana" pitchFamily="34" charset="0"/>
                <a:cs typeface="Times New Roman" pitchFamily="18" charset="0"/>
              </a:rPr>
              <a:t> t</a:t>
            </a:r>
            <a:r>
              <a:rPr lang="en-US" sz="1800" b="1" smtClean="0">
                <a:solidFill>
                  <a:srgbClr val="96004B"/>
                </a:solidFill>
                <a:effectLst>
                  <a:outerShdw blurRad="38100" dist="38100" dir="2700000" algn="tl">
                    <a:srgbClr val="000000"/>
                  </a:outerShdw>
                </a:effectLst>
                <a:latin typeface="Verdana" pitchFamily="34" charset="0"/>
                <a:cs typeface="Tahoma" pitchFamily="34" charset="0"/>
              </a:rPr>
              <a:t>ë</a:t>
            </a:r>
            <a:r>
              <a:rPr lang="en-US" sz="1800" b="1" smtClean="0">
                <a:solidFill>
                  <a:srgbClr val="96004B"/>
                </a:solidFill>
                <a:effectLst>
                  <a:outerShdw blurRad="38100" dist="38100" dir="2700000" algn="tl">
                    <a:srgbClr val="000000"/>
                  </a:outerShdw>
                </a:effectLst>
                <a:latin typeface="Verdana" pitchFamily="34" charset="0"/>
                <a:cs typeface="Times New Roman" pitchFamily="18" charset="0"/>
              </a:rPr>
              <a:t> dh</a:t>
            </a:r>
            <a:r>
              <a:rPr lang="en-US" sz="1800" b="1" smtClean="0">
                <a:solidFill>
                  <a:srgbClr val="96004B"/>
                </a:solidFill>
                <a:effectLst>
                  <a:outerShdw blurRad="38100" dist="38100" dir="2700000" algn="tl">
                    <a:srgbClr val="000000"/>
                  </a:outerShdw>
                </a:effectLst>
                <a:latin typeface="Verdana" pitchFamily="34" charset="0"/>
                <a:cs typeface="Tahoma" pitchFamily="34" charset="0"/>
              </a:rPr>
              <a:t>ë</a:t>
            </a:r>
            <a:r>
              <a:rPr lang="en-US" sz="1800" b="1" smtClean="0">
                <a:solidFill>
                  <a:srgbClr val="96004B"/>
                </a:solidFill>
                <a:effectLst>
                  <a:outerShdw blurRad="38100" dist="38100" dir="2700000" algn="tl">
                    <a:srgbClr val="000000"/>
                  </a:outerShdw>
                </a:effectLst>
                <a:latin typeface="Verdana" pitchFamily="34" charset="0"/>
                <a:cs typeface="Times New Roman" pitchFamily="18" charset="0"/>
              </a:rPr>
              <a:t>nave.</a:t>
            </a:r>
            <a:r>
              <a:rPr lang="en-GB" sz="2800" smtClean="0"/>
              <a:t> </a:t>
            </a:r>
          </a:p>
        </p:txBody>
      </p:sp>
      <p:grpSp>
        <p:nvGrpSpPr>
          <p:cNvPr id="2" name="Group 4"/>
          <p:cNvGrpSpPr>
            <a:grpSpLocks/>
          </p:cNvGrpSpPr>
          <p:nvPr/>
        </p:nvGrpSpPr>
        <p:grpSpPr bwMode="auto">
          <a:xfrm>
            <a:off x="1047750" y="1447800"/>
            <a:ext cx="6940062" cy="4514850"/>
            <a:chOff x="660" y="912"/>
            <a:chExt cx="4372" cy="2844"/>
          </a:xfrm>
        </p:grpSpPr>
        <p:grpSp>
          <p:nvGrpSpPr>
            <p:cNvPr id="3" name="Group 5"/>
            <p:cNvGrpSpPr>
              <a:grpSpLocks/>
            </p:cNvGrpSpPr>
            <p:nvPr/>
          </p:nvGrpSpPr>
          <p:grpSpPr bwMode="auto">
            <a:xfrm>
              <a:off x="760" y="2995"/>
              <a:ext cx="3988" cy="761"/>
              <a:chOff x="1321" y="10134"/>
              <a:chExt cx="7480" cy="2700"/>
            </a:xfrm>
          </p:grpSpPr>
          <p:sp>
            <p:nvSpPr>
              <p:cNvPr id="30792" name="AutoShape 6"/>
              <p:cNvSpPr>
                <a:spLocks noChangeArrowheads="1"/>
              </p:cNvSpPr>
              <p:nvPr/>
            </p:nvSpPr>
            <p:spPr bwMode="auto">
              <a:xfrm>
                <a:off x="1376" y="10134"/>
                <a:ext cx="7413" cy="2700"/>
              </a:xfrm>
              <a:prstGeom prst="can">
                <a:avLst>
                  <a:gd name="adj" fmla="val 25000"/>
                </a:avLst>
              </a:prstGeom>
              <a:solidFill>
                <a:schemeClr val="accent1"/>
              </a:solidFill>
              <a:ln w="9525">
                <a:solidFill>
                  <a:srgbClr val="000000"/>
                </a:solidFill>
                <a:round/>
                <a:headEnd/>
                <a:tailEnd/>
              </a:ln>
            </p:spPr>
            <p:txBody>
              <a:bodyPr wrap="none" lIns="0" tIns="0" rIns="0" anchor="ctr" anchorCtr="1"/>
              <a:lstStyle/>
              <a:p>
                <a:endParaRPr lang="en-US"/>
              </a:p>
            </p:txBody>
          </p:sp>
          <p:sp>
            <p:nvSpPr>
              <p:cNvPr id="30793" name="Freeform 7"/>
              <p:cNvSpPr>
                <a:spLocks/>
              </p:cNvSpPr>
              <p:nvPr/>
            </p:nvSpPr>
            <p:spPr bwMode="auto">
              <a:xfrm>
                <a:off x="1321" y="10980"/>
                <a:ext cx="7480" cy="467"/>
              </a:xfrm>
              <a:custGeom>
                <a:avLst/>
                <a:gdLst>
                  <a:gd name="T0" fmla="*/ 47 w 6415"/>
                  <a:gd name="T1" fmla="*/ 54 h 467"/>
                  <a:gd name="T2" fmla="*/ 982 w 6415"/>
                  <a:gd name="T3" fmla="*/ 414 h 467"/>
                  <a:gd name="T4" fmla="*/ 5425 w 6415"/>
                  <a:gd name="T5" fmla="*/ 375 h 467"/>
                  <a:gd name="T6" fmla="*/ 6415 w 6415"/>
                  <a:gd name="T7" fmla="*/ 0 h 467"/>
                  <a:gd name="T8" fmla="*/ 0 60000 65536"/>
                  <a:gd name="T9" fmla="*/ 0 60000 65536"/>
                  <a:gd name="T10" fmla="*/ 0 60000 65536"/>
                  <a:gd name="T11" fmla="*/ 0 60000 65536"/>
                  <a:gd name="T12" fmla="*/ 0 w 6415"/>
                  <a:gd name="T13" fmla="*/ 0 h 467"/>
                  <a:gd name="T14" fmla="*/ 6415 w 6415"/>
                  <a:gd name="T15" fmla="*/ 467 h 467"/>
                </a:gdLst>
                <a:ahLst/>
                <a:cxnLst>
                  <a:cxn ang="T8">
                    <a:pos x="T0" y="T1"/>
                  </a:cxn>
                  <a:cxn ang="T9">
                    <a:pos x="T2" y="T3"/>
                  </a:cxn>
                  <a:cxn ang="T10">
                    <a:pos x="T4" y="T5"/>
                  </a:cxn>
                  <a:cxn ang="T11">
                    <a:pos x="T6" y="T7"/>
                  </a:cxn>
                </a:cxnLst>
                <a:rect l="T12" t="T13" r="T14" b="T15"/>
                <a:pathLst>
                  <a:path w="6415" h="467">
                    <a:moveTo>
                      <a:pt x="47" y="54"/>
                    </a:moveTo>
                    <a:cubicBezTo>
                      <a:pt x="0" y="204"/>
                      <a:pt x="86" y="361"/>
                      <a:pt x="982" y="414"/>
                    </a:cubicBezTo>
                    <a:cubicBezTo>
                      <a:pt x="1878" y="467"/>
                      <a:pt x="4519" y="444"/>
                      <a:pt x="5425" y="375"/>
                    </a:cubicBezTo>
                    <a:cubicBezTo>
                      <a:pt x="6331" y="306"/>
                      <a:pt x="6209" y="78"/>
                      <a:pt x="6415" y="0"/>
                    </a:cubicBezTo>
                  </a:path>
                </a:pathLst>
              </a:custGeom>
              <a:solidFill>
                <a:schemeClr val="accent1"/>
              </a:solidFill>
              <a:ln w="9525">
                <a:solidFill>
                  <a:srgbClr val="000000"/>
                </a:solidFill>
                <a:round/>
                <a:headEnd/>
                <a:tailEnd/>
              </a:ln>
            </p:spPr>
            <p:txBody>
              <a:bodyPr wrap="none" lIns="0" tIns="0" rIns="0" anchor="ctr" anchorCtr="1"/>
              <a:lstStyle/>
              <a:p>
                <a:endParaRPr lang="en-US"/>
              </a:p>
            </p:txBody>
          </p:sp>
          <p:sp>
            <p:nvSpPr>
              <p:cNvPr id="30794" name="Freeform 8"/>
              <p:cNvSpPr>
                <a:spLocks/>
              </p:cNvSpPr>
              <p:nvPr/>
            </p:nvSpPr>
            <p:spPr bwMode="auto">
              <a:xfrm>
                <a:off x="1368" y="11580"/>
                <a:ext cx="7416" cy="392"/>
              </a:xfrm>
              <a:custGeom>
                <a:avLst/>
                <a:gdLst>
                  <a:gd name="T0" fmla="*/ 0 w 6360"/>
                  <a:gd name="T1" fmla="*/ 75 h 392"/>
                  <a:gd name="T2" fmla="*/ 930 w 6360"/>
                  <a:gd name="T3" fmla="*/ 285 h 392"/>
                  <a:gd name="T4" fmla="*/ 3150 w 6360"/>
                  <a:gd name="T5" fmla="*/ 390 h 392"/>
                  <a:gd name="T6" fmla="*/ 5415 w 6360"/>
                  <a:gd name="T7" fmla="*/ 270 h 392"/>
                  <a:gd name="T8" fmla="*/ 6360 w 6360"/>
                  <a:gd name="T9" fmla="*/ 0 h 392"/>
                  <a:gd name="T10" fmla="*/ 0 60000 65536"/>
                  <a:gd name="T11" fmla="*/ 0 60000 65536"/>
                  <a:gd name="T12" fmla="*/ 0 60000 65536"/>
                  <a:gd name="T13" fmla="*/ 0 60000 65536"/>
                  <a:gd name="T14" fmla="*/ 0 60000 65536"/>
                  <a:gd name="T15" fmla="*/ 0 w 6360"/>
                  <a:gd name="T16" fmla="*/ 0 h 392"/>
                  <a:gd name="T17" fmla="*/ 6360 w 6360"/>
                  <a:gd name="T18" fmla="*/ 392 h 392"/>
                </a:gdLst>
                <a:ahLst/>
                <a:cxnLst>
                  <a:cxn ang="T10">
                    <a:pos x="T0" y="T1"/>
                  </a:cxn>
                  <a:cxn ang="T11">
                    <a:pos x="T2" y="T3"/>
                  </a:cxn>
                  <a:cxn ang="T12">
                    <a:pos x="T4" y="T5"/>
                  </a:cxn>
                  <a:cxn ang="T13">
                    <a:pos x="T6" y="T7"/>
                  </a:cxn>
                  <a:cxn ang="T14">
                    <a:pos x="T8" y="T9"/>
                  </a:cxn>
                </a:cxnLst>
                <a:rect l="T15" t="T16" r="T17" b="T18"/>
                <a:pathLst>
                  <a:path w="6360" h="392">
                    <a:moveTo>
                      <a:pt x="0" y="75"/>
                    </a:moveTo>
                    <a:cubicBezTo>
                      <a:pt x="155" y="110"/>
                      <a:pt x="405" y="232"/>
                      <a:pt x="930" y="285"/>
                    </a:cubicBezTo>
                    <a:cubicBezTo>
                      <a:pt x="1455" y="338"/>
                      <a:pt x="2403" y="392"/>
                      <a:pt x="3150" y="390"/>
                    </a:cubicBezTo>
                    <a:cubicBezTo>
                      <a:pt x="3897" y="388"/>
                      <a:pt x="4880" y="335"/>
                      <a:pt x="5415" y="270"/>
                    </a:cubicBezTo>
                    <a:cubicBezTo>
                      <a:pt x="5950" y="205"/>
                      <a:pt x="6163" y="56"/>
                      <a:pt x="6360" y="0"/>
                    </a:cubicBezTo>
                  </a:path>
                </a:pathLst>
              </a:custGeom>
              <a:solidFill>
                <a:schemeClr val="accent1"/>
              </a:solidFill>
              <a:ln w="9525">
                <a:solidFill>
                  <a:srgbClr val="000000"/>
                </a:solidFill>
                <a:round/>
                <a:headEnd/>
                <a:tailEnd/>
              </a:ln>
            </p:spPr>
            <p:txBody>
              <a:bodyPr wrap="none" lIns="0" tIns="0" rIns="0" anchor="ctr" anchorCtr="1"/>
              <a:lstStyle/>
              <a:p>
                <a:endParaRPr lang="en-US"/>
              </a:p>
            </p:txBody>
          </p:sp>
          <p:sp>
            <p:nvSpPr>
              <p:cNvPr id="30795" name="Freeform 9"/>
              <p:cNvSpPr>
                <a:spLocks/>
              </p:cNvSpPr>
              <p:nvPr/>
            </p:nvSpPr>
            <p:spPr bwMode="auto">
              <a:xfrm>
                <a:off x="1321" y="12114"/>
                <a:ext cx="7416" cy="392"/>
              </a:xfrm>
              <a:custGeom>
                <a:avLst/>
                <a:gdLst>
                  <a:gd name="T0" fmla="*/ 0 w 6360"/>
                  <a:gd name="T1" fmla="*/ 75 h 392"/>
                  <a:gd name="T2" fmla="*/ 930 w 6360"/>
                  <a:gd name="T3" fmla="*/ 285 h 392"/>
                  <a:gd name="T4" fmla="*/ 3150 w 6360"/>
                  <a:gd name="T5" fmla="*/ 390 h 392"/>
                  <a:gd name="T6" fmla="*/ 5415 w 6360"/>
                  <a:gd name="T7" fmla="*/ 270 h 392"/>
                  <a:gd name="T8" fmla="*/ 6360 w 6360"/>
                  <a:gd name="T9" fmla="*/ 0 h 392"/>
                  <a:gd name="T10" fmla="*/ 0 60000 65536"/>
                  <a:gd name="T11" fmla="*/ 0 60000 65536"/>
                  <a:gd name="T12" fmla="*/ 0 60000 65536"/>
                  <a:gd name="T13" fmla="*/ 0 60000 65536"/>
                  <a:gd name="T14" fmla="*/ 0 60000 65536"/>
                  <a:gd name="T15" fmla="*/ 0 w 6360"/>
                  <a:gd name="T16" fmla="*/ 0 h 392"/>
                  <a:gd name="T17" fmla="*/ 6360 w 6360"/>
                  <a:gd name="T18" fmla="*/ 392 h 392"/>
                </a:gdLst>
                <a:ahLst/>
                <a:cxnLst>
                  <a:cxn ang="T10">
                    <a:pos x="T0" y="T1"/>
                  </a:cxn>
                  <a:cxn ang="T11">
                    <a:pos x="T2" y="T3"/>
                  </a:cxn>
                  <a:cxn ang="T12">
                    <a:pos x="T4" y="T5"/>
                  </a:cxn>
                  <a:cxn ang="T13">
                    <a:pos x="T6" y="T7"/>
                  </a:cxn>
                  <a:cxn ang="T14">
                    <a:pos x="T8" y="T9"/>
                  </a:cxn>
                </a:cxnLst>
                <a:rect l="T15" t="T16" r="T17" b="T18"/>
                <a:pathLst>
                  <a:path w="6360" h="392">
                    <a:moveTo>
                      <a:pt x="0" y="75"/>
                    </a:moveTo>
                    <a:cubicBezTo>
                      <a:pt x="155" y="110"/>
                      <a:pt x="405" y="232"/>
                      <a:pt x="930" y="285"/>
                    </a:cubicBezTo>
                    <a:cubicBezTo>
                      <a:pt x="1455" y="338"/>
                      <a:pt x="2403" y="392"/>
                      <a:pt x="3150" y="390"/>
                    </a:cubicBezTo>
                    <a:cubicBezTo>
                      <a:pt x="3897" y="388"/>
                      <a:pt x="4880" y="335"/>
                      <a:pt x="5415" y="270"/>
                    </a:cubicBezTo>
                    <a:cubicBezTo>
                      <a:pt x="5950" y="205"/>
                      <a:pt x="6163" y="56"/>
                      <a:pt x="6360" y="0"/>
                    </a:cubicBezTo>
                  </a:path>
                </a:pathLst>
              </a:custGeom>
              <a:solidFill>
                <a:schemeClr val="accent1"/>
              </a:solidFill>
              <a:ln w="9525">
                <a:solidFill>
                  <a:srgbClr val="000000"/>
                </a:solidFill>
                <a:round/>
                <a:headEnd/>
                <a:tailEnd/>
              </a:ln>
            </p:spPr>
            <p:txBody>
              <a:bodyPr wrap="none" lIns="0" tIns="0" rIns="0" anchor="ctr" anchorCtr="1"/>
              <a:lstStyle/>
              <a:p>
                <a:endParaRPr lang="en-US"/>
              </a:p>
            </p:txBody>
          </p:sp>
        </p:grpSp>
        <p:grpSp>
          <p:nvGrpSpPr>
            <p:cNvPr id="4" name="Group 10"/>
            <p:cNvGrpSpPr>
              <a:grpSpLocks/>
            </p:cNvGrpSpPr>
            <p:nvPr/>
          </p:nvGrpSpPr>
          <p:grpSpPr bwMode="auto">
            <a:xfrm>
              <a:off x="660" y="1721"/>
              <a:ext cx="4308" cy="220"/>
              <a:chOff x="1984" y="5564"/>
              <a:chExt cx="8081" cy="679"/>
            </a:xfrm>
          </p:grpSpPr>
          <p:sp>
            <p:nvSpPr>
              <p:cNvPr id="30788" name="AutoShape 11"/>
              <p:cNvSpPr>
                <a:spLocks noChangeArrowheads="1"/>
              </p:cNvSpPr>
              <p:nvPr/>
            </p:nvSpPr>
            <p:spPr bwMode="auto">
              <a:xfrm>
                <a:off x="1984" y="5564"/>
                <a:ext cx="1630" cy="679"/>
              </a:xfrm>
              <a:prstGeom prst="flowChartPredefinedProcess">
                <a:avLst/>
              </a:prstGeom>
              <a:solidFill>
                <a:schemeClr val="accent1"/>
              </a:solidFill>
              <a:ln w="12700">
                <a:solidFill>
                  <a:srgbClr val="000000"/>
                </a:solidFill>
                <a:miter lim="800000"/>
                <a:headEnd/>
                <a:tailEnd/>
              </a:ln>
            </p:spPr>
            <p:txBody>
              <a:bodyPr wrap="none" lIns="0" tIns="0" rIns="0" anchor="ctr" anchorCtr="1"/>
              <a:lstStyle/>
              <a:p>
                <a:pPr eaLnBrk="0" hangingPunct="0"/>
                <a:r>
                  <a:rPr lang="en-US" sz="1300" baseline="0">
                    <a:latin typeface="Comic Sans MS" pitchFamily="66" charset="0"/>
                  </a:rPr>
                  <a:t>Programi 1</a:t>
                </a:r>
              </a:p>
            </p:txBody>
          </p:sp>
          <p:sp>
            <p:nvSpPr>
              <p:cNvPr id="30789" name="AutoShape 12"/>
              <p:cNvSpPr>
                <a:spLocks noChangeArrowheads="1"/>
              </p:cNvSpPr>
              <p:nvPr/>
            </p:nvSpPr>
            <p:spPr bwMode="auto">
              <a:xfrm>
                <a:off x="4134" y="5564"/>
                <a:ext cx="1631" cy="679"/>
              </a:xfrm>
              <a:prstGeom prst="flowChartPredefinedProcess">
                <a:avLst/>
              </a:prstGeom>
              <a:solidFill>
                <a:schemeClr val="accent1"/>
              </a:solidFill>
              <a:ln w="12700">
                <a:solidFill>
                  <a:srgbClr val="000000"/>
                </a:solidFill>
                <a:miter lim="800000"/>
                <a:headEnd/>
                <a:tailEnd/>
              </a:ln>
            </p:spPr>
            <p:txBody>
              <a:bodyPr wrap="none" lIns="0" tIns="0" rIns="0" anchor="ctr" anchorCtr="1"/>
              <a:lstStyle/>
              <a:p>
                <a:pPr eaLnBrk="0" hangingPunct="0"/>
                <a:r>
                  <a:rPr lang="en-US" sz="1300" baseline="0">
                    <a:latin typeface="Comic Sans MS" pitchFamily="66" charset="0"/>
                  </a:rPr>
                  <a:t>Programi 2</a:t>
                </a:r>
              </a:p>
            </p:txBody>
          </p:sp>
          <p:sp>
            <p:nvSpPr>
              <p:cNvPr id="30790" name="AutoShape 13"/>
              <p:cNvSpPr>
                <a:spLocks noChangeArrowheads="1"/>
              </p:cNvSpPr>
              <p:nvPr/>
            </p:nvSpPr>
            <p:spPr bwMode="auto">
              <a:xfrm>
                <a:off x="6285" y="5564"/>
                <a:ext cx="1630" cy="679"/>
              </a:xfrm>
              <a:prstGeom prst="flowChartPredefinedProcess">
                <a:avLst/>
              </a:prstGeom>
              <a:solidFill>
                <a:schemeClr val="accent1"/>
              </a:solidFill>
              <a:ln w="12700">
                <a:solidFill>
                  <a:srgbClr val="000000"/>
                </a:solidFill>
                <a:miter lim="800000"/>
                <a:headEnd/>
                <a:tailEnd/>
              </a:ln>
            </p:spPr>
            <p:txBody>
              <a:bodyPr wrap="none" lIns="0" tIns="0" rIns="0" anchor="ctr" anchorCtr="1"/>
              <a:lstStyle/>
              <a:p>
                <a:pPr eaLnBrk="0" hangingPunct="0"/>
                <a:r>
                  <a:rPr lang="en-US" sz="1300" baseline="0">
                    <a:latin typeface="Comic Sans MS" pitchFamily="66" charset="0"/>
                  </a:rPr>
                  <a:t>Programi 3</a:t>
                </a:r>
              </a:p>
            </p:txBody>
          </p:sp>
          <p:sp>
            <p:nvSpPr>
              <p:cNvPr id="30791" name="AutoShape 14"/>
              <p:cNvSpPr>
                <a:spLocks noChangeArrowheads="1"/>
              </p:cNvSpPr>
              <p:nvPr/>
            </p:nvSpPr>
            <p:spPr bwMode="auto">
              <a:xfrm>
                <a:off x="8435" y="5564"/>
                <a:ext cx="1630" cy="679"/>
              </a:xfrm>
              <a:prstGeom prst="flowChartPredefinedProcess">
                <a:avLst/>
              </a:prstGeom>
              <a:solidFill>
                <a:schemeClr val="accent1"/>
              </a:solidFill>
              <a:ln w="12700">
                <a:solidFill>
                  <a:srgbClr val="000000"/>
                </a:solidFill>
                <a:miter lim="800000"/>
                <a:headEnd/>
                <a:tailEnd/>
              </a:ln>
            </p:spPr>
            <p:txBody>
              <a:bodyPr wrap="none" lIns="0" tIns="0" rIns="0" anchor="ctr" anchorCtr="1"/>
              <a:lstStyle/>
              <a:p>
                <a:pPr eaLnBrk="0" hangingPunct="0"/>
                <a:r>
                  <a:rPr lang="en-US" sz="1300" baseline="0">
                    <a:latin typeface="Comic Sans MS" pitchFamily="66" charset="0"/>
                  </a:rPr>
                  <a:t>Programi 4</a:t>
                </a:r>
              </a:p>
            </p:txBody>
          </p:sp>
        </p:grpSp>
        <p:sp>
          <p:nvSpPr>
            <p:cNvPr id="30730" name="Text Box 15"/>
            <p:cNvSpPr txBox="1">
              <a:spLocks noChangeArrowheads="1"/>
            </p:cNvSpPr>
            <p:nvPr/>
          </p:nvSpPr>
          <p:spPr bwMode="auto">
            <a:xfrm>
              <a:off x="660" y="2088"/>
              <a:ext cx="869" cy="227"/>
            </a:xfrm>
            <a:prstGeom prst="rect">
              <a:avLst/>
            </a:prstGeom>
            <a:solidFill>
              <a:schemeClr val="accent1"/>
            </a:solidFill>
            <a:ln w="12700">
              <a:solidFill>
                <a:srgbClr val="000000"/>
              </a:solidFill>
              <a:miter lim="800000"/>
              <a:headEnd/>
              <a:tailEnd/>
            </a:ln>
          </p:spPr>
          <p:txBody>
            <a:bodyPr wrap="none" lIns="0" tIns="0" rIns="0" anchor="ctr" anchorCtr="1"/>
            <a:lstStyle/>
            <a:p>
              <a:pPr algn="l" eaLnBrk="0" hangingPunct="0"/>
              <a:r>
                <a:rPr lang="en-US" sz="1300" baseline="0">
                  <a:solidFill>
                    <a:srgbClr val="CC3300"/>
                  </a:solidFill>
                  <a:latin typeface="Comic Sans MS" pitchFamily="66" charset="0"/>
                </a:rPr>
                <a:t>Fajlli logjik 1</a:t>
              </a:r>
            </a:p>
          </p:txBody>
        </p:sp>
        <p:sp>
          <p:nvSpPr>
            <p:cNvPr id="30731" name="Text Box 16"/>
            <p:cNvSpPr txBox="1">
              <a:spLocks noChangeArrowheads="1"/>
            </p:cNvSpPr>
            <p:nvPr/>
          </p:nvSpPr>
          <p:spPr bwMode="auto">
            <a:xfrm>
              <a:off x="1807" y="2090"/>
              <a:ext cx="868" cy="226"/>
            </a:xfrm>
            <a:prstGeom prst="rect">
              <a:avLst/>
            </a:prstGeom>
            <a:solidFill>
              <a:schemeClr val="accent1"/>
            </a:solidFill>
            <a:ln w="12700">
              <a:solidFill>
                <a:srgbClr val="000000"/>
              </a:solidFill>
              <a:miter lim="800000"/>
              <a:headEnd/>
              <a:tailEnd/>
            </a:ln>
          </p:spPr>
          <p:txBody>
            <a:bodyPr wrap="none" lIns="0" tIns="0" rIns="0" anchor="ctr" anchorCtr="1"/>
            <a:lstStyle/>
            <a:p>
              <a:pPr eaLnBrk="0" hangingPunct="0"/>
              <a:r>
                <a:rPr lang="en-US" sz="1300" baseline="0">
                  <a:solidFill>
                    <a:srgbClr val="CC3300"/>
                  </a:solidFill>
                  <a:latin typeface="Comic Sans MS" pitchFamily="66" charset="0"/>
                </a:rPr>
                <a:t>Fajlli logjik 2</a:t>
              </a:r>
            </a:p>
          </p:txBody>
        </p:sp>
        <p:sp>
          <p:nvSpPr>
            <p:cNvPr id="30732" name="Text Box 17"/>
            <p:cNvSpPr txBox="1">
              <a:spLocks noChangeArrowheads="1"/>
            </p:cNvSpPr>
            <p:nvPr/>
          </p:nvSpPr>
          <p:spPr bwMode="auto">
            <a:xfrm>
              <a:off x="2953" y="2091"/>
              <a:ext cx="870" cy="226"/>
            </a:xfrm>
            <a:prstGeom prst="rect">
              <a:avLst/>
            </a:prstGeom>
            <a:solidFill>
              <a:schemeClr val="accent1"/>
            </a:solidFill>
            <a:ln w="12700">
              <a:solidFill>
                <a:srgbClr val="000000"/>
              </a:solidFill>
              <a:miter lim="800000"/>
              <a:headEnd/>
              <a:tailEnd/>
            </a:ln>
          </p:spPr>
          <p:txBody>
            <a:bodyPr wrap="none" lIns="0" tIns="0" rIns="0" anchor="ctr" anchorCtr="1"/>
            <a:lstStyle/>
            <a:p>
              <a:pPr eaLnBrk="0" hangingPunct="0"/>
              <a:r>
                <a:rPr lang="en-US" sz="1300" baseline="0">
                  <a:solidFill>
                    <a:srgbClr val="CC3300"/>
                  </a:solidFill>
                  <a:latin typeface="Comic Sans MS" pitchFamily="66" charset="0"/>
                </a:rPr>
                <a:t>Fajlli logjik 3</a:t>
              </a:r>
            </a:p>
          </p:txBody>
        </p:sp>
        <p:sp>
          <p:nvSpPr>
            <p:cNvPr id="30733" name="Text Box 18"/>
            <p:cNvSpPr txBox="1">
              <a:spLocks noChangeArrowheads="1"/>
            </p:cNvSpPr>
            <p:nvPr/>
          </p:nvSpPr>
          <p:spPr bwMode="auto">
            <a:xfrm>
              <a:off x="4100" y="2092"/>
              <a:ext cx="868" cy="227"/>
            </a:xfrm>
            <a:prstGeom prst="rect">
              <a:avLst/>
            </a:prstGeom>
            <a:solidFill>
              <a:schemeClr val="accent1"/>
            </a:solidFill>
            <a:ln w="12700">
              <a:solidFill>
                <a:srgbClr val="000000"/>
              </a:solidFill>
              <a:miter lim="800000"/>
              <a:headEnd/>
              <a:tailEnd/>
            </a:ln>
          </p:spPr>
          <p:txBody>
            <a:bodyPr wrap="none" lIns="0" tIns="0" rIns="0" anchor="ctr" anchorCtr="1"/>
            <a:lstStyle/>
            <a:p>
              <a:pPr eaLnBrk="0" hangingPunct="0"/>
              <a:r>
                <a:rPr lang="en-US" sz="1300" baseline="0">
                  <a:solidFill>
                    <a:srgbClr val="CC3300"/>
                  </a:solidFill>
                  <a:latin typeface="Comic Sans MS" pitchFamily="66" charset="0"/>
                </a:rPr>
                <a:t>Fajlli logjik 4</a:t>
              </a:r>
            </a:p>
          </p:txBody>
        </p:sp>
        <p:sp>
          <p:nvSpPr>
            <p:cNvPr id="30734" name="AutoShape 19"/>
            <p:cNvSpPr>
              <a:spLocks noChangeArrowheads="1"/>
            </p:cNvSpPr>
            <p:nvPr/>
          </p:nvSpPr>
          <p:spPr bwMode="auto">
            <a:xfrm>
              <a:off x="789" y="2645"/>
              <a:ext cx="3925" cy="216"/>
            </a:xfrm>
            <a:prstGeom prst="flowChartPredefinedProcess">
              <a:avLst/>
            </a:prstGeom>
            <a:solidFill>
              <a:schemeClr val="accent1"/>
            </a:solidFill>
            <a:ln w="9525">
              <a:solidFill>
                <a:srgbClr val="000000"/>
              </a:solidFill>
              <a:miter lim="800000"/>
              <a:headEnd/>
              <a:tailEnd/>
            </a:ln>
          </p:spPr>
          <p:txBody>
            <a:bodyPr wrap="none" lIns="0" tIns="0" rIns="0" anchor="ctr" anchorCtr="1"/>
            <a:lstStyle/>
            <a:p>
              <a:pPr eaLnBrk="0" hangingPunct="0"/>
              <a:endParaRPr lang="en-US" sz="1600" baseline="0">
                <a:latin typeface="Comic Sans MS" pitchFamily="66" charset="0"/>
              </a:endParaRPr>
            </a:p>
            <a:p>
              <a:pPr eaLnBrk="0" hangingPunct="0"/>
              <a:r>
                <a:rPr lang="en-US" sz="1600" baseline="0">
                  <a:solidFill>
                    <a:srgbClr val="0000FF"/>
                  </a:solidFill>
                  <a:latin typeface="Comic Sans MS" pitchFamily="66" charset="0"/>
                </a:rPr>
                <a:t>Sistemi p</a:t>
              </a:r>
              <a:r>
                <a:rPr lang="en-US" sz="1600" baseline="0">
                  <a:solidFill>
                    <a:srgbClr val="0000FF"/>
                  </a:solidFill>
                  <a:latin typeface="Comic Sans MS" pitchFamily="66" charset="0"/>
                  <a:cs typeface="Tahoma" pitchFamily="34" charset="0"/>
                </a:rPr>
                <a:t>ë</a:t>
              </a:r>
              <a:r>
                <a:rPr lang="en-US" sz="1600" baseline="0">
                  <a:solidFill>
                    <a:srgbClr val="0000FF"/>
                  </a:solidFill>
                  <a:latin typeface="Comic Sans MS" pitchFamily="66" charset="0"/>
                </a:rPr>
                <a:t>r qeverisjen me baza t</a:t>
              </a:r>
              <a:r>
                <a:rPr lang="en-US" sz="1600" baseline="0">
                  <a:solidFill>
                    <a:srgbClr val="0000FF"/>
                  </a:solidFill>
                  <a:latin typeface="Comic Sans MS" pitchFamily="66" charset="0"/>
                  <a:cs typeface="Tahoma" pitchFamily="34" charset="0"/>
                </a:rPr>
                <a:t>ë</a:t>
              </a:r>
              <a:r>
                <a:rPr lang="en-US" sz="1600" baseline="0">
                  <a:solidFill>
                    <a:srgbClr val="0000FF"/>
                  </a:solidFill>
                  <a:latin typeface="Comic Sans MS" pitchFamily="66" charset="0"/>
                </a:rPr>
                <a:t> t</a:t>
              </a:r>
              <a:r>
                <a:rPr lang="en-US" sz="1600" baseline="0">
                  <a:solidFill>
                    <a:srgbClr val="0000FF"/>
                  </a:solidFill>
                  <a:latin typeface="Comic Sans MS" pitchFamily="66" charset="0"/>
                  <a:cs typeface="Tahoma" pitchFamily="34" charset="0"/>
                </a:rPr>
                <a:t>ë</a:t>
              </a:r>
              <a:r>
                <a:rPr lang="en-US" sz="1600" baseline="0">
                  <a:solidFill>
                    <a:srgbClr val="0000FF"/>
                  </a:solidFill>
                  <a:latin typeface="Comic Sans MS" pitchFamily="66" charset="0"/>
                </a:rPr>
                <a:t> dh</a:t>
              </a:r>
              <a:r>
                <a:rPr lang="en-US" sz="1600" baseline="0">
                  <a:solidFill>
                    <a:srgbClr val="0000FF"/>
                  </a:solidFill>
                  <a:latin typeface="Comic Sans MS" pitchFamily="66" charset="0"/>
                  <a:cs typeface="Tahoma" pitchFamily="34" charset="0"/>
                </a:rPr>
                <a:t>ë</a:t>
              </a:r>
              <a:r>
                <a:rPr lang="en-US" sz="1600" baseline="0">
                  <a:solidFill>
                    <a:srgbClr val="0000FF"/>
                  </a:solidFill>
                  <a:latin typeface="Comic Sans MS" pitchFamily="66" charset="0"/>
                </a:rPr>
                <a:t>nave (DBMS)</a:t>
              </a:r>
            </a:p>
            <a:p>
              <a:pPr eaLnBrk="0" hangingPunct="0"/>
              <a:endParaRPr lang="en-US" sz="1000" b="0" baseline="0">
                <a:latin typeface="Times New Roman" pitchFamily="18" charset="0"/>
              </a:endParaRPr>
            </a:p>
          </p:txBody>
        </p:sp>
        <p:sp>
          <p:nvSpPr>
            <p:cNvPr id="30735" name="AutoShape 20"/>
            <p:cNvSpPr>
              <a:spLocks noChangeArrowheads="1"/>
            </p:cNvSpPr>
            <p:nvPr/>
          </p:nvSpPr>
          <p:spPr bwMode="auto">
            <a:xfrm>
              <a:off x="660" y="957"/>
              <a:ext cx="957" cy="485"/>
            </a:xfrm>
            <a:prstGeom prst="triangle">
              <a:avLst>
                <a:gd name="adj" fmla="val 50000"/>
              </a:avLst>
            </a:prstGeom>
            <a:solidFill>
              <a:schemeClr val="accent1"/>
            </a:solidFill>
            <a:ln w="9525">
              <a:solidFill>
                <a:srgbClr val="000000"/>
              </a:solidFill>
              <a:miter lim="800000"/>
              <a:headEnd/>
              <a:tailEnd/>
            </a:ln>
          </p:spPr>
          <p:txBody>
            <a:bodyPr wrap="none" lIns="0" tIns="0" rIns="0" bIns="46800" anchor="ctr" anchorCtr="1"/>
            <a:lstStyle/>
            <a:p>
              <a:pPr algn="l" eaLnBrk="0" hangingPunct="0"/>
              <a:endParaRPr lang="en-US" sz="1200" b="0" baseline="0">
                <a:latin typeface="Times New Roman" pitchFamily="18" charset="0"/>
              </a:endParaRPr>
            </a:p>
            <a:p>
              <a:pPr algn="l" eaLnBrk="0" hangingPunct="0"/>
              <a:r>
                <a:rPr lang="en-US" sz="1200" baseline="0">
                  <a:solidFill>
                    <a:schemeClr val="hlink"/>
                  </a:solidFill>
                  <a:latin typeface="Comic Sans MS" pitchFamily="66" charset="0"/>
                </a:rPr>
                <a:t>Shfrytzuesi 1</a:t>
              </a:r>
            </a:p>
          </p:txBody>
        </p:sp>
        <p:sp>
          <p:nvSpPr>
            <p:cNvPr id="30736" name="AutoShape 21"/>
            <p:cNvSpPr>
              <a:spLocks noChangeArrowheads="1"/>
            </p:cNvSpPr>
            <p:nvPr/>
          </p:nvSpPr>
          <p:spPr bwMode="auto">
            <a:xfrm>
              <a:off x="2355" y="912"/>
              <a:ext cx="958" cy="530"/>
            </a:xfrm>
            <a:prstGeom prst="triangle">
              <a:avLst>
                <a:gd name="adj" fmla="val 50000"/>
              </a:avLst>
            </a:prstGeom>
            <a:solidFill>
              <a:schemeClr val="accent1"/>
            </a:solidFill>
            <a:ln w="9525">
              <a:solidFill>
                <a:srgbClr val="000000"/>
              </a:solidFill>
              <a:miter lim="800000"/>
              <a:headEnd/>
              <a:tailEnd/>
            </a:ln>
          </p:spPr>
          <p:txBody>
            <a:bodyPr wrap="none" lIns="0" tIns="0" rIns="0" bIns="46800" anchor="ctr" anchorCtr="1"/>
            <a:lstStyle/>
            <a:p>
              <a:pPr algn="l" eaLnBrk="0" hangingPunct="0"/>
              <a:endParaRPr lang="en-US" sz="1200" b="0" baseline="0">
                <a:latin typeface="Times New Roman" pitchFamily="18" charset="0"/>
              </a:endParaRPr>
            </a:p>
            <a:p>
              <a:pPr algn="l" eaLnBrk="0" hangingPunct="0"/>
              <a:r>
                <a:rPr lang="en-US" sz="1200" baseline="0">
                  <a:solidFill>
                    <a:schemeClr val="hlink"/>
                  </a:solidFill>
                  <a:latin typeface="Comic Sans MS" pitchFamily="66" charset="0"/>
                </a:rPr>
                <a:t>Shfrytzuesi2</a:t>
              </a:r>
              <a:r>
                <a:rPr lang="en-US" sz="1200" b="0" baseline="0">
                  <a:latin typeface="Times New Roman" pitchFamily="18" charset="0"/>
                </a:rPr>
                <a:t> </a:t>
              </a:r>
            </a:p>
          </p:txBody>
        </p:sp>
        <p:sp>
          <p:nvSpPr>
            <p:cNvPr id="30737" name="AutoShape 22"/>
            <p:cNvSpPr>
              <a:spLocks noChangeArrowheads="1"/>
            </p:cNvSpPr>
            <p:nvPr/>
          </p:nvSpPr>
          <p:spPr bwMode="auto">
            <a:xfrm>
              <a:off x="4049" y="957"/>
              <a:ext cx="983" cy="485"/>
            </a:xfrm>
            <a:prstGeom prst="triangle">
              <a:avLst>
                <a:gd name="adj" fmla="val 50000"/>
              </a:avLst>
            </a:prstGeom>
            <a:solidFill>
              <a:schemeClr val="accent1"/>
            </a:solidFill>
            <a:ln w="9525">
              <a:solidFill>
                <a:srgbClr val="000000"/>
              </a:solidFill>
              <a:miter lim="800000"/>
              <a:headEnd/>
              <a:tailEnd/>
            </a:ln>
          </p:spPr>
          <p:txBody>
            <a:bodyPr wrap="none" lIns="0" tIns="0" rIns="0" bIns="46800" anchor="ctr" anchorCtr="1"/>
            <a:lstStyle/>
            <a:p>
              <a:pPr algn="l" eaLnBrk="0" hangingPunct="0"/>
              <a:endParaRPr lang="en-US" sz="1200" b="0" baseline="0">
                <a:latin typeface="Times New Roman" pitchFamily="18" charset="0"/>
              </a:endParaRPr>
            </a:p>
            <a:p>
              <a:pPr algn="l" eaLnBrk="0" hangingPunct="0"/>
              <a:r>
                <a:rPr lang="en-US" sz="1200" baseline="0">
                  <a:solidFill>
                    <a:schemeClr val="hlink"/>
                  </a:solidFill>
                  <a:latin typeface="Comic Sans MS" pitchFamily="66" charset="0"/>
                </a:rPr>
                <a:t>Shfrytzuesi 3</a:t>
              </a:r>
            </a:p>
          </p:txBody>
        </p:sp>
        <p:sp>
          <p:nvSpPr>
            <p:cNvPr id="30738" name="Line 23"/>
            <p:cNvSpPr>
              <a:spLocks noChangeShapeType="1"/>
            </p:cNvSpPr>
            <p:nvPr/>
          </p:nvSpPr>
          <p:spPr bwMode="auto">
            <a:xfrm>
              <a:off x="1059" y="1483"/>
              <a:ext cx="0" cy="270"/>
            </a:xfrm>
            <a:prstGeom prst="line">
              <a:avLst/>
            </a:prstGeom>
            <a:noFill/>
            <a:ln w="9525">
              <a:solidFill>
                <a:srgbClr val="000000"/>
              </a:solidFill>
              <a:round/>
              <a:headEnd/>
              <a:tailEnd/>
            </a:ln>
          </p:spPr>
          <p:txBody>
            <a:bodyPr wrap="none" lIns="0" tIns="0" rIns="0" anchor="ctr" anchorCtr="1"/>
            <a:lstStyle/>
            <a:p>
              <a:endParaRPr lang="en-US"/>
            </a:p>
          </p:txBody>
        </p:sp>
        <p:sp>
          <p:nvSpPr>
            <p:cNvPr id="30739" name="Line 24"/>
            <p:cNvSpPr>
              <a:spLocks noChangeShapeType="1"/>
            </p:cNvSpPr>
            <p:nvPr/>
          </p:nvSpPr>
          <p:spPr bwMode="auto">
            <a:xfrm flipV="1">
              <a:off x="2255" y="1483"/>
              <a:ext cx="598" cy="270"/>
            </a:xfrm>
            <a:prstGeom prst="line">
              <a:avLst/>
            </a:prstGeom>
            <a:noFill/>
            <a:ln w="9525">
              <a:solidFill>
                <a:srgbClr val="000000"/>
              </a:solidFill>
              <a:round/>
              <a:headEnd/>
              <a:tailEnd/>
            </a:ln>
          </p:spPr>
          <p:txBody>
            <a:bodyPr wrap="none" lIns="0" tIns="0" rIns="0" anchor="ctr" anchorCtr="1"/>
            <a:lstStyle/>
            <a:p>
              <a:endParaRPr lang="en-US"/>
            </a:p>
          </p:txBody>
        </p:sp>
        <p:sp>
          <p:nvSpPr>
            <p:cNvPr id="30740" name="Line 25"/>
            <p:cNvSpPr>
              <a:spLocks noChangeShapeType="1"/>
            </p:cNvSpPr>
            <p:nvPr/>
          </p:nvSpPr>
          <p:spPr bwMode="auto">
            <a:xfrm>
              <a:off x="2853" y="1483"/>
              <a:ext cx="599" cy="270"/>
            </a:xfrm>
            <a:prstGeom prst="line">
              <a:avLst/>
            </a:prstGeom>
            <a:noFill/>
            <a:ln w="9525">
              <a:solidFill>
                <a:srgbClr val="000000"/>
              </a:solidFill>
              <a:round/>
              <a:headEnd/>
              <a:tailEnd/>
            </a:ln>
          </p:spPr>
          <p:txBody>
            <a:bodyPr wrap="none" lIns="0" tIns="0" rIns="0" anchor="ctr" anchorCtr="1"/>
            <a:lstStyle/>
            <a:p>
              <a:endParaRPr lang="en-US"/>
            </a:p>
          </p:txBody>
        </p:sp>
        <p:sp>
          <p:nvSpPr>
            <p:cNvPr id="30741" name="Line 26"/>
            <p:cNvSpPr>
              <a:spLocks noChangeShapeType="1"/>
            </p:cNvSpPr>
            <p:nvPr/>
          </p:nvSpPr>
          <p:spPr bwMode="auto">
            <a:xfrm>
              <a:off x="4548" y="1483"/>
              <a:ext cx="0" cy="270"/>
            </a:xfrm>
            <a:prstGeom prst="line">
              <a:avLst/>
            </a:prstGeom>
            <a:noFill/>
            <a:ln w="9525">
              <a:solidFill>
                <a:srgbClr val="000000"/>
              </a:solidFill>
              <a:round/>
              <a:headEnd/>
              <a:tailEnd/>
            </a:ln>
          </p:spPr>
          <p:txBody>
            <a:bodyPr wrap="none" lIns="0" tIns="0" rIns="0" anchor="ctr" anchorCtr="1"/>
            <a:lstStyle/>
            <a:p>
              <a:endParaRPr lang="en-US"/>
            </a:p>
          </p:txBody>
        </p:sp>
        <p:sp>
          <p:nvSpPr>
            <p:cNvPr id="30742" name="Line 27"/>
            <p:cNvSpPr>
              <a:spLocks noChangeShapeType="1"/>
            </p:cNvSpPr>
            <p:nvPr/>
          </p:nvSpPr>
          <p:spPr bwMode="auto">
            <a:xfrm>
              <a:off x="1059" y="1954"/>
              <a:ext cx="0" cy="162"/>
            </a:xfrm>
            <a:prstGeom prst="line">
              <a:avLst/>
            </a:prstGeom>
            <a:noFill/>
            <a:ln w="9525">
              <a:solidFill>
                <a:srgbClr val="000000"/>
              </a:solidFill>
              <a:round/>
              <a:headEnd/>
              <a:tailEnd/>
            </a:ln>
          </p:spPr>
          <p:txBody>
            <a:bodyPr wrap="none" lIns="0" tIns="0" rIns="0" anchor="ctr" anchorCtr="1"/>
            <a:lstStyle/>
            <a:p>
              <a:endParaRPr lang="en-US"/>
            </a:p>
          </p:txBody>
        </p:sp>
        <p:sp>
          <p:nvSpPr>
            <p:cNvPr id="30743" name="Line 28"/>
            <p:cNvSpPr>
              <a:spLocks noChangeShapeType="1"/>
            </p:cNvSpPr>
            <p:nvPr/>
          </p:nvSpPr>
          <p:spPr bwMode="auto">
            <a:xfrm>
              <a:off x="2255" y="1954"/>
              <a:ext cx="0" cy="162"/>
            </a:xfrm>
            <a:prstGeom prst="line">
              <a:avLst/>
            </a:prstGeom>
            <a:noFill/>
            <a:ln w="9525">
              <a:solidFill>
                <a:srgbClr val="000000"/>
              </a:solidFill>
              <a:round/>
              <a:headEnd/>
              <a:tailEnd/>
            </a:ln>
          </p:spPr>
          <p:txBody>
            <a:bodyPr wrap="none" lIns="0" tIns="0" rIns="0" anchor="ctr" anchorCtr="1"/>
            <a:lstStyle/>
            <a:p>
              <a:endParaRPr lang="en-US"/>
            </a:p>
          </p:txBody>
        </p:sp>
        <p:sp>
          <p:nvSpPr>
            <p:cNvPr id="30744" name="Line 29"/>
            <p:cNvSpPr>
              <a:spLocks noChangeShapeType="1"/>
            </p:cNvSpPr>
            <p:nvPr/>
          </p:nvSpPr>
          <p:spPr bwMode="auto">
            <a:xfrm>
              <a:off x="3352" y="1954"/>
              <a:ext cx="0" cy="162"/>
            </a:xfrm>
            <a:prstGeom prst="line">
              <a:avLst/>
            </a:prstGeom>
            <a:noFill/>
            <a:ln w="9525">
              <a:solidFill>
                <a:srgbClr val="000000"/>
              </a:solidFill>
              <a:round/>
              <a:headEnd/>
              <a:tailEnd/>
            </a:ln>
          </p:spPr>
          <p:txBody>
            <a:bodyPr wrap="none" lIns="0" tIns="0" rIns="0" anchor="ctr" anchorCtr="1"/>
            <a:lstStyle/>
            <a:p>
              <a:endParaRPr lang="en-US"/>
            </a:p>
          </p:txBody>
        </p:sp>
        <p:sp>
          <p:nvSpPr>
            <p:cNvPr id="30745" name="Line 30"/>
            <p:cNvSpPr>
              <a:spLocks noChangeShapeType="1"/>
            </p:cNvSpPr>
            <p:nvPr/>
          </p:nvSpPr>
          <p:spPr bwMode="auto">
            <a:xfrm>
              <a:off x="4548" y="1954"/>
              <a:ext cx="0" cy="162"/>
            </a:xfrm>
            <a:prstGeom prst="line">
              <a:avLst/>
            </a:prstGeom>
            <a:noFill/>
            <a:ln w="9525">
              <a:solidFill>
                <a:srgbClr val="000000"/>
              </a:solidFill>
              <a:round/>
              <a:headEnd/>
              <a:tailEnd/>
            </a:ln>
          </p:spPr>
          <p:txBody>
            <a:bodyPr wrap="none" lIns="0" tIns="0" rIns="0" anchor="ctr" anchorCtr="1"/>
            <a:lstStyle/>
            <a:p>
              <a:endParaRPr lang="en-US"/>
            </a:p>
          </p:txBody>
        </p:sp>
        <p:sp>
          <p:nvSpPr>
            <p:cNvPr id="30746" name="Line 31"/>
            <p:cNvSpPr>
              <a:spLocks noChangeShapeType="1"/>
            </p:cNvSpPr>
            <p:nvPr/>
          </p:nvSpPr>
          <p:spPr bwMode="auto">
            <a:xfrm>
              <a:off x="1059" y="2315"/>
              <a:ext cx="1694" cy="378"/>
            </a:xfrm>
            <a:prstGeom prst="line">
              <a:avLst/>
            </a:prstGeom>
            <a:noFill/>
            <a:ln w="9525">
              <a:solidFill>
                <a:srgbClr val="000000"/>
              </a:solidFill>
              <a:round/>
              <a:headEnd/>
              <a:tailEnd/>
            </a:ln>
          </p:spPr>
          <p:txBody>
            <a:bodyPr wrap="none" lIns="0" tIns="0" rIns="0" anchor="ctr" anchorCtr="1"/>
            <a:lstStyle/>
            <a:p>
              <a:endParaRPr lang="en-US"/>
            </a:p>
          </p:txBody>
        </p:sp>
        <p:sp>
          <p:nvSpPr>
            <p:cNvPr id="30747" name="Line 32"/>
            <p:cNvSpPr>
              <a:spLocks noChangeShapeType="1"/>
            </p:cNvSpPr>
            <p:nvPr/>
          </p:nvSpPr>
          <p:spPr bwMode="auto">
            <a:xfrm>
              <a:off x="2255" y="2315"/>
              <a:ext cx="498" cy="378"/>
            </a:xfrm>
            <a:prstGeom prst="line">
              <a:avLst/>
            </a:prstGeom>
            <a:noFill/>
            <a:ln w="9525">
              <a:solidFill>
                <a:srgbClr val="000000"/>
              </a:solidFill>
              <a:round/>
              <a:headEnd/>
              <a:tailEnd/>
            </a:ln>
          </p:spPr>
          <p:txBody>
            <a:bodyPr wrap="none" lIns="0" tIns="0" rIns="0" anchor="ctr" anchorCtr="1"/>
            <a:lstStyle/>
            <a:p>
              <a:endParaRPr lang="en-US"/>
            </a:p>
          </p:txBody>
        </p:sp>
        <p:sp>
          <p:nvSpPr>
            <p:cNvPr id="30748" name="Line 33"/>
            <p:cNvSpPr>
              <a:spLocks noChangeShapeType="1"/>
            </p:cNvSpPr>
            <p:nvPr/>
          </p:nvSpPr>
          <p:spPr bwMode="auto">
            <a:xfrm flipH="1">
              <a:off x="2753" y="2315"/>
              <a:ext cx="599" cy="378"/>
            </a:xfrm>
            <a:prstGeom prst="line">
              <a:avLst/>
            </a:prstGeom>
            <a:noFill/>
            <a:ln w="9525">
              <a:solidFill>
                <a:srgbClr val="000000"/>
              </a:solidFill>
              <a:round/>
              <a:headEnd/>
              <a:tailEnd/>
            </a:ln>
          </p:spPr>
          <p:txBody>
            <a:bodyPr wrap="none" lIns="0" tIns="0" rIns="0" anchor="ctr" anchorCtr="1"/>
            <a:lstStyle/>
            <a:p>
              <a:endParaRPr lang="en-US"/>
            </a:p>
          </p:txBody>
        </p:sp>
        <p:sp>
          <p:nvSpPr>
            <p:cNvPr id="30749" name="Line 34"/>
            <p:cNvSpPr>
              <a:spLocks noChangeShapeType="1"/>
            </p:cNvSpPr>
            <p:nvPr/>
          </p:nvSpPr>
          <p:spPr bwMode="auto">
            <a:xfrm flipH="1">
              <a:off x="2753" y="2315"/>
              <a:ext cx="1795" cy="378"/>
            </a:xfrm>
            <a:prstGeom prst="line">
              <a:avLst/>
            </a:prstGeom>
            <a:noFill/>
            <a:ln w="9525">
              <a:solidFill>
                <a:srgbClr val="000000"/>
              </a:solidFill>
              <a:round/>
              <a:headEnd/>
              <a:tailEnd/>
            </a:ln>
          </p:spPr>
          <p:txBody>
            <a:bodyPr wrap="none" lIns="0" tIns="0" rIns="0" anchor="ctr" anchorCtr="1"/>
            <a:lstStyle/>
            <a:p>
              <a:endParaRPr lang="en-US"/>
            </a:p>
          </p:txBody>
        </p:sp>
        <p:sp>
          <p:nvSpPr>
            <p:cNvPr id="30750" name="Line 35"/>
            <p:cNvSpPr>
              <a:spLocks noChangeShapeType="1"/>
            </p:cNvSpPr>
            <p:nvPr/>
          </p:nvSpPr>
          <p:spPr bwMode="auto">
            <a:xfrm>
              <a:off x="2753" y="2784"/>
              <a:ext cx="0" cy="271"/>
            </a:xfrm>
            <a:prstGeom prst="line">
              <a:avLst/>
            </a:prstGeom>
            <a:noFill/>
            <a:ln w="9525">
              <a:solidFill>
                <a:srgbClr val="000000"/>
              </a:solidFill>
              <a:round/>
              <a:headEnd/>
              <a:tailEnd/>
            </a:ln>
          </p:spPr>
          <p:txBody>
            <a:bodyPr wrap="none" lIns="0" tIns="0" rIns="0" anchor="ctr" anchorCtr="1"/>
            <a:lstStyle/>
            <a:p>
              <a:endParaRPr lang="en-US"/>
            </a:p>
          </p:txBody>
        </p:sp>
        <p:grpSp>
          <p:nvGrpSpPr>
            <p:cNvPr id="5" name="Group 36"/>
            <p:cNvGrpSpPr>
              <a:grpSpLocks noChangeAspect="1"/>
            </p:cNvGrpSpPr>
            <p:nvPr/>
          </p:nvGrpSpPr>
          <p:grpSpPr bwMode="auto">
            <a:xfrm>
              <a:off x="959" y="3089"/>
              <a:ext cx="897" cy="468"/>
              <a:chOff x="3594" y="3237"/>
              <a:chExt cx="5271" cy="4886"/>
            </a:xfrm>
          </p:grpSpPr>
          <p:sp>
            <p:nvSpPr>
              <p:cNvPr id="30784" name="Freeform 37"/>
              <p:cNvSpPr>
                <a:spLocks noChangeAspect="1"/>
              </p:cNvSpPr>
              <p:nvPr/>
            </p:nvSpPr>
            <p:spPr bwMode="auto">
              <a:xfrm>
                <a:off x="3600" y="3237"/>
                <a:ext cx="3690" cy="2618"/>
              </a:xfrm>
              <a:custGeom>
                <a:avLst/>
                <a:gdLst>
                  <a:gd name="T0" fmla="*/ 26 w 3626"/>
                  <a:gd name="T1" fmla="*/ 2468 h 2618"/>
                  <a:gd name="T2" fmla="*/ 26 w 3626"/>
                  <a:gd name="T3" fmla="*/ 15 h 2618"/>
                  <a:gd name="T4" fmla="*/ 2621 w 3626"/>
                  <a:gd name="T5" fmla="*/ 15 h 2618"/>
                  <a:gd name="T6" fmla="*/ 2583 w 3626"/>
                  <a:gd name="T7" fmla="*/ 705 h 2618"/>
                  <a:gd name="T8" fmla="*/ 2621 w 3626"/>
                  <a:gd name="T9" fmla="*/ 900 h 2618"/>
                  <a:gd name="T10" fmla="*/ 2733 w 3626"/>
                  <a:gd name="T11" fmla="*/ 968 h 2618"/>
                  <a:gd name="T12" fmla="*/ 2846 w 3626"/>
                  <a:gd name="T13" fmla="*/ 975 h 2618"/>
                  <a:gd name="T14" fmla="*/ 2996 w 3626"/>
                  <a:gd name="T15" fmla="*/ 945 h 2618"/>
                  <a:gd name="T16" fmla="*/ 3266 w 3626"/>
                  <a:gd name="T17" fmla="*/ 825 h 2618"/>
                  <a:gd name="T18" fmla="*/ 3461 w 3626"/>
                  <a:gd name="T19" fmla="*/ 870 h 2618"/>
                  <a:gd name="T20" fmla="*/ 3528 w 3626"/>
                  <a:gd name="T21" fmla="*/ 945 h 2618"/>
                  <a:gd name="T22" fmla="*/ 3588 w 3626"/>
                  <a:gd name="T23" fmla="*/ 1080 h 2618"/>
                  <a:gd name="T24" fmla="*/ 3603 w 3626"/>
                  <a:gd name="T25" fmla="*/ 1275 h 2618"/>
                  <a:gd name="T26" fmla="*/ 3453 w 3626"/>
                  <a:gd name="T27" fmla="*/ 1425 h 2618"/>
                  <a:gd name="T28" fmla="*/ 3273 w 3626"/>
                  <a:gd name="T29" fmla="*/ 1485 h 2618"/>
                  <a:gd name="T30" fmla="*/ 3003 w 3626"/>
                  <a:gd name="T31" fmla="*/ 1380 h 2618"/>
                  <a:gd name="T32" fmla="*/ 2958 w 3626"/>
                  <a:gd name="T33" fmla="*/ 1350 h 2618"/>
                  <a:gd name="T34" fmla="*/ 2913 w 3626"/>
                  <a:gd name="T35" fmla="*/ 1320 h 2618"/>
                  <a:gd name="T36" fmla="*/ 2658 w 3626"/>
                  <a:gd name="T37" fmla="*/ 1380 h 2618"/>
                  <a:gd name="T38" fmla="*/ 2598 w 3626"/>
                  <a:gd name="T39" fmla="*/ 1515 h 2618"/>
                  <a:gd name="T40" fmla="*/ 2583 w 3626"/>
                  <a:gd name="T41" fmla="*/ 1560 h 2618"/>
                  <a:gd name="T42" fmla="*/ 2568 w 3626"/>
                  <a:gd name="T43" fmla="*/ 1605 h 2618"/>
                  <a:gd name="T44" fmla="*/ 2606 w 3626"/>
                  <a:gd name="T45" fmla="*/ 1808 h 2618"/>
                  <a:gd name="T46" fmla="*/ 2666 w 3626"/>
                  <a:gd name="T47" fmla="*/ 2160 h 2618"/>
                  <a:gd name="T48" fmla="*/ 2666 w 3626"/>
                  <a:gd name="T49" fmla="*/ 2453 h 2618"/>
                  <a:gd name="T50" fmla="*/ 2591 w 3626"/>
                  <a:gd name="T51" fmla="*/ 2528 h 2618"/>
                  <a:gd name="T52" fmla="*/ 2478 w 3626"/>
                  <a:gd name="T53" fmla="*/ 2573 h 2618"/>
                  <a:gd name="T54" fmla="*/ 2298 w 3626"/>
                  <a:gd name="T55" fmla="*/ 2610 h 2618"/>
                  <a:gd name="T56" fmla="*/ 1998 w 3626"/>
                  <a:gd name="T57" fmla="*/ 2603 h 2618"/>
                  <a:gd name="T58" fmla="*/ 1796 w 3626"/>
                  <a:gd name="T59" fmla="*/ 2603 h 2618"/>
                  <a:gd name="T60" fmla="*/ 1631 w 3626"/>
                  <a:gd name="T61" fmla="*/ 2558 h 2618"/>
                  <a:gd name="T62" fmla="*/ 1518 w 3626"/>
                  <a:gd name="T63" fmla="*/ 2460 h 2618"/>
                  <a:gd name="T64" fmla="*/ 1488 w 3626"/>
                  <a:gd name="T65" fmla="*/ 2370 h 2618"/>
                  <a:gd name="T66" fmla="*/ 1503 w 3626"/>
                  <a:gd name="T67" fmla="*/ 2288 h 2618"/>
                  <a:gd name="T68" fmla="*/ 1548 w 3626"/>
                  <a:gd name="T69" fmla="*/ 2220 h 2618"/>
                  <a:gd name="T70" fmla="*/ 1601 w 3626"/>
                  <a:gd name="T71" fmla="*/ 2160 h 2618"/>
                  <a:gd name="T72" fmla="*/ 1698 w 3626"/>
                  <a:gd name="T73" fmla="*/ 2070 h 2618"/>
                  <a:gd name="T74" fmla="*/ 1728 w 3626"/>
                  <a:gd name="T75" fmla="*/ 1980 h 2618"/>
                  <a:gd name="T76" fmla="*/ 1623 w 3626"/>
                  <a:gd name="T77" fmla="*/ 1665 h 2618"/>
                  <a:gd name="T78" fmla="*/ 1593 w 3626"/>
                  <a:gd name="T79" fmla="*/ 1620 h 2618"/>
                  <a:gd name="T80" fmla="*/ 1353 w 3626"/>
                  <a:gd name="T81" fmla="*/ 1560 h 2618"/>
                  <a:gd name="T82" fmla="*/ 1143 w 3626"/>
                  <a:gd name="T83" fmla="*/ 1628 h 2618"/>
                  <a:gd name="T84" fmla="*/ 1008 w 3626"/>
                  <a:gd name="T85" fmla="*/ 1905 h 2618"/>
                  <a:gd name="T86" fmla="*/ 1143 w 3626"/>
                  <a:gd name="T87" fmla="*/ 2205 h 2618"/>
                  <a:gd name="T88" fmla="*/ 1173 w 3626"/>
                  <a:gd name="T89" fmla="*/ 2250 h 2618"/>
                  <a:gd name="T90" fmla="*/ 1203 w 3626"/>
                  <a:gd name="T91" fmla="*/ 2340 h 2618"/>
                  <a:gd name="T92" fmla="*/ 1188 w 3626"/>
                  <a:gd name="T93" fmla="*/ 2460 h 2618"/>
                  <a:gd name="T94" fmla="*/ 1106 w 3626"/>
                  <a:gd name="T95" fmla="*/ 2505 h 2618"/>
                  <a:gd name="T96" fmla="*/ 896 w 3626"/>
                  <a:gd name="T97" fmla="*/ 2513 h 2618"/>
                  <a:gd name="T98" fmla="*/ 483 w 3626"/>
                  <a:gd name="T99" fmla="*/ 2550 h 2618"/>
                  <a:gd name="T100" fmla="*/ 206 w 3626"/>
                  <a:gd name="T101" fmla="*/ 2543 h 2618"/>
                  <a:gd name="T102" fmla="*/ 26 w 3626"/>
                  <a:gd name="T103" fmla="*/ 2468 h 26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26"/>
                  <a:gd name="T157" fmla="*/ 0 h 2618"/>
                  <a:gd name="T158" fmla="*/ 3626 w 3626"/>
                  <a:gd name="T159" fmla="*/ 2618 h 261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26" h="2618">
                    <a:moveTo>
                      <a:pt x="26" y="2468"/>
                    </a:moveTo>
                    <a:cubicBezTo>
                      <a:pt x="26" y="2025"/>
                      <a:pt x="26" y="525"/>
                      <a:pt x="26" y="15"/>
                    </a:cubicBezTo>
                    <a:cubicBezTo>
                      <a:pt x="461" y="15"/>
                      <a:pt x="2178" y="0"/>
                      <a:pt x="2621" y="15"/>
                    </a:cubicBezTo>
                    <a:cubicBezTo>
                      <a:pt x="2604" y="222"/>
                      <a:pt x="2593" y="497"/>
                      <a:pt x="2583" y="705"/>
                    </a:cubicBezTo>
                    <a:cubicBezTo>
                      <a:pt x="2600" y="871"/>
                      <a:pt x="2564" y="787"/>
                      <a:pt x="2621" y="900"/>
                    </a:cubicBezTo>
                    <a:cubicBezTo>
                      <a:pt x="2628" y="914"/>
                      <a:pt x="2718" y="963"/>
                      <a:pt x="2733" y="968"/>
                    </a:cubicBezTo>
                    <a:cubicBezTo>
                      <a:pt x="2791" y="986"/>
                      <a:pt x="2786" y="970"/>
                      <a:pt x="2846" y="975"/>
                    </a:cubicBezTo>
                    <a:cubicBezTo>
                      <a:pt x="2896" y="970"/>
                      <a:pt x="2947" y="954"/>
                      <a:pt x="2996" y="945"/>
                    </a:cubicBezTo>
                    <a:cubicBezTo>
                      <a:pt x="3108" y="870"/>
                      <a:pt x="3063" y="855"/>
                      <a:pt x="3266" y="825"/>
                    </a:cubicBezTo>
                    <a:cubicBezTo>
                      <a:pt x="3423" y="825"/>
                      <a:pt x="3405" y="853"/>
                      <a:pt x="3461" y="870"/>
                    </a:cubicBezTo>
                    <a:cubicBezTo>
                      <a:pt x="3491" y="879"/>
                      <a:pt x="3528" y="945"/>
                      <a:pt x="3528" y="945"/>
                    </a:cubicBezTo>
                    <a:cubicBezTo>
                      <a:pt x="3544" y="994"/>
                      <a:pt x="3572" y="1031"/>
                      <a:pt x="3588" y="1080"/>
                    </a:cubicBezTo>
                    <a:cubicBezTo>
                      <a:pt x="3583" y="1165"/>
                      <a:pt x="3626" y="1140"/>
                      <a:pt x="3603" y="1275"/>
                    </a:cubicBezTo>
                    <a:cubicBezTo>
                      <a:pt x="3594" y="1334"/>
                      <a:pt x="3494" y="1405"/>
                      <a:pt x="3453" y="1425"/>
                    </a:cubicBezTo>
                    <a:cubicBezTo>
                      <a:pt x="3382" y="1461"/>
                      <a:pt x="3358" y="1471"/>
                      <a:pt x="3273" y="1485"/>
                    </a:cubicBezTo>
                    <a:cubicBezTo>
                      <a:pt x="3152" y="1461"/>
                      <a:pt x="3108" y="1450"/>
                      <a:pt x="3003" y="1380"/>
                    </a:cubicBezTo>
                    <a:cubicBezTo>
                      <a:pt x="2988" y="1370"/>
                      <a:pt x="2973" y="1360"/>
                      <a:pt x="2958" y="1350"/>
                    </a:cubicBezTo>
                    <a:cubicBezTo>
                      <a:pt x="2943" y="1340"/>
                      <a:pt x="2913" y="1320"/>
                      <a:pt x="2913" y="1320"/>
                    </a:cubicBezTo>
                    <a:cubicBezTo>
                      <a:pt x="2790" y="1331"/>
                      <a:pt x="2747" y="1320"/>
                      <a:pt x="2658" y="1380"/>
                    </a:cubicBezTo>
                    <a:cubicBezTo>
                      <a:pt x="2610" y="1451"/>
                      <a:pt x="2634" y="1408"/>
                      <a:pt x="2598" y="1515"/>
                    </a:cubicBezTo>
                    <a:cubicBezTo>
                      <a:pt x="2593" y="1530"/>
                      <a:pt x="2588" y="1545"/>
                      <a:pt x="2583" y="1560"/>
                    </a:cubicBezTo>
                    <a:cubicBezTo>
                      <a:pt x="2578" y="1575"/>
                      <a:pt x="2568" y="1605"/>
                      <a:pt x="2568" y="1605"/>
                    </a:cubicBezTo>
                    <a:cubicBezTo>
                      <a:pt x="2573" y="1680"/>
                      <a:pt x="2597" y="1733"/>
                      <a:pt x="2606" y="1808"/>
                    </a:cubicBezTo>
                    <a:cubicBezTo>
                      <a:pt x="2621" y="1909"/>
                      <a:pt x="2656" y="2081"/>
                      <a:pt x="2666" y="2160"/>
                    </a:cubicBezTo>
                    <a:cubicBezTo>
                      <a:pt x="2671" y="2269"/>
                      <a:pt x="2678" y="2392"/>
                      <a:pt x="2666" y="2453"/>
                    </a:cubicBezTo>
                    <a:cubicBezTo>
                      <a:pt x="2656" y="2468"/>
                      <a:pt x="2606" y="2518"/>
                      <a:pt x="2591" y="2528"/>
                    </a:cubicBezTo>
                    <a:cubicBezTo>
                      <a:pt x="2564" y="2545"/>
                      <a:pt x="2508" y="2563"/>
                      <a:pt x="2478" y="2573"/>
                    </a:cubicBezTo>
                    <a:cubicBezTo>
                      <a:pt x="2424" y="2591"/>
                      <a:pt x="2354" y="2596"/>
                      <a:pt x="2298" y="2610"/>
                    </a:cubicBezTo>
                    <a:cubicBezTo>
                      <a:pt x="2178" y="2605"/>
                      <a:pt x="2118" y="2611"/>
                      <a:pt x="1998" y="2603"/>
                    </a:cubicBezTo>
                    <a:cubicBezTo>
                      <a:pt x="1933" y="2598"/>
                      <a:pt x="1850" y="2618"/>
                      <a:pt x="1796" y="2603"/>
                    </a:cubicBezTo>
                    <a:cubicBezTo>
                      <a:pt x="1779" y="2598"/>
                      <a:pt x="1658" y="2576"/>
                      <a:pt x="1631" y="2558"/>
                    </a:cubicBezTo>
                    <a:cubicBezTo>
                      <a:pt x="1573" y="2519"/>
                      <a:pt x="1580" y="2481"/>
                      <a:pt x="1518" y="2460"/>
                    </a:cubicBezTo>
                    <a:cubicBezTo>
                      <a:pt x="1508" y="2430"/>
                      <a:pt x="1498" y="2400"/>
                      <a:pt x="1488" y="2370"/>
                    </a:cubicBezTo>
                    <a:cubicBezTo>
                      <a:pt x="1477" y="2336"/>
                      <a:pt x="1483" y="2318"/>
                      <a:pt x="1503" y="2288"/>
                    </a:cubicBezTo>
                    <a:cubicBezTo>
                      <a:pt x="1512" y="2275"/>
                      <a:pt x="1538" y="2232"/>
                      <a:pt x="1548" y="2220"/>
                    </a:cubicBezTo>
                    <a:cubicBezTo>
                      <a:pt x="1559" y="2206"/>
                      <a:pt x="1586" y="2170"/>
                      <a:pt x="1601" y="2160"/>
                    </a:cubicBezTo>
                    <a:cubicBezTo>
                      <a:pt x="1631" y="2115"/>
                      <a:pt x="1668" y="2115"/>
                      <a:pt x="1698" y="2070"/>
                    </a:cubicBezTo>
                    <a:cubicBezTo>
                      <a:pt x="1716" y="2044"/>
                      <a:pt x="1728" y="1980"/>
                      <a:pt x="1728" y="1980"/>
                    </a:cubicBezTo>
                    <a:cubicBezTo>
                      <a:pt x="1717" y="1841"/>
                      <a:pt x="1740" y="1743"/>
                      <a:pt x="1623" y="1665"/>
                    </a:cubicBezTo>
                    <a:cubicBezTo>
                      <a:pt x="1613" y="1650"/>
                      <a:pt x="1608" y="1630"/>
                      <a:pt x="1593" y="1620"/>
                    </a:cubicBezTo>
                    <a:cubicBezTo>
                      <a:pt x="1533" y="1582"/>
                      <a:pt x="1419" y="1571"/>
                      <a:pt x="1353" y="1560"/>
                    </a:cubicBezTo>
                    <a:cubicBezTo>
                      <a:pt x="1273" y="1566"/>
                      <a:pt x="1206" y="1578"/>
                      <a:pt x="1143" y="1628"/>
                    </a:cubicBezTo>
                    <a:cubicBezTo>
                      <a:pt x="1031" y="1718"/>
                      <a:pt x="1027" y="1830"/>
                      <a:pt x="1008" y="1905"/>
                    </a:cubicBezTo>
                    <a:cubicBezTo>
                      <a:pt x="1031" y="2020"/>
                      <a:pt x="1078" y="2108"/>
                      <a:pt x="1143" y="2205"/>
                    </a:cubicBezTo>
                    <a:cubicBezTo>
                      <a:pt x="1153" y="2220"/>
                      <a:pt x="1167" y="2233"/>
                      <a:pt x="1173" y="2250"/>
                    </a:cubicBezTo>
                    <a:cubicBezTo>
                      <a:pt x="1183" y="2280"/>
                      <a:pt x="1203" y="2340"/>
                      <a:pt x="1203" y="2340"/>
                    </a:cubicBezTo>
                    <a:cubicBezTo>
                      <a:pt x="1198" y="2380"/>
                      <a:pt x="1204" y="2423"/>
                      <a:pt x="1188" y="2460"/>
                    </a:cubicBezTo>
                    <a:cubicBezTo>
                      <a:pt x="1182" y="2474"/>
                      <a:pt x="1122" y="2504"/>
                      <a:pt x="1106" y="2505"/>
                    </a:cubicBezTo>
                    <a:cubicBezTo>
                      <a:pt x="1006" y="2514"/>
                      <a:pt x="996" y="2508"/>
                      <a:pt x="896" y="2513"/>
                    </a:cubicBezTo>
                    <a:cubicBezTo>
                      <a:pt x="597" y="2529"/>
                      <a:pt x="732" y="2529"/>
                      <a:pt x="483" y="2550"/>
                    </a:cubicBezTo>
                    <a:cubicBezTo>
                      <a:pt x="383" y="2545"/>
                      <a:pt x="306" y="2551"/>
                      <a:pt x="206" y="2543"/>
                    </a:cubicBezTo>
                    <a:cubicBezTo>
                      <a:pt x="129" y="2537"/>
                      <a:pt x="0" y="2494"/>
                      <a:pt x="26" y="2468"/>
                    </a:cubicBezTo>
                    <a:close/>
                  </a:path>
                </a:pathLst>
              </a:custGeom>
              <a:solidFill>
                <a:schemeClr val="accent1"/>
              </a:solidFill>
              <a:ln w="9525">
                <a:solidFill>
                  <a:srgbClr val="000000"/>
                </a:solidFill>
                <a:round/>
                <a:headEnd/>
                <a:tailEnd/>
              </a:ln>
            </p:spPr>
            <p:txBody>
              <a:bodyPr wrap="none" lIns="0" tIns="0" rIns="0" anchor="ctr" anchorCtr="1"/>
              <a:lstStyle/>
              <a:p>
                <a:endParaRPr lang="en-US"/>
              </a:p>
            </p:txBody>
          </p:sp>
          <p:sp>
            <p:nvSpPr>
              <p:cNvPr id="30785" name="Freeform 38"/>
              <p:cNvSpPr>
                <a:spLocks noChangeAspect="1"/>
              </p:cNvSpPr>
              <p:nvPr/>
            </p:nvSpPr>
            <p:spPr bwMode="auto">
              <a:xfrm>
                <a:off x="6164" y="3260"/>
                <a:ext cx="2656" cy="3420"/>
              </a:xfrm>
              <a:custGeom>
                <a:avLst/>
                <a:gdLst>
                  <a:gd name="T0" fmla="*/ 2610 w 2610"/>
                  <a:gd name="T1" fmla="*/ 4 h 3420"/>
                  <a:gd name="T2" fmla="*/ 2610 w 2610"/>
                  <a:gd name="T3" fmla="*/ 2404 h 3420"/>
                  <a:gd name="T4" fmla="*/ 1913 w 2610"/>
                  <a:gd name="T5" fmla="*/ 2377 h 3420"/>
                  <a:gd name="T6" fmla="*/ 1718 w 2610"/>
                  <a:gd name="T7" fmla="*/ 2415 h 3420"/>
                  <a:gd name="T8" fmla="*/ 1650 w 2610"/>
                  <a:gd name="T9" fmla="*/ 2527 h 3420"/>
                  <a:gd name="T10" fmla="*/ 1643 w 2610"/>
                  <a:gd name="T11" fmla="*/ 2640 h 3420"/>
                  <a:gd name="T12" fmla="*/ 1673 w 2610"/>
                  <a:gd name="T13" fmla="*/ 2790 h 3420"/>
                  <a:gd name="T14" fmla="*/ 1793 w 2610"/>
                  <a:gd name="T15" fmla="*/ 3060 h 3420"/>
                  <a:gd name="T16" fmla="*/ 1748 w 2610"/>
                  <a:gd name="T17" fmla="*/ 3255 h 3420"/>
                  <a:gd name="T18" fmla="*/ 1673 w 2610"/>
                  <a:gd name="T19" fmla="*/ 3322 h 3420"/>
                  <a:gd name="T20" fmla="*/ 1538 w 2610"/>
                  <a:gd name="T21" fmla="*/ 3382 h 3420"/>
                  <a:gd name="T22" fmla="*/ 1343 w 2610"/>
                  <a:gd name="T23" fmla="*/ 3397 h 3420"/>
                  <a:gd name="T24" fmla="*/ 1193 w 2610"/>
                  <a:gd name="T25" fmla="*/ 3247 h 3420"/>
                  <a:gd name="T26" fmla="*/ 1133 w 2610"/>
                  <a:gd name="T27" fmla="*/ 3067 h 3420"/>
                  <a:gd name="T28" fmla="*/ 1238 w 2610"/>
                  <a:gd name="T29" fmla="*/ 2797 h 3420"/>
                  <a:gd name="T30" fmla="*/ 1268 w 2610"/>
                  <a:gd name="T31" fmla="*/ 2752 h 3420"/>
                  <a:gd name="T32" fmla="*/ 1298 w 2610"/>
                  <a:gd name="T33" fmla="*/ 2707 h 3420"/>
                  <a:gd name="T34" fmla="*/ 1238 w 2610"/>
                  <a:gd name="T35" fmla="*/ 2452 h 3420"/>
                  <a:gd name="T36" fmla="*/ 1103 w 2610"/>
                  <a:gd name="T37" fmla="*/ 2392 h 3420"/>
                  <a:gd name="T38" fmla="*/ 1058 w 2610"/>
                  <a:gd name="T39" fmla="*/ 2377 h 3420"/>
                  <a:gd name="T40" fmla="*/ 1013 w 2610"/>
                  <a:gd name="T41" fmla="*/ 2362 h 3420"/>
                  <a:gd name="T42" fmla="*/ 810 w 2610"/>
                  <a:gd name="T43" fmla="*/ 2400 h 3420"/>
                  <a:gd name="T44" fmla="*/ 458 w 2610"/>
                  <a:gd name="T45" fmla="*/ 2460 h 3420"/>
                  <a:gd name="T46" fmla="*/ 165 w 2610"/>
                  <a:gd name="T47" fmla="*/ 2460 h 3420"/>
                  <a:gd name="T48" fmla="*/ 90 w 2610"/>
                  <a:gd name="T49" fmla="*/ 2385 h 3420"/>
                  <a:gd name="T50" fmla="*/ 45 w 2610"/>
                  <a:gd name="T51" fmla="*/ 2272 h 3420"/>
                  <a:gd name="T52" fmla="*/ 8 w 2610"/>
                  <a:gd name="T53" fmla="*/ 2092 h 3420"/>
                  <a:gd name="T54" fmla="*/ 15 w 2610"/>
                  <a:gd name="T55" fmla="*/ 1792 h 3420"/>
                  <a:gd name="T56" fmla="*/ 15 w 2610"/>
                  <a:gd name="T57" fmla="*/ 1590 h 3420"/>
                  <a:gd name="T58" fmla="*/ 60 w 2610"/>
                  <a:gd name="T59" fmla="*/ 1425 h 3420"/>
                  <a:gd name="T60" fmla="*/ 158 w 2610"/>
                  <a:gd name="T61" fmla="*/ 1312 h 3420"/>
                  <a:gd name="T62" fmla="*/ 248 w 2610"/>
                  <a:gd name="T63" fmla="*/ 1282 h 3420"/>
                  <a:gd name="T64" fmla="*/ 330 w 2610"/>
                  <a:gd name="T65" fmla="*/ 1297 h 3420"/>
                  <a:gd name="T66" fmla="*/ 410 w 2610"/>
                  <a:gd name="T67" fmla="*/ 1314 h 3420"/>
                  <a:gd name="T68" fmla="*/ 490 w 2610"/>
                  <a:gd name="T69" fmla="*/ 1364 h 3420"/>
                  <a:gd name="T70" fmla="*/ 590 w 2610"/>
                  <a:gd name="T71" fmla="*/ 1434 h 3420"/>
                  <a:gd name="T72" fmla="*/ 700 w 2610"/>
                  <a:gd name="T73" fmla="*/ 1454 h 3420"/>
                  <a:gd name="T74" fmla="*/ 920 w 2610"/>
                  <a:gd name="T75" fmla="*/ 1424 h 3420"/>
                  <a:gd name="T76" fmla="*/ 1000 w 2610"/>
                  <a:gd name="T77" fmla="*/ 1354 h 3420"/>
                  <a:gd name="T78" fmla="*/ 1058 w 2610"/>
                  <a:gd name="T79" fmla="*/ 1147 h 3420"/>
                  <a:gd name="T80" fmla="*/ 990 w 2610"/>
                  <a:gd name="T81" fmla="*/ 937 h 3420"/>
                  <a:gd name="T82" fmla="*/ 713 w 2610"/>
                  <a:gd name="T83" fmla="*/ 802 h 3420"/>
                  <a:gd name="T84" fmla="*/ 470 w 2610"/>
                  <a:gd name="T85" fmla="*/ 914 h 3420"/>
                  <a:gd name="T86" fmla="*/ 368 w 2610"/>
                  <a:gd name="T87" fmla="*/ 967 h 3420"/>
                  <a:gd name="T88" fmla="*/ 278 w 2610"/>
                  <a:gd name="T89" fmla="*/ 997 h 3420"/>
                  <a:gd name="T90" fmla="*/ 158 w 2610"/>
                  <a:gd name="T91" fmla="*/ 982 h 3420"/>
                  <a:gd name="T92" fmla="*/ 100 w 2610"/>
                  <a:gd name="T93" fmla="*/ 904 h 3420"/>
                  <a:gd name="T94" fmla="*/ 71 w 2610"/>
                  <a:gd name="T95" fmla="*/ 625 h 3420"/>
                  <a:gd name="T96" fmla="*/ 68 w 2610"/>
                  <a:gd name="T97" fmla="*/ 277 h 3420"/>
                  <a:gd name="T98" fmla="*/ 75 w 2610"/>
                  <a:gd name="T99" fmla="*/ 0 h 3420"/>
                  <a:gd name="T100" fmla="*/ 2610 w 2610"/>
                  <a:gd name="T101" fmla="*/ 4 h 34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10"/>
                  <a:gd name="T154" fmla="*/ 0 h 3420"/>
                  <a:gd name="T155" fmla="*/ 2610 w 2610"/>
                  <a:gd name="T156" fmla="*/ 3420 h 34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10" h="3420">
                    <a:moveTo>
                      <a:pt x="2610" y="4"/>
                    </a:moveTo>
                    <a:cubicBezTo>
                      <a:pt x="2610" y="439"/>
                      <a:pt x="2610" y="1964"/>
                      <a:pt x="2610" y="2404"/>
                    </a:cubicBezTo>
                    <a:cubicBezTo>
                      <a:pt x="2403" y="2387"/>
                      <a:pt x="2121" y="2387"/>
                      <a:pt x="1913" y="2377"/>
                    </a:cubicBezTo>
                    <a:cubicBezTo>
                      <a:pt x="1747" y="2394"/>
                      <a:pt x="1831" y="2358"/>
                      <a:pt x="1718" y="2415"/>
                    </a:cubicBezTo>
                    <a:cubicBezTo>
                      <a:pt x="1704" y="2422"/>
                      <a:pt x="1655" y="2512"/>
                      <a:pt x="1650" y="2527"/>
                    </a:cubicBezTo>
                    <a:cubicBezTo>
                      <a:pt x="1632" y="2585"/>
                      <a:pt x="1648" y="2580"/>
                      <a:pt x="1643" y="2640"/>
                    </a:cubicBezTo>
                    <a:cubicBezTo>
                      <a:pt x="1648" y="2690"/>
                      <a:pt x="1664" y="2741"/>
                      <a:pt x="1673" y="2790"/>
                    </a:cubicBezTo>
                    <a:cubicBezTo>
                      <a:pt x="1748" y="2902"/>
                      <a:pt x="1763" y="2857"/>
                      <a:pt x="1793" y="3060"/>
                    </a:cubicBezTo>
                    <a:cubicBezTo>
                      <a:pt x="1793" y="3217"/>
                      <a:pt x="1765" y="3199"/>
                      <a:pt x="1748" y="3255"/>
                    </a:cubicBezTo>
                    <a:cubicBezTo>
                      <a:pt x="1739" y="3285"/>
                      <a:pt x="1673" y="3322"/>
                      <a:pt x="1673" y="3322"/>
                    </a:cubicBezTo>
                    <a:cubicBezTo>
                      <a:pt x="1624" y="3338"/>
                      <a:pt x="1587" y="3366"/>
                      <a:pt x="1538" y="3382"/>
                    </a:cubicBezTo>
                    <a:cubicBezTo>
                      <a:pt x="1453" y="3377"/>
                      <a:pt x="1478" y="3420"/>
                      <a:pt x="1343" y="3397"/>
                    </a:cubicBezTo>
                    <a:cubicBezTo>
                      <a:pt x="1284" y="3388"/>
                      <a:pt x="1213" y="3288"/>
                      <a:pt x="1193" y="3247"/>
                    </a:cubicBezTo>
                    <a:cubicBezTo>
                      <a:pt x="1157" y="3176"/>
                      <a:pt x="1147" y="3152"/>
                      <a:pt x="1133" y="3067"/>
                    </a:cubicBezTo>
                    <a:cubicBezTo>
                      <a:pt x="1157" y="2946"/>
                      <a:pt x="1168" y="2902"/>
                      <a:pt x="1238" y="2797"/>
                    </a:cubicBezTo>
                    <a:cubicBezTo>
                      <a:pt x="1248" y="2782"/>
                      <a:pt x="1258" y="2767"/>
                      <a:pt x="1268" y="2752"/>
                    </a:cubicBezTo>
                    <a:cubicBezTo>
                      <a:pt x="1278" y="2737"/>
                      <a:pt x="1298" y="2707"/>
                      <a:pt x="1298" y="2707"/>
                    </a:cubicBezTo>
                    <a:cubicBezTo>
                      <a:pt x="1287" y="2584"/>
                      <a:pt x="1298" y="2541"/>
                      <a:pt x="1238" y="2452"/>
                    </a:cubicBezTo>
                    <a:cubicBezTo>
                      <a:pt x="1167" y="2404"/>
                      <a:pt x="1210" y="2428"/>
                      <a:pt x="1103" y="2392"/>
                    </a:cubicBezTo>
                    <a:cubicBezTo>
                      <a:pt x="1088" y="2387"/>
                      <a:pt x="1073" y="2382"/>
                      <a:pt x="1058" y="2377"/>
                    </a:cubicBezTo>
                    <a:cubicBezTo>
                      <a:pt x="1043" y="2372"/>
                      <a:pt x="1013" y="2362"/>
                      <a:pt x="1013" y="2362"/>
                    </a:cubicBezTo>
                    <a:cubicBezTo>
                      <a:pt x="938" y="2367"/>
                      <a:pt x="885" y="2391"/>
                      <a:pt x="810" y="2400"/>
                    </a:cubicBezTo>
                    <a:cubicBezTo>
                      <a:pt x="709" y="2415"/>
                      <a:pt x="537" y="2450"/>
                      <a:pt x="458" y="2460"/>
                    </a:cubicBezTo>
                    <a:cubicBezTo>
                      <a:pt x="349" y="2465"/>
                      <a:pt x="226" y="2472"/>
                      <a:pt x="165" y="2460"/>
                    </a:cubicBezTo>
                    <a:cubicBezTo>
                      <a:pt x="150" y="2450"/>
                      <a:pt x="100" y="2400"/>
                      <a:pt x="90" y="2385"/>
                    </a:cubicBezTo>
                    <a:cubicBezTo>
                      <a:pt x="73" y="2358"/>
                      <a:pt x="55" y="2302"/>
                      <a:pt x="45" y="2272"/>
                    </a:cubicBezTo>
                    <a:cubicBezTo>
                      <a:pt x="27" y="2218"/>
                      <a:pt x="22" y="2148"/>
                      <a:pt x="8" y="2092"/>
                    </a:cubicBezTo>
                    <a:cubicBezTo>
                      <a:pt x="13" y="1972"/>
                      <a:pt x="7" y="1912"/>
                      <a:pt x="15" y="1792"/>
                    </a:cubicBezTo>
                    <a:cubicBezTo>
                      <a:pt x="20" y="1727"/>
                      <a:pt x="0" y="1644"/>
                      <a:pt x="15" y="1590"/>
                    </a:cubicBezTo>
                    <a:cubicBezTo>
                      <a:pt x="20" y="1573"/>
                      <a:pt x="42" y="1452"/>
                      <a:pt x="60" y="1425"/>
                    </a:cubicBezTo>
                    <a:cubicBezTo>
                      <a:pt x="99" y="1367"/>
                      <a:pt x="137" y="1374"/>
                      <a:pt x="158" y="1312"/>
                    </a:cubicBezTo>
                    <a:cubicBezTo>
                      <a:pt x="188" y="1302"/>
                      <a:pt x="218" y="1292"/>
                      <a:pt x="248" y="1282"/>
                    </a:cubicBezTo>
                    <a:cubicBezTo>
                      <a:pt x="282" y="1271"/>
                      <a:pt x="300" y="1277"/>
                      <a:pt x="330" y="1297"/>
                    </a:cubicBezTo>
                    <a:cubicBezTo>
                      <a:pt x="343" y="1306"/>
                      <a:pt x="398" y="1304"/>
                      <a:pt x="410" y="1314"/>
                    </a:cubicBezTo>
                    <a:cubicBezTo>
                      <a:pt x="424" y="1325"/>
                      <a:pt x="480" y="1349"/>
                      <a:pt x="490" y="1364"/>
                    </a:cubicBezTo>
                    <a:cubicBezTo>
                      <a:pt x="535" y="1394"/>
                      <a:pt x="545" y="1404"/>
                      <a:pt x="590" y="1434"/>
                    </a:cubicBezTo>
                    <a:cubicBezTo>
                      <a:pt x="616" y="1452"/>
                      <a:pt x="700" y="1454"/>
                      <a:pt x="700" y="1454"/>
                    </a:cubicBezTo>
                    <a:cubicBezTo>
                      <a:pt x="839" y="1443"/>
                      <a:pt x="767" y="1481"/>
                      <a:pt x="920" y="1424"/>
                    </a:cubicBezTo>
                    <a:cubicBezTo>
                      <a:pt x="935" y="1414"/>
                      <a:pt x="990" y="1369"/>
                      <a:pt x="1000" y="1354"/>
                    </a:cubicBezTo>
                    <a:cubicBezTo>
                      <a:pt x="1038" y="1294"/>
                      <a:pt x="1047" y="1213"/>
                      <a:pt x="1058" y="1147"/>
                    </a:cubicBezTo>
                    <a:cubicBezTo>
                      <a:pt x="1052" y="1067"/>
                      <a:pt x="1040" y="1000"/>
                      <a:pt x="990" y="937"/>
                    </a:cubicBezTo>
                    <a:cubicBezTo>
                      <a:pt x="900" y="825"/>
                      <a:pt x="788" y="821"/>
                      <a:pt x="713" y="802"/>
                    </a:cubicBezTo>
                    <a:cubicBezTo>
                      <a:pt x="598" y="825"/>
                      <a:pt x="567" y="849"/>
                      <a:pt x="470" y="914"/>
                    </a:cubicBezTo>
                    <a:cubicBezTo>
                      <a:pt x="455" y="924"/>
                      <a:pt x="385" y="961"/>
                      <a:pt x="368" y="967"/>
                    </a:cubicBezTo>
                    <a:cubicBezTo>
                      <a:pt x="338" y="977"/>
                      <a:pt x="278" y="997"/>
                      <a:pt x="278" y="997"/>
                    </a:cubicBezTo>
                    <a:cubicBezTo>
                      <a:pt x="238" y="992"/>
                      <a:pt x="195" y="998"/>
                      <a:pt x="158" y="982"/>
                    </a:cubicBezTo>
                    <a:cubicBezTo>
                      <a:pt x="144" y="976"/>
                      <a:pt x="101" y="920"/>
                      <a:pt x="100" y="904"/>
                    </a:cubicBezTo>
                    <a:cubicBezTo>
                      <a:pt x="50" y="754"/>
                      <a:pt x="76" y="725"/>
                      <a:pt x="71" y="625"/>
                    </a:cubicBezTo>
                    <a:cubicBezTo>
                      <a:pt x="55" y="326"/>
                      <a:pt x="51" y="485"/>
                      <a:pt x="68" y="277"/>
                    </a:cubicBezTo>
                    <a:cubicBezTo>
                      <a:pt x="73" y="177"/>
                      <a:pt x="67" y="100"/>
                      <a:pt x="75" y="0"/>
                    </a:cubicBezTo>
                    <a:cubicBezTo>
                      <a:pt x="520" y="4"/>
                      <a:pt x="2130" y="4"/>
                      <a:pt x="2610" y="4"/>
                    </a:cubicBezTo>
                    <a:close/>
                  </a:path>
                </a:pathLst>
              </a:custGeom>
              <a:solidFill>
                <a:schemeClr val="accent1"/>
              </a:solidFill>
              <a:ln w="9525">
                <a:solidFill>
                  <a:srgbClr val="000000"/>
                </a:solidFill>
                <a:round/>
                <a:headEnd/>
                <a:tailEnd/>
              </a:ln>
            </p:spPr>
            <p:txBody>
              <a:bodyPr wrap="none" lIns="0" tIns="0" rIns="0" anchor="ctr" anchorCtr="1"/>
              <a:lstStyle/>
              <a:p>
                <a:endParaRPr lang="en-US"/>
              </a:p>
            </p:txBody>
          </p:sp>
          <p:sp>
            <p:nvSpPr>
              <p:cNvPr id="30786" name="Freeform 39"/>
              <p:cNvSpPr>
                <a:spLocks noChangeAspect="1"/>
              </p:cNvSpPr>
              <p:nvPr/>
            </p:nvSpPr>
            <p:spPr bwMode="auto">
              <a:xfrm>
                <a:off x="5142" y="5505"/>
                <a:ext cx="3723" cy="2618"/>
              </a:xfrm>
              <a:custGeom>
                <a:avLst/>
                <a:gdLst>
                  <a:gd name="T0" fmla="*/ 3696 w 3723"/>
                  <a:gd name="T1" fmla="*/ 150 h 2618"/>
                  <a:gd name="T2" fmla="*/ 3696 w 3723"/>
                  <a:gd name="T3" fmla="*/ 2603 h 2618"/>
                  <a:gd name="T4" fmla="*/ 1032 w 3723"/>
                  <a:gd name="T5" fmla="*/ 2603 h 2618"/>
                  <a:gd name="T6" fmla="*/ 1071 w 3723"/>
                  <a:gd name="T7" fmla="*/ 1913 h 2618"/>
                  <a:gd name="T8" fmla="*/ 1032 w 3723"/>
                  <a:gd name="T9" fmla="*/ 1718 h 2618"/>
                  <a:gd name="T10" fmla="*/ 917 w 3723"/>
                  <a:gd name="T11" fmla="*/ 1650 h 2618"/>
                  <a:gd name="T12" fmla="*/ 801 w 3723"/>
                  <a:gd name="T13" fmla="*/ 1643 h 2618"/>
                  <a:gd name="T14" fmla="*/ 647 w 3723"/>
                  <a:gd name="T15" fmla="*/ 1673 h 2618"/>
                  <a:gd name="T16" fmla="*/ 370 w 3723"/>
                  <a:gd name="T17" fmla="*/ 1793 h 2618"/>
                  <a:gd name="T18" fmla="*/ 169 w 3723"/>
                  <a:gd name="T19" fmla="*/ 1748 h 2618"/>
                  <a:gd name="T20" fmla="*/ 101 w 3723"/>
                  <a:gd name="T21" fmla="*/ 1673 h 2618"/>
                  <a:gd name="T22" fmla="*/ 39 w 3723"/>
                  <a:gd name="T23" fmla="*/ 1538 h 2618"/>
                  <a:gd name="T24" fmla="*/ 24 w 3723"/>
                  <a:gd name="T25" fmla="*/ 1343 h 2618"/>
                  <a:gd name="T26" fmla="*/ 178 w 3723"/>
                  <a:gd name="T27" fmla="*/ 1193 h 2618"/>
                  <a:gd name="T28" fmla="*/ 362 w 3723"/>
                  <a:gd name="T29" fmla="*/ 1133 h 2618"/>
                  <a:gd name="T30" fmla="*/ 640 w 3723"/>
                  <a:gd name="T31" fmla="*/ 1238 h 2618"/>
                  <a:gd name="T32" fmla="*/ 686 w 3723"/>
                  <a:gd name="T33" fmla="*/ 1268 h 2618"/>
                  <a:gd name="T34" fmla="*/ 732 w 3723"/>
                  <a:gd name="T35" fmla="*/ 1298 h 2618"/>
                  <a:gd name="T36" fmla="*/ 994 w 3723"/>
                  <a:gd name="T37" fmla="*/ 1238 h 2618"/>
                  <a:gd name="T38" fmla="*/ 1056 w 3723"/>
                  <a:gd name="T39" fmla="*/ 1103 h 2618"/>
                  <a:gd name="T40" fmla="*/ 1071 w 3723"/>
                  <a:gd name="T41" fmla="*/ 1058 h 2618"/>
                  <a:gd name="T42" fmla="*/ 1086 w 3723"/>
                  <a:gd name="T43" fmla="*/ 1013 h 2618"/>
                  <a:gd name="T44" fmla="*/ 1047 w 3723"/>
                  <a:gd name="T45" fmla="*/ 810 h 2618"/>
                  <a:gd name="T46" fmla="*/ 986 w 3723"/>
                  <a:gd name="T47" fmla="*/ 458 h 2618"/>
                  <a:gd name="T48" fmla="*/ 986 w 3723"/>
                  <a:gd name="T49" fmla="*/ 165 h 2618"/>
                  <a:gd name="T50" fmla="*/ 1063 w 3723"/>
                  <a:gd name="T51" fmla="*/ 90 h 2618"/>
                  <a:gd name="T52" fmla="*/ 1179 w 3723"/>
                  <a:gd name="T53" fmla="*/ 45 h 2618"/>
                  <a:gd name="T54" fmla="*/ 1364 w 3723"/>
                  <a:gd name="T55" fmla="*/ 8 h 2618"/>
                  <a:gd name="T56" fmla="*/ 1672 w 3723"/>
                  <a:gd name="T57" fmla="*/ 15 h 2618"/>
                  <a:gd name="T58" fmla="*/ 1879 w 3723"/>
                  <a:gd name="T59" fmla="*/ 15 h 2618"/>
                  <a:gd name="T60" fmla="*/ 2048 w 3723"/>
                  <a:gd name="T61" fmla="*/ 60 h 2618"/>
                  <a:gd name="T62" fmla="*/ 2215 w 3723"/>
                  <a:gd name="T63" fmla="*/ 135 h 2618"/>
                  <a:gd name="T64" fmla="*/ 2345 w 3723"/>
                  <a:gd name="T65" fmla="*/ 245 h 2618"/>
                  <a:gd name="T66" fmla="*/ 2355 w 3723"/>
                  <a:gd name="T67" fmla="*/ 405 h 2618"/>
                  <a:gd name="T68" fmla="*/ 2315 w 3723"/>
                  <a:gd name="T69" fmla="*/ 555 h 2618"/>
                  <a:gd name="T70" fmla="*/ 2245 w 3723"/>
                  <a:gd name="T71" fmla="*/ 635 h 2618"/>
                  <a:gd name="T72" fmla="*/ 2195 w 3723"/>
                  <a:gd name="T73" fmla="*/ 725 h 2618"/>
                  <a:gd name="T74" fmla="*/ 2175 w 3723"/>
                  <a:gd name="T75" fmla="*/ 805 h 2618"/>
                  <a:gd name="T76" fmla="*/ 2195 w 3723"/>
                  <a:gd name="T77" fmla="*/ 945 h 2618"/>
                  <a:gd name="T78" fmla="*/ 2205 w 3723"/>
                  <a:gd name="T79" fmla="*/ 955 h 2618"/>
                  <a:gd name="T80" fmla="*/ 2315 w 3723"/>
                  <a:gd name="T81" fmla="*/ 1105 h 2618"/>
                  <a:gd name="T82" fmla="*/ 2515 w 3723"/>
                  <a:gd name="T83" fmla="*/ 1155 h 2618"/>
                  <a:gd name="T84" fmla="*/ 2765 w 3723"/>
                  <a:gd name="T85" fmla="*/ 1075 h 2618"/>
                  <a:gd name="T86" fmla="*/ 2845 w 3723"/>
                  <a:gd name="T87" fmla="*/ 825 h 2618"/>
                  <a:gd name="T88" fmla="*/ 2815 w 3723"/>
                  <a:gd name="T89" fmla="*/ 675 h 2618"/>
                  <a:gd name="T90" fmla="*/ 2695 w 3723"/>
                  <a:gd name="T91" fmla="*/ 515 h 2618"/>
                  <a:gd name="T92" fmla="*/ 2665 w 3723"/>
                  <a:gd name="T93" fmla="*/ 345 h 2618"/>
                  <a:gd name="T94" fmla="*/ 2735 w 3723"/>
                  <a:gd name="T95" fmla="*/ 205 h 2618"/>
                  <a:gd name="T96" fmla="*/ 2803 w 3723"/>
                  <a:gd name="T97" fmla="*/ 105 h 2618"/>
                  <a:gd name="T98" fmla="*/ 3227 w 3723"/>
                  <a:gd name="T99" fmla="*/ 68 h 2618"/>
                  <a:gd name="T100" fmla="*/ 3511 w 3723"/>
                  <a:gd name="T101" fmla="*/ 75 h 2618"/>
                  <a:gd name="T102" fmla="*/ 3696 w 3723"/>
                  <a:gd name="T103" fmla="*/ 150 h 26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723"/>
                  <a:gd name="T157" fmla="*/ 0 h 2618"/>
                  <a:gd name="T158" fmla="*/ 3723 w 3723"/>
                  <a:gd name="T159" fmla="*/ 2618 h 261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723" h="2618">
                    <a:moveTo>
                      <a:pt x="3696" y="150"/>
                    </a:moveTo>
                    <a:cubicBezTo>
                      <a:pt x="3696" y="593"/>
                      <a:pt x="3696" y="2093"/>
                      <a:pt x="3696" y="2603"/>
                    </a:cubicBezTo>
                    <a:cubicBezTo>
                      <a:pt x="3250" y="2603"/>
                      <a:pt x="1487" y="2618"/>
                      <a:pt x="1032" y="2603"/>
                    </a:cubicBezTo>
                    <a:cubicBezTo>
                      <a:pt x="1049" y="2396"/>
                      <a:pt x="1061" y="2121"/>
                      <a:pt x="1071" y="1913"/>
                    </a:cubicBezTo>
                    <a:cubicBezTo>
                      <a:pt x="1053" y="1747"/>
                      <a:pt x="1090" y="1831"/>
                      <a:pt x="1032" y="1718"/>
                    </a:cubicBezTo>
                    <a:cubicBezTo>
                      <a:pt x="1025" y="1704"/>
                      <a:pt x="932" y="1655"/>
                      <a:pt x="917" y="1650"/>
                    </a:cubicBezTo>
                    <a:cubicBezTo>
                      <a:pt x="857" y="1632"/>
                      <a:pt x="862" y="1648"/>
                      <a:pt x="801" y="1643"/>
                    </a:cubicBezTo>
                    <a:cubicBezTo>
                      <a:pt x="750" y="1648"/>
                      <a:pt x="697" y="1664"/>
                      <a:pt x="647" y="1673"/>
                    </a:cubicBezTo>
                    <a:cubicBezTo>
                      <a:pt x="532" y="1748"/>
                      <a:pt x="578" y="1763"/>
                      <a:pt x="370" y="1793"/>
                    </a:cubicBezTo>
                    <a:cubicBezTo>
                      <a:pt x="208" y="1793"/>
                      <a:pt x="227" y="1765"/>
                      <a:pt x="169" y="1748"/>
                    </a:cubicBezTo>
                    <a:cubicBezTo>
                      <a:pt x="139" y="1739"/>
                      <a:pt x="101" y="1673"/>
                      <a:pt x="101" y="1673"/>
                    </a:cubicBezTo>
                    <a:cubicBezTo>
                      <a:pt x="84" y="1624"/>
                      <a:pt x="55" y="1587"/>
                      <a:pt x="39" y="1538"/>
                    </a:cubicBezTo>
                    <a:cubicBezTo>
                      <a:pt x="44" y="1453"/>
                      <a:pt x="0" y="1478"/>
                      <a:pt x="24" y="1343"/>
                    </a:cubicBezTo>
                    <a:cubicBezTo>
                      <a:pt x="33" y="1284"/>
                      <a:pt x="136" y="1213"/>
                      <a:pt x="178" y="1193"/>
                    </a:cubicBezTo>
                    <a:cubicBezTo>
                      <a:pt x="251" y="1157"/>
                      <a:pt x="275" y="1147"/>
                      <a:pt x="362" y="1133"/>
                    </a:cubicBezTo>
                    <a:cubicBezTo>
                      <a:pt x="615" y="1118"/>
                      <a:pt x="532" y="1168"/>
                      <a:pt x="640" y="1238"/>
                    </a:cubicBezTo>
                    <a:cubicBezTo>
                      <a:pt x="655" y="1248"/>
                      <a:pt x="670" y="1258"/>
                      <a:pt x="686" y="1268"/>
                    </a:cubicBezTo>
                    <a:cubicBezTo>
                      <a:pt x="701" y="1278"/>
                      <a:pt x="732" y="1298"/>
                      <a:pt x="732" y="1298"/>
                    </a:cubicBezTo>
                    <a:cubicBezTo>
                      <a:pt x="858" y="1287"/>
                      <a:pt x="903" y="1298"/>
                      <a:pt x="994" y="1238"/>
                    </a:cubicBezTo>
                    <a:cubicBezTo>
                      <a:pt x="1043" y="1167"/>
                      <a:pt x="1019" y="1210"/>
                      <a:pt x="1056" y="1103"/>
                    </a:cubicBezTo>
                    <a:cubicBezTo>
                      <a:pt x="1061" y="1088"/>
                      <a:pt x="1066" y="1073"/>
                      <a:pt x="1071" y="1058"/>
                    </a:cubicBezTo>
                    <a:cubicBezTo>
                      <a:pt x="1076" y="1043"/>
                      <a:pt x="1086" y="1013"/>
                      <a:pt x="1086" y="1013"/>
                    </a:cubicBezTo>
                    <a:cubicBezTo>
                      <a:pt x="1081" y="938"/>
                      <a:pt x="1057" y="885"/>
                      <a:pt x="1047" y="810"/>
                    </a:cubicBezTo>
                    <a:cubicBezTo>
                      <a:pt x="1032" y="709"/>
                      <a:pt x="996" y="537"/>
                      <a:pt x="986" y="458"/>
                    </a:cubicBezTo>
                    <a:cubicBezTo>
                      <a:pt x="981" y="349"/>
                      <a:pt x="973" y="226"/>
                      <a:pt x="986" y="165"/>
                    </a:cubicBezTo>
                    <a:cubicBezTo>
                      <a:pt x="996" y="150"/>
                      <a:pt x="1047" y="100"/>
                      <a:pt x="1063" y="90"/>
                    </a:cubicBezTo>
                    <a:cubicBezTo>
                      <a:pt x="1090" y="73"/>
                      <a:pt x="1148" y="55"/>
                      <a:pt x="1179" y="45"/>
                    </a:cubicBezTo>
                    <a:cubicBezTo>
                      <a:pt x="1234" y="27"/>
                      <a:pt x="1306" y="22"/>
                      <a:pt x="1364" y="8"/>
                    </a:cubicBezTo>
                    <a:cubicBezTo>
                      <a:pt x="1487" y="13"/>
                      <a:pt x="1548" y="7"/>
                      <a:pt x="1672" y="15"/>
                    </a:cubicBezTo>
                    <a:cubicBezTo>
                      <a:pt x="1738" y="20"/>
                      <a:pt x="1824" y="0"/>
                      <a:pt x="1879" y="15"/>
                    </a:cubicBezTo>
                    <a:cubicBezTo>
                      <a:pt x="1896" y="20"/>
                      <a:pt x="2021" y="42"/>
                      <a:pt x="2048" y="60"/>
                    </a:cubicBezTo>
                    <a:cubicBezTo>
                      <a:pt x="2108" y="99"/>
                      <a:pt x="2152" y="114"/>
                      <a:pt x="2215" y="135"/>
                    </a:cubicBezTo>
                    <a:cubicBezTo>
                      <a:pt x="2226" y="165"/>
                      <a:pt x="2335" y="215"/>
                      <a:pt x="2345" y="245"/>
                    </a:cubicBezTo>
                    <a:cubicBezTo>
                      <a:pt x="2356" y="279"/>
                      <a:pt x="2375" y="375"/>
                      <a:pt x="2355" y="405"/>
                    </a:cubicBezTo>
                    <a:cubicBezTo>
                      <a:pt x="2346" y="418"/>
                      <a:pt x="2325" y="543"/>
                      <a:pt x="2315" y="555"/>
                    </a:cubicBezTo>
                    <a:cubicBezTo>
                      <a:pt x="2303" y="569"/>
                      <a:pt x="2261" y="625"/>
                      <a:pt x="2245" y="635"/>
                    </a:cubicBezTo>
                    <a:cubicBezTo>
                      <a:pt x="2214" y="680"/>
                      <a:pt x="2225" y="680"/>
                      <a:pt x="2195" y="725"/>
                    </a:cubicBezTo>
                    <a:cubicBezTo>
                      <a:pt x="2176" y="751"/>
                      <a:pt x="2175" y="805"/>
                      <a:pt x="2175" y="805"/>
                    </a:cubicBezTo>
                    <a:cubicBezTo>
                      <a:pt x="2186" y="944"/>
                      <a:pt x="2190" y="863"/>
                      <a:pt x="2195" y="945"/>
                    </a:cubicBezTo>
                    <a:cubicBezTo>
                      <a:pt x="2205" y="960"/>
                      <a:pt x="2190" y="945"/>
                      <a:pt x="2205" y="955"/>
                    </a:cubicBezTo>
                    <a:cubicBezTo>
                      <a:pt x="2267" y="993"/>
                      <a:pt x="2198" y="1020"/>
                      <a:pt x="2315" y="1105"/>
                    </a:cubicBezTo>
                    <a:cubicBezTo>
                      <a:pt x="2400" y="1148"/>
                      <a:pt x="2378" y="1163"/>
                      <a:pt x="2515" y="1155"/>
                    </a:cubicBezTo>
                    <a:cubicBezTo>
                      <a:pt x="2648" y="1133"/>
                      <a:pt x="2615" y="1155"/>
                      <a:pt x="2765" y="1075"/>
                    </a:cubicBezTo>
                    <a:cubicBezTo>
                      <a:pt x="2825" y="945"/>
                      <a:pt x="2815" y="1035"/>
                      <a:pt x="2845" y="825"/>
                    </a:cubicBezTo>
                    <a:cubicBezTo>
                      <a:pt x="2835" y="810"/>
                      <a:pt x="2821" y="692"/>
                      <a:pt x="2815" y="675"/>
                    </a:cubicBezTo>
                    <a:cubicBezTo>
                      <a:pt x="2804" y="645"/>
                      <a:pt x="2695" y="515"/>
                      <a:pt x="2695" y="515"/>
                    </a:cubicBezTo>
                    <a:cubicBezTo>
                      <a:pt x="2700" y="475"/>
                      <a:pt x="2649" y="382"/>
                      <a:pt x="2665" y="345"/>
                    </a:cubicBezTo>
                    <a:cubicBezTo>
                      <a:pt x="2670" y="285"/>
                      <a:pt x="2719" y="206"/>
                      <a:pt x="2735" y="205"/>
                    </a:cubicBezTo>
                    <a:cubicBezTo>
                      <a:pt x="2760" y="135"/>
                      <a:pt x="2723" y="203"/>
                      <a:pt x="2803" y="105"/>
                    </a:cubicBezTo>
                    <a:cubicBezTo>
                      <a:pt x="3110" y="89"/>
                      <a:pt x="2971" y="89"/>
                      <a:pt x="3227" y="68"/>
                    </a:cubicBezTo>
                    <a:cubicBezTo>
                      <a:pt x="3330" y="73"/>
                      <a:pt x="3409" y="67"/>
                      <a:pt x="3511" y="75"/>
                    </a:cubicBezTo>
                    <a:cubicBezTo>
                      <a:pt x="3591" y="81"/>
                      <a:pt x="3723" y="124"/>
                      <a:pt x="3696" y="150"/>
                    </a:cubicBezTo>
                    <a:close/>
                  </a:path>
                </a:pathLst>
              </a:custGeom>
              <a:solidFill>
                <a:schemeClr val="accent1"/>
              </a:solidFill>
              <a:ln w="9525">
                <a:solidFill>
                  <a:srgbClr val="000000"/>
                </a:solidFill>
                <a:round/>
                <a:headEnd/>
                <a:tailEnd/>
              </a:ln>
            </p:spPr>
            <p:txBody>
              <a:bodyPr wrap="none" lIns="0" tIns="0" rIns="0" anchor="ctr" anchorCtr="1"/>
              <a:lstStyle/>
              <a:p>
                <a:endParaRPr lang="en-US"/>
              </a:p>
            </p:txBody>
          </p:sp>
          <p:sp>
            <p:nvSpPr>
              <p:cNvPr id="30787" name="Freeform 40"/>
              <p:cNvSpPr>
                <a:spLocks noChangeAspect="1"/>
              </p:cNvSpPr>
              <p:nvPr/>
            </p:nvSpPr>
            <p:spPr bwMode="auto">
              <a:xfrm>
                <a:off x="3594" y="4778"/>
                <a:ext cx="2680" cy="3322"/>
              </a:xfrm>
              <a:custGeom>
                <a:avLst/>
                <a:gdLst>
                  <a:gd name="T0" fmla="*/ 0 w 2680"/>
                  <a:gd name="T1" fmla="*/ 3318 h 3322"/>
                  <a:gd name="T2" fmla="*/ 0 w 2680"/>
                  <a:gd name="T3" fmla="*/ 918 h 3322"/>
                  <a:gd name="T4" fmla="*/ 600 w 2680"/>
                  <a:gd name="T5" fmla="*/ 962 h 3322"/>
                  <a:gd name="T6" fmla="*/ 930 w 2680"/>
                  <a:gd name="T7" fmla="*/ 972 h 3322"/>
                  <a:gd name="T8" fmla="*/ 1133 w 2680"/>
                  <a:gd name="T9" fmla="*/ 967 h 3322"/>
                  <a:gd name="T10" fmla="*/ 1238 w 2680"/>
                  <a:gd name="T11" fmla="*/ 907 h 3322"/>
                  <a:gd name="T12" fmla="*/ 1223 w 2680"/>
                  <a:gd name="T13" fmla="*/ 735 h 3322"/>
                  <a:gd name="T14" fmla="*/ 1120 w 2680"/>
                  <a:gd name="T15" fmla="*/ 552 h 3322"/>
                  <a:gd name="T16" fmla="*/ 1035 w 2680"/>
                  <a:gd name="T17" fmla="*/ 382 h 3322"/>
                  <a:gd name="T18" fmla="*/ 1050 w 2680"/>
                  <a:gd name="T19" fmla="*/ 262 h 3322"/>
                  <a:gd name="T20" fmla="*/ 1080 w 2680"/>
                  <a:gd name="T21" fmla="*/ 172 h 3322"/>
                  <a:gd name="T22" fmla="*/ 1150 w 2680"/>
                  <a:gd name="T23" fmla="*/ 92 h 3322"/>
                  <a:gd name="T24" fmla="*/ 1313 w 2680"/>
                  <a:gd name="T25" fmla="*/ 0 h 3322"/>
                  <a:gd name="T26" fmla="*/ 1580 w 2680"/>
                  <a:gd name="T27" fmla="*/ 52 h 3322"/>
                  <a:gd name="T28" fmla="*/ 1760 w 2680"/>
                  <a:gd name="T29" fmla="*/ 242 h 3322"/>
                  <a:gd name="T30" fmla="*/ 1730 w 2680"/>
                  <a:gd name="T31" fmla="*/ 522 h 3322"/>
                  <a:gd name="T32" fmla="*/ 1590 w 2680"/>
                  <a:gd name="T33" fmla="*/ 642 h 3322"/>
                  <a:gd name="T34" fmla="*/ 1510 w 2680"/>
                  <a:gd name="T35" fmla="*/ 782 h 3322"/>
                  <a:gd name="T36" fmla="*/ 1547 w 2680"/>
                  <a:gd name="T37" fmla="*/ 930 h 3322"/>
                  <a:gd name="T38" fmla="*/ 1594 w 2680"/>
                  <a:gd name="T39" fmla="*/ 945 h 3322"/>
                  <a:gd name="T40" fmla="*/ 1640 w 2680"/>
                  <a:gd name="T41" fmla="*/ 960 h 3322"/>
                  <a:gd name="T42" fmla="*/ 1848 w 2680"/>
                  <a:gd name="T43" fmla="*/ 922 h 3322"/>
                  <a:gd name="T44" fmla="*/ 2210 w 2680"/>
                  <a:gd name="T45" fmla="*/ 862 h 3322"/>
                  <a:gd name="T46" fmla="*/ 2511 w 2680"/>
                  <a:gd name="T47" fmla="*/ 862 h 3322"/>
                  <a:gd name="T48" fmla="*/ 2588 w 2680"/>
                  <a:gd name="T49" fmla="*/ 937 h 3322"/>
                  <a:gd name="T50" fmla="*/ 2634 w 2680"/>
                  <a:gd name="T51" fmla="*/ 1050 h 3322"/>
                  <a:gd name="T52" fmla="*/ 2672 w 2680"/>
                  <a:gd name="T53" fmla="*/ 1230 h 3322"/>
                  <a:gd name="T54" fmla="*/ 2665 w 2680"/>
                  <a:gd name="T55" fmla="*/ 1530 h 3322"/>
                  <a:gd name="T56" fmla="*/ 2665 w 2680"/>
                  <a:gd name="T57" fmla="*/ 1732 h 3322"/>
                  <a:gd name="T58" fmla="*/ 2618 w 2680"/>
                  <a:gd name="T59" fmla="*/ 1897 h 3322"/>
                  <a:gd name="T60" fmla="*/ 2518 w 2680"/>
                  <a:gd name="T61" fmla="*/ 2010 h 3322"/>
                  <a:gd name="T62" fmla="*/ 2425 w 2680"/>
                  <a:gd name="T63" fmla="*/ 2040 h 3322"/>
                  <a:gd name="T64" fmla="*/ 2341 w 2680"/>
                  <a:gd name="T65" fmla="*/ 2025 h 3322"/>
                  <a:gd name="T66" fmla="*/ 2259 w 2680"/>
                  <a:gd name="T67" fmla="*/ 2008 h 3322"/>
                  <a:gd name="T68" fmla="*/ 2177 w 2680"/>
                  <a:gd name="T69" fmla="*/ 1958 h 3322"/>
                  <a:gd name="T70" fmla="*/ 2074 w 2680"/>
                  <a:gd name="T71" fmla="*/ 1888 h 3322"/>
                  <a:gd name="T72" fmla="*/ 1961 w 2680"/>
                  <a:gd name="T73" fmla="*/ 1868 h 3322"/>
                  <a:gd name="T74" fmla="*/ 1735 w 2680"/>
                  <a:gd name="T75" fmla="*/ 1898 h 3322"/>
                  <a:gd name="T76" fmla="*/ 1653 w 2680"/>
                  <a:gd name="T77" fmla="*/ 1968 h 3322"/>
                  <a:gd name="T78" fmla="*/ 1594 w 2680"/>
                  <a:gd name="T79" fmla="*/ 2175 h 3322"/>
                  <a:gd name="T80" fmla="*/ 1663 w 2680"/>
                  <a:gd name="T81" fmla="*/ 2385 h 3322"/>
                  <a:gd name="T82" fmla="*/ 1948 w 2680"/>
                  <a:gd name="T83" fmla="*/ 2520 h 3322"/>
                  <a:gd name="T84" fmla="*/ 2197 w 2680"/>
                  <a:gd name="T85" fmla="*/ 2408 h 3322"/>
                  <a:gd name="T86" fmla="*/ 2302 w 2680"/>
                  <a:gd name="T87" fmla="*/ 2355 h 3322"/>
                  <a:gd name="T88" fmla="*/ 2395 w 2680"/>
                  <a:gd name="T89" fmla="*/ 2325 h 3322"/>
                  <a:gd name="T90" fmla="*/ 2518 w 2680"/>
                  <a:gd name="T91" fmla="*/ 2340 h 3322"/>
                  <a:gd name="T92" fmla="*/ 2577 w 2680"/>
                  <a:gd name="T93" fmla="*/ 2418 h 3322"/>
                  <a:gd name="T94" fmla="*/ 2607 w 2680"/>
                  <a:gd name="T95" fmla="*/ 2697 h 3322"/>
                  <a:gd name="T96" fmla="*/ 2610 w 2680"/>
                  <a:gd name="T97" fmla="*/ 3045 h 3322"/>
                  <a:gd name="T98" fmla="*/ 2603 w 2680"/>
                  <a:gd name="T99" fmla="*/ 3322 h 3322"/>
                  <a:gd name="T100" fmla="*/ 0 w 2680"/>
                  <a:gd name="T101" fmla="*/ 3318 h 33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80"/>
                  <a:gd name="T154" fmla="*/ 0 h 3322"/>
                  <a:gd name="T155" fmla="*/ 2680 w 2680"/>
                  <a:gd name="T156" fmla="*/ 3322 h 332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80" h="3322">
                    <a:moveTo>
                      <a:pt x="0" y="3318"/>
                    </a:moveTo>
                    <a:cubicBezTo>
                      <a:pt x="0" y="2883"/>
                      <a:pt x="0" y="1358"/>
                      <a:pt x="0" y="918"/>
                    </a:cubicBezTo>
                    <a:cubicBezTo>
                      <a:pt x="213" y="935"/>
                      <a:pt x="386" y="952"/>
                      <a:pt x="600" y="962"/>
                    </a:cubicBezTo>
                    <a:cubicBezTo>
                      <a:pt x="750" y="972"/>
                      <a:pt x="795" y="997"/>
                      <a:pt x="930" y="972"/>
                    </a:cubicBezTo>
                    <a:cubicBezTo>
                      <a:pt x="1020" y="972"/>
                      <a:pt x="1128" y="982"/>
                      <a:pt x="1133" y="967"/>
                    </a:cubicBezTo>
                    <a:cubicBezTo>
                      <a:pt x="1186" y="940"/>
                      <a:pt x="1223" y="946"/>
                      <a:pt x="1238" y="907"/>
                    </a:cubicBezTo>
                    <a:cubicBezTo>
                      <a:pt x="1253" y="868"/>
                      <a:pt x="1243" y="794"/>
                      <a:pt x="1223" y="735"/>
                    </a:cubicBezTo>
                    <a:cubicBezTo>
                      <a:pt x="1163" y="695"/>
                      <a:pt x="1129" y="601"/>
                      <a:pt x="1120" y="552"/>
                    </a:cubicBezTo>
                    <a:cubicBezTo>
                      <a:pt x="1043" y="440"/>
                      <a:pt x="1066" y="585"/>
                      <a:pt x="1035" y="382"/>
                    </a:cubicBezTo>
                    <a:cubicBezTo>
                      <a:pt x="1035" y="225"/>
                      <a:pt x="1033" y="318"/>
                      <a:pt x="1050" y="262"/>
                    </a:cubicBezTo>
                    <a:cubicBezTo>
                      <a:pt x="1059" y="232"/>
                      <a:pt x="1080" y="172"/>
                      <a:pt x="1080" y="172"/>
                    </a:cubicBezTo>
                    <a:cubicBezTo>
                      <a:pt x="1130" y="156"/>
                      <a:pt x="1099" y="108"/>
                      <a:pt x="1150" y="92"/>
                    </a:cubicBezTo>
                    <a:cubicBezTo>
                      <a:pt x="1253" y="37"/>
                      <a:pt x="1133" y="60"/>
                      <a:pt x="1313" y="0"/>
                    </a:cubicBezTo>
                    <a:cubicBezTo>
                      <a:pt x="1456" y="0"/>
                      <a:pt x="1559" y="11"/>
                      <a:pt x="1580" y="52"/>
                    </a:cubicBezTo>
                    <a:cubicBezTo>
                      <a:pt x="1688" y="105"/>
                      <a:pt x="1745" y="157"/>
                      <a:pt x="1760" y="242"/>
                    </a:cubicBezTo>
                    <a:cubicBezTo>
                      <a:pt x="1785" y="375"/>
                      <a:pt x="1802" y="417"/>
                      <a:pt x="1730" y="522"/>
                    </a:cubicBezTo>
                    <a:cubicBezTo>
                      <a:pt x="1720" y="537"/>
                      <a:pt x="1600" y="627"/>
                      <a:pt x="1590" y="642"/>
                    </a:cubicBezTo>
                    <a:cubicBezTo>
                      <a:pt x="1580" y="657"/>
                      <a:pt x="1510" y="782"/>
                      <a:pt x="1510" y="782"/>
                    </a:cubicBezTo>
                    <a:cubicBezTo>
                      <a:pt x="1515" y="847"/>
                      <a:pt x="1506" y="875"/>
                      <a:pt x="1547" y="930"/>
                    </a:cubicBezTo>
                    <a:cubicBezTo>
                      <a:pt x="1563" y="935"/>
                      <a:pt x="1578" y="940"/>
                      <a:pt x="1594" y="945"/>
                    </a:cubicBezTo>
                    <a:cubicBezTo>
                      <a:pt x="1609" y="950"/>
                      <a:pt x="1640" y="960"/>
                      <a:pt x="1640" y="960"/>
                    </a:cubicBezTo>
                    <a:cubicBezTo>
                      <a:pt x="1717" y="955"/>
                      <a:pt x="1771" y="931"/>
                      <a:pt x="1848" y="922"/>
                    </a:cubicBezTo>
                    <a:cubicBezTo>
                      <a:pt x="1952" y="907"/>
                      <a:pt x="2129" y="872"/>
                      <a:pt x="2210" y="862"/>
                    </a:cubicBezTo>
                    <a:cubicBezTo>
                      <a:pt x="2322" y="857"/>
                      <a:pt x="2448" y="850"/>
                      <a:pt x="2511" y="862"/>
                    </a:cubicBezTo>
                    <a:cubicBezTo>
                      <a:pt x="2526" y="872"/>
                      <a:pt x="2577" y="922"/>
                      <a:pt x="2588" y="937"/>
                    </a:cubicBezTo>
                    <a:cubicBezTo>
                      <a:pt x="2605" y="964"/>
                      <a:pt x="2624" y="1020"/>
                      <a:pt x="2634" y="1050"/>
                    </a:cubicBezTo>
                    <a:cubicBezTo>
                      <a:pt x="2652" y="1104"/>
                      <a:pt x="2657" y="1174"/>
                      <a:pt x="2672" y="1230"/>
                    </a:cubicBezTo>
                    <a:cubicBezTo>
                      <a:pt x="2667" y="1350"/>
                      <a:pt x="2673" y="1410"/>
                      <a:pt x="2665" y="1530"/>
                    </a:cubicBezTo>
                    <a:cubicBezTo>
                      <a:pt x="2659" y="1595"/>
                      <a:pt x="2680" y="1678"/>
                      <a:pt x="2665" y="1732"/>
                    </a:cubicBezTo>
                    <a:cubicBezTo>
                      <a:pt x="2659" y="1749"/>
                      <a:pt x="2637" y="1870"/>
                      <a:pt x="2618" y="1897"/>
                    </a:cubicBezTo>
                    <a:cubicBezTo>
                      <a:pt x="2578" y="1955"/>
                      <a:pt x="2539" y="1948"/>
                      <a:pt x="2518" y="2010"/>
                    </a:cubicBezTo>
                    <a:cubicBezTo>
                      <a:pt x="2487" y="2020"/>
                      <a:pt x="2456" y="2030"/>
                      <a:pt x="2425" y="2040"/>
                    </a:cubicBezTo>
                    <a:cubicBezTo>
                      <a:pt x="2390" y="2051"/>
                      <a:pt x="2372" y="2045"/>
                      <a:pt x="2341" y="2025"/>
                    </a:cubicBezTo>
                    <a:cubicBezTo>
                      <a:pt x="2328" y="2016"/>
                      <a:pt x="2271" y="2018"/>
                      <a:pt x="2259" y="2008"/>
                    </a:cubicBezTo>
                    <a:cubicBezTo>
                      <a:pt x="2245" y="1997"/>
                      <a:pt x="2187" y="1973"/>
                      <a:pt x="2177" y="1958"/>
                    </a:cubicBezTo>
                    <a:cubicBezTo>
                      <a:pt x="2131" y="1928"/>
                      <a:pt x="2120" y="1918"/>
                      <a:pt x="2074" y="1888"/>
                    </a:cubicBezTo>
                    <a:cubicBezTo>
                      <a:pt x="2047" y="1870"/>
                      <a:pt x="1961" y="1868"/>
                      <a:pt x="1961" y="1868"/>
                    </a:cubicBezTo>
                    <a:cubicBezTo>
                      <a:pt x="1818" y="1879"/>
                      <a:pt x="1892" y="1841"/>
                      <a:pt x="1735" y="1898"/>
                    </a:cubicBezTo>
                    <a:cubicBezTo>
                      <a:pt x="1720" y="1908"/>
                      <a:pt x="1663" y="1953"/>
                      <a:pt x="1653" y="1968"/>
                    </a:cubicBezTo>
                    <a:cubicBezTo>
                      <a:pt x="1614" y="2028"/>
                      <a:pt x="1605" y="2109"/>
                      <a:pt x="1594" y="2175"/>
                    </a:cubicBezTo>
                    <a:cubicBezTo>
                      <a:pt x="1600" y="2255"/>
                      <a:pt x="1612" y="2322"/>
                      <a:pt x="1663" y="2385"/>
                    </a:cubicBezTo>
                    <a:cubicBezTo>
                      <a:pt x="1756" y="2497"/>
                      <a:pt x="1871" y="2501"/>
                      <a:pt x="1948" y="2520"/>
                    </a:cubicBezTo>
                    <a:cubicBezTo>
                      <a:pt x="2066" y="2497"/>
                      <a:pt x="2098" y="2473"/>
                      <a:pt x="2197" y="2408"/>
                    </a:cubicBezTo>
                    <a:cubicBezTo>
                      <a:pt x="2213" y="2398"/>
                      <a:pt x="2285" y="2361"/>
                      <a:pt x="2302" y="2355"/>
                    </a:cubicBezTo>
                    <a:cubicBezTo>
                      <a:pt x="2333" y="2345"/>
                      <a:pt x="2395" y="2325"/>
                      <a:pt x="2395" y="2325"/>
                    </a:cubicBezTo>
                    <a:cubicBezTo>
                      <a:pt x="2436" y="2330"/>
                      <a:pt x="2480" y="2324"/>
                      <a:pt x="2518" y="2340"/>
                    </a:cubicBezTo>
                    <a:cubicBezTo>
                      <a:pt x="2532" y="2346"/>
                      <a:pt x="2576" y="2402"/>
                      <a:pt x="2577" y="2418"/>
                    </a:cubicBezTo>
                    <a:cubicBezTo>
                      <a:pt x="2629" y="2568"/>
                      <a:pt x="2602" y="2597"/>
                      <a:pt x="2607" y="2697"/>
                    </a:cubicBezTo>
                    <a:cubicBezTo>
                      <a:pt x="2624" y="2996"/>
                      <a:pt x="2628" y="2837"/>
                      <a:pt x="2610" y="3045"/>
                    </a:cubicBezTo>
                    <a:cubicBezTo>
                      <a:pt x="2605" y="3145"/>
                      <a:pt x="2611" y="3222"/>
                      <a:pt x="2603" y="3322"/>
                    </a:cubicBezTo>
                    <a:cubicBezTo>
                      <a:pt x="2146" y="3318"/>
                      <a:pt x="493" y="3318"/>
                      <a:pt x="0" y="3318"/>
                    </a:cubicBezTo>
                    <a:close/>
                  </a:path>
                </a:pathLst>
              </a:custGeom>
              <a:solidFill>
                <a:schemeClr val="accent1"/>
              </a:solidFill>
              <a:ln w="9525">
                <a:solidFill>
                  <a:srgbClr val="000000"/>
                </a:solidFill>
                <a:round/>
                <a:headEnd/>
                <a:tailEnd/>
              </a:ln>
            </p:spPr>
            <p:txBody>
              <a:bodyPr wrap="none" lIns="0" tIns="0" rIns="0" anchor="ctr" anchorCtr="1"/>
              <a:lstStyle/>
              <a:p>
                <a:endParaRPr lang="en-US"/>
              </a:p>
            </p:txBody>
          </p:sp>
        </p:grpSp>
        <p:grpSp>
          <p:nvGrpSpPr>
            <p:cNvPr id="6" name="Group 41"/>
            <p:cNvGrpSpPr>
              <a:grpSpLocks noChangeAspect="1"/>
            </p:cNvGrpSpPr>
            <p:nvPr/>
          </p:nvGrpSpPr>
          <p:grpSpPr bwMode="auto">
            <a:xfrm>
              <a:off x="1856" y="3089"/>
              <a:ext cx="897" cy="468"/>
              <a:chOff x="3594" y="3237"/>
              <a:chExt cx="5271" cy="4886"/>
            </a:xfrm>
          </p:grpSpPr>
          <p:sp>
            <p:nvSpPr>
              <p:cNvPr id="30780" name="Freeform 42"/>
              <p:cNvSpPr>
                <a:spLocks noChangeAspect="1"/>
              </p:cNvSpPr>
              <p:nvPr/>
            </p:nvSpPr>
            <p:spPr bwMode="auto">
              <a:xfrm>
                <a:off x="3600" y="3237"/>
                <a:ext cx="3690" cy="2618"/>
              </a:xfrm>
              <a:custGeom>
                <a:avLst/>
                <a:gdLst>
                  <a:gd name="T0" fmla="*/ 26 w 3626"/>
                  <a:gd name="T1" fmla="*/ 2468 h 2618"/>
                  <a:gd name="T2" fmla="*/ 26 w 3626"/>
                  <a:gd name="T3" fmla="*/ 15 h 2618"/>
                  <a:gd name="T4" fmla="*/ 2621 w 3626"/>
                  <a:gd name="T5" fmla="*/ 15 h 2618"/>
                  <a:gd name="T6" fmla="*/ 2583 w 3626"/>
                  <a:gd name="T7" fmla="*/ 705 h 2618"/>
                  <a:gd name="T8" fmla="*/ 2621 w 3626"/>
                  <a:gd name="T9" fmla="*/ 900 h 2618"/>
                  <a:gd name="T10" fmla="*/ 2733 w 3626"/>
                  <a:gd name="T11" fmla="*/ 968 h 2618"/>
                  <a:gd name="T12" fmla="*/ 2846 w 3626"/>
                  <a:gd name="T13" fmla="*/ 975 h 2618"/>
                  <a:gd name="T14" fmla="*/ 2996 w 3626"/>
                  <a:gd name="T15" fmla="*/ 945 h 2618"/>
                  <a:gd name="T16" fmla="*/ 3266 w 3626"/>
                  <a:gd name="T17" fmla="*/ 825 h 2618"/>
                  <a:gd name="T18" fmla="*/ 3461 w 3626"/>
                  <a:gd name="T19" fmla="*/ 870 h 2618"/>
                  <a:gd name="T20" fmla="*/ 3528 w 3626"/>
                  <a:gd name="T21" fmla="*/ 945 h 2618"/>
                  <a:gd name="T22" fmla="*/ 3588 w 3626"/>
                  <a:gd name="T23" fmla="*/ 1080 h 2618"/>
                  <a:gd name="T24" fmla="*/ 3603 w 3626"/>
                  <a:gd name="T25" fmla="*/ 1275 h 2618"/>
                  <a:gd name="T26" fmla="*/ 3453 w 3626"/>
                  <a:gd name="T27" fmla="*/ 1425 h 2618"/>
                  <a:gd name="T28" fmla="*/ 3273 w 3626"/>
                  <a:gd name="T29" fmla="*/ 1485 h 2618"/>
                  <a:gd name="T30" fmla="*/ 3003 w 3626"/>
                  <a:gd name="T31" fmla="*/ 1380 h 2618"/>
                  <a:gd name="T32" fmla="*/ 2958 w 3626"/>
                  <a:gd name="T33" fmla="*/ 1350 h 2618"/>
                  <a:gd name="T34" fmla="*/ 2913 w 3626"/>
                  <a:gd name="T35" fmla="*/ 1320 h 2618"/>
                  <a:gd name="T36" fmla="*/ 2658 w 3626"/>
                  <a:gd name="T37" fmla="*/ 1380 h 2618"/>
                  <a:gd name="T38" fmla="*/ 2598 w 3626"/>
                  <a:gd name="T39" fmla="*/ 1515 h 2618"/>
                  <a:gd name="T40" fmla="*/ 2583 w 3626"/>
                  <a:gd name="T41" fmla="*/ 1560 h 2618"/>
                  <a:gd name="T42" fmla="*/ 2568 w 3626"/>
                  <a:gd name="T43" fmla="*/ 1605 h 2618"/>
                  <a:gd name="T44" fmla="*/ 2606 w 3626"/>
                  <a:gd name="T45" fmla="*/ 1808 h 2618"/>
                  <a:gd name="T46" fmla="*/ 2666 w 3626"/>
                  <a:gd name="T47" fmla="*/ 2160 h 2618"/>
                  <a:gd name="T48" fmla="*/ 2666 w 3626"/>
                  <a:gd name="T49" fmla="*/ 2453 h 2618"/>
                  <a:gd name="T50" fmla="*/ 2591 w 3626"/>
                  <a:gd name="T51" fmla="*/ 2528 h 2618"/>
                  <a:gd name="T52" fmla="*/ 2478 w 3626"/>
                  <a:gd name="T53" fmla="*/ 2573 h 2618"/>
                  <a:gd name="T54" fmla="*/ 2298 w 3626"/>
                  <a:gd name="T55" fmla="*/ 2610 h 2618"/>
                  <a:gd name="T56" fmla="*/ 1998 w 3626"/>
                  <a:gd name="T57" fmla="*/ 2603 h 2618"/>
                  <a:gd name="T58" fmla="*/ 1796 w 3626"/>
                  <a:gd name="T59" fmla="*/ 2603 h 2618"/>
                  <a:gd name="T60" fmla="*/ 1631 w 3626"/>
                  <a:gd name="T61" fmla="*/ 2558 h 2618"/>
                  <a:gd name="T62" fmla="*/ 1518 w 3626"/>
                  <a:gd name="T63" fmla="*/ 2460 h 2618"/>
                  <a:gd name="T64" fmla="*/ 1488 w 3626"/>
                  <a:gd name="T65" fmla="*/ 2370 h 2618"/>
                  <a:gd name="T66" fmla="*/ 1503 w 3626"/>
                  <a:gd name="T67" fmla="*/ 2288 h 2618"/>
                  <a:gd name="T68" fmla="*/ 1548 w 3626"/>
                  <a:gd name="T69" fmla="*/ 2220 h 2618"/>
                  <a:gd name="T70" fmla="*/ 1601 w 3626"/>
                  <a:gd name="T71" fmla="*/ 2160 h 2618"/>
                  <a:gd name="T72" fmla="*/ 1698 w 3626"/>
                  <a:gd name="T73" fmla="*/ 2070 h 2618"/>
                  <a:gd name="T74" fmla="*/ 1728 w 3626"/>
                  <a:gd name="T75" fmla="*/ 1980 h 2618"/>
                  <a:gd name="T76" fmla="*/ 1623 w 3626"/>
                  <a:gd name="T77" fmla="*/ 1665 h 2618"/>
                  <a:gd name="T78" fmla="*/ 1593 w 3626"/>
                  <a:gd name="T79" fmla="*/ 1620 h 2618"/>
                  <a:gd name="T80" fmla="*/ 1353 w 3626"/>
                  <a:gd name="T81" fmla="*/ 1560 h 2618"/>
                  <a:gd name="T82" fmla="*/ 1143 w 3626"/>
                  <a:gd name="T83" fmla="*/ 1628 h 2618"/>
                  <a:gd name="T84" fmla="*/ 1008 w 3626"/>
                  <a:gd name="T85" fmla="*/ 1905 h 2618"/>
                  <a:gd name="T86" fmla="*/ 1143 w 3626"/>
                  <a:gd name="T87" fmla="*/ 2205 h 2618"/>
                  <a:gd name="T88" fmla="*/ 1173 w 3626"/>
                  <a:gd name="T89" fmla="*/ 2250 h 2618"/>
                  <a:gd name="T90" fmla="*/ 1203 w 3626"/>
                  <a:gd name="T91" fmla="*/ 2340 h 2618"/>
                  <a:gd name="T92" fmla="*/ 1188 w 3626"/>
                  <a:gd name="T93" fmla="*/ 2460 h 2618"/>
                  <a:gd name="T94" fmla="*/ 1106 w 3626"/>
                  <a:gd name="T95" fmla="*/ 2505 h 2618"/>
                  <a:gd name="T96" fmla="*/ 896 w 3626"/>
                  <a:gd name="T97" fmla="*/ 2513 h 2618"/>
                  <a:gd name="T98" fmla="*/ 483 w 3626"/>
                  <a:gd name="T99" fmla="*/ 2550 h 2618"/>
                  <a:gd name="T100" fmla="*/ 206 w 3626"/>
                  <a:gd name="T101" fmla="*/ 2543 h 2618"/>
                  <a:gd name="T102" fmla="*/ 26 w 3626"/>
                  <a:gd name="T103" fmla="*/ 2468 h 26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26"/>
                  <a:gd name="T157" fmla="*/ 0 h 2618"/>
                  <a:gd name="T158" fmla="*/ 3626 w 3626"/>
                  <a:gd name="T159" fmla="*/ 2618 h 261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26" h="2618">
                    <a:moveTo>
                      <a:pt x="26" y="2468"/>
                    </a:moveTo>
                    <a:cubicBezTo>
                      <a:pt x="26" y="2025"/>
                      <a:pt x="26" y="525"/>
                      <a:pt x="26" y="15"/>
                    </a:cubicBezTo>
                    <a:cubicBezTo>
                      <a:pt x="461" y="15"/>
                      <a:pt x="2178" y="0"/>
                      <a:pt x="2621" y="15"/>
                    </a:cubicBezTo>
                    <a:cubicBezTo>
                      <a:pt x="2604" y="222"/>
                      <a:pt x="2593" y="497"/>
                      <a:pt x="2583" y="705"/>
                    </a:cubicBezTo>
                    <a:cubicBezTo>
                      <a:pt x="2600" y="871"/>
                      <a:pt x="2564" y="787"/>
                      <a:pt x="2621" y="900"/>
                    </a:cubicBezTo>
                    <a:cubicBezTo>
                      <a:pt x="2628" y="914"/>
                      <a:pt x="2718" y="963"/>
                      <a:pt x="2733" y="968"/>
                    </a:cubicBezTo>
                    <a:cubicBezTo>
                      <a:pt x="2791" y="986"/>
                      <a:pt x="2786" y="970"/>
                      <a:pt x="2846" y="975"/>
                    </a:cubicBezTo>
                    <a:cubicBezTo>
                      <a:pt x="2896" y="970"/>
                      <a:pt x="2947" y="954"/>
                      <a:pt x="2996" y="945"/>
                    </a:cubicBezTo>
                    <a:cubicBezTo>
                      <a:pt x="3108" y="870"/>
                      <a:pt x="3063" y="855"/>
                      <a:pt x="3266" y="825"/>
                    </a:cubicBezTo>
                    <a:cubicBezTo>
                      <a:pt x="3423" y="825"/>
                      <a:pt x="3405" y="853"/>
                      <a:pt x="3461" y="870"/>
                    </a:cubicBezTo>
                    <a:cubicBezTo>
                      <a:pt x="3491" y="879"/>
                      <a:pt x="3528" y="945"/>
                      <a:pt x="3528" y="945"/>
                    </a:cubicBezTo>
                    <a:cubicBezTo>
                      <a:pt x="3544" y="994"/>
                      <a:pt x="3572" y="1031"/>
                      <a:pt x="3588" y="1080"/>
                    </a:cubicBezTo>
                    <a:cubicBezTo>
                      <a:pt x="3583" y="1165"/>
                      <a:pt x="3626" y="1140"/>
                      <a:pt x="3603" y="1275"/>
                    </a:cubicBezTo>
                    <a:cubicBezTo>
                      <a:pt x="3594" y="1334"/>
                      <a:pt x="3494" y="1405"/>
                      <a:pt x="3453" y="1425"/>
                    </a:cubicBezTo>
                    <a:cubicBezTo>
                      <a:pt x="3382" y="1461"/>
                      <a:pt x="3358" y="1471"/>
                      <a:pt x="3273" y="1485"/>
                    </a:cubicBezTo>
                    <a:cubicBezTo>
                      <a:pt x="3152" y="1461"/>
                      <a:pt x="3108" y="1450"/>
                      <a:pt x="3003" y="1380"/>
                    </a:cubicBezTo>
                    <a:cubicBezTo>
                      <a:pt x="2988" y="1370"/>
                      <a:pt x="2973" y="1360"/>
                      <a:pt x="2958" y="1350"/>
                    </a:cubicBezTo>
                    <a:cubicBezTo>
                      <a:pt x="2943" y="1340"/>
                      <a:pt x="2913" y="1320"/>
                      <a:pt x="2913" y="1320"/>
                    </a:cubicBezTo>
                    <a:cubicBezTo>
                      <a:pt x="2790" y="1331"/>
                      <a:pt x="2747" y="1320"/>
                      <a:pt x="2658" y="1380"/>
                    </a:cubicBezTo>
                    <a:cubicBezTo>
                      <a:pt x="2610" y="1451"/>
                      <a:pt x="2634" y="1408"/>
                      <a:pt x="2598" y="1515"/>
                    </a:cubicBezTo>
                    <a:cubicBezTo>
                      <a:pt x="2593" y="1530"/>
                      <a:pt x="2588" y="1545"/>
                      <a:pt x="2583" y="1560"/>
                    </a:cubicBezTo>
                    <a:cubicBezTo>
                      <a:pt x="2578" y="1575"/>
                      <a:pt x="2568" y="1605"/>
                      <a:pt x="2568" y="1605"/>
                    </a:cubicBezTo>
                    <a:cubicBezTo>
                      <a:pt x="2573" y="1680"/>
                      <a:pt x="2597" y="1733"/>
                      <a:pt x="2606" y="1808"/>
                    </a:cubicBezTo>
                    <a:cubicBezTo>
                      <a:pt x="2621" y="1909"/>
                      <a:pt x="2656" y="2081"/>
                      <a:pt x="2666" y="2160"/>
                    </a:cubicBezTo>
                    <a:cubicBezTo>
                      <a:pt x="2671" y="2269"/>
                      <a:pt x="2678" y="2392"/>
                      <a:pt x="2666" y="2453"/>
                    </a:cubicBezTo>
                    <a:cubicBezTo>
                      <a:pt x="2656" y="2468"/>
                      <a:pt x="2606" y="2518"/>
                      <a:pt x="2591" y="2528"/>
                    </a:cubicBezTo>
                    <a:cubicBezTo>
                      <a:pt x="2564" y="2545"/>
                      <a:pt x="2508" y="2563"/>
                      <a:pt x="2478" y="2573"/>
                    </a:cubicBezTo>
                    <a:cubicBezTo>
                      <a:pt x="2424" y="2591"/>
                      <a:pt x="2354" y="2596"/>
                      <a:pt x="2298" y="2610"/>
                    </a:cubicBezTo>
                    <a:cubicBezTo>
                      <a:pt x="2178" y="2605"/>
                      <a:pt x="2118" y="2611"/>
                      <a:pt x="1998" y="2603"/>
                    </a:cubicBezTo>
                    <a:cubicBezTo>
                      <a:pt x="1933" y="2598"/>
                      <a:pt x="1850" y="2618"/>
                      <a:pt x="1796" y="2603"/>
                    </a:cubicBezTo>
                    <a:cubicBezTo>
                      <a:pt x="1779" y="2598"/>
                      <a:pt x="1658" y="2576"/>
                      <a:pt x="1631" y="2558"/>
                    </a:cubicBezTo>
                    <a:cubicBezTo>
                      <a:pt x="1573" y="2519"/>
                      <a:pt x="1580" y="2481"/>
                      <a:pt x="1518" y="2460"/>
                    </a:cubicBezTo>
                    <a:cubicBezTo>
                      <a:pt x="1508" y="2430"/>
                      <a:pt x="1498" y="2400"/>
                      <a:pt x="1488" y="2370"/>
                    </a:cubicBezTo>
                    <a:cubicBezTo>
                      <a:pt x="1477" y="2336"/>
                      <a:pt x="1483" y="2318"/>
                      <a:pt x="1503" y="2288"/>
                    </a:cubicBezTo>
                    <a:cubicBezTo>
                      <a:pt x="1512" y="2275"/>
                      <a:pt x="1538" y="2232"/>
                      <a:pt x="1548" y="2220"/>
                    </a:cubicBezTo>
                    <a:cubicBezTo>
                      <a:pt x="1559" y="2206"/>
                      <a:pt x="1586" y="2170"/>
                      <a:pt x="1601" y="2160"/>
                    </a:cubicBezTo>
                    <a:cubicBezTo>
                      <a:pt x="1631" y="2115"/>
                      <a:pt x="1668" y="2115"/>
                      <a:pt x="1698" y="2070"/>
                    </a:cubicBezTo>
                    <a:cubicBezTo>
                      <a:pt x="1716" y="2044"/>
                      <a:pt x="1728" y="1980"/>
                      <a:pt x="1728" y="1980"/>
                    </a:cubicBezTo>
                    <a:cubicBezTo>
                      <a:pt x="1717" y="1841"/>
                      <a:pt x="1740" y="1743"/>
                      <a:pt x="1623" y="1665"/>
                    </a:cubicBezTo>
                    <a:cubicBezTo>
                      <a:pt x="1613" y="1650"/>
                      <a:pt x="1608" y="1630"/>
                      <a:pt x="1593" y="1620"/>
                    </a:cubicBezTo>
                    <a:cubicBezTo>
                      <a:pt x="1533" y="1582"/>
                      <a:pt x="1419" y="1571"/>
                      <a:pt x="1353" y="1560"/>
                    </a:cubicBezTo>
                    <a:cubicBezTo>
                      <a:pt x="1273" y="1566"/>
                      <a:pt x="1206" y="1578"/>
                      <a:pt x="1143" y="1628"/>
                    </a:cubicBezTo>
                    <a:cubicBezTo>
                      <a:pt x="1031" y="1718"/>
                      <a:pt x="1027" y="1830"/>
                      <a:pt x="1008" y="1905"/>
                    </a:cubicBezTo>
                    <a:cubicBezTo>
                      <a:pt x="1031" y="2020"/>
                      <a:pt x="1078" y="2108"/>
                      <a:pt x="1143" y="2205"/>
                    </a:cubicBezTo>
                    <a:cubicBezTo>
                      <a:pt x="1153" y="2220"/>
                      <a:pt x="1167" y="2233"/>
                      <a:pt x="1173" y="2250"/>
                    </a:cubicBezTo>
                    <a:cubicBezTo>
                      <a:pt x="1183" y="2280"/>
                      <a:pt x="1203" y="2340"/>
                      <a:pt x="1203" y="2340"/>
                    </a:cubicBezTo>
                    <a:cubicBezTo>
                      <a:pt x="1198" y="2380"/>
                      <a:pt x="1204" y="2423"/>
                      <a:pt x="1188" y="2460"/>
                    </a:cubicBezTo>
                    <a:cubicBezTo>
                      <a:pt x="1182" y="2474"/>
                      <a:pt x="1122" y="2504"/>
                      <a:pt x="1106" y="2505"/>
                    </a:cubicBezTo>
                    <a:cubicBezTo>
                      <a:pt x="1006" y="2514"/>
                      <a:pt x="996" y="2508"/>
                      <a:pt x="896" y="2513"/>
                    </a:cubicBezTo>
                    <a:cubicBezTo>
                      <a:pt x="597" y="2529"/>
                      <a:pt x="732" y="2529"/>
                      <a:pt x="483" y="2550"/>
                    </a:cubicBezTo>
                    <a:cubicBezTo>
                      <a:pt x="383" y="2545"/>
                      <a:pt x="306" y="2551"/>
                      <a:pt x="206" y="2543"/>
                    </a:cubicBezTo>
                    <a:cubicBezTo>
                      <a:pt x="129" y="2537"/>
                      <a:pt x="0" y="2494"/>
                      <a:pt x="26" y="2468"/>
                    </a:cubicBezTo>
                    <a:close/>
                  </a:path>
                </a:pathLst>
              </a:custGeom>
              <a:solidFill>
                <a:schemeClr val="accent1"/>
              </a:solidFill>
              <a:ln w="9525">
                <a:solidFill>
                  <a:srgbClr val="000000"/>
                </a:solidFill>
                <a:round/>
                <a:headEnd/>
                <a:tailEnd/>
              </a:ln>
            </p:spPr>
            <p:txBody>
              <a:bodyPr wrap="none" lIns="0" tIns="0" rIns="0" anchor="ctr" anchorCtr="1"/>
              <a:lstStyle/>
              <a:p>
                <a:endParaRPr lang="en-US"/>
              </a:p>
            </p:txBody>
          </p:sp>
          <p:sp>
            <p:nvSpPr>
              <p:cNvPr id="30781" name="Freeform 43"/>
              <p:cNvSpPr>
                <a:spLocks noChangeAspect="1"/>
              </p:cNvSpPr>
              <p:nvPr/>
            </p:nvSpPr>
            <p:spPr bwMode="auto">
              <a:xfrm>
                <a:off x="6164" y="3260"/>
                <a:ext cx="2656" cy="3420"/>
              </a:xfrm>
              <a:custGeom>
                <a:avLst/>
                <a:gdLst>
                  <a:gd name="T0" fmla="*/ 2610 w 2610"/>
                  <a:gd name="T1" fmla="*/ 4 h 3420"/>
                  <a:gd name="T2" fmla="*/ 2610 w 2610"/>
                  <a:gd name="T3" fmla="*/ 2404 h 3420"/>
                  <a:gd name="T4" fmla="*/ 1913 w 2610"/>
                  <a:gd name="T5" fmla="*/ 2377 h 3420"/>
                  <a:gd name="T6" fmla="*/ 1718 w 2610"/>
                  <a:gd name="T7" fmla="*/ 2415 h 3420"/>
                  <a:gd name="T8" fmla="*/ 1650 w 2610"/>
                  <a:gd name="T9" fmla="*/ 2527 h 3420"/>
                  <a:gd name="T10" fmla="*/ 1643 w 2610"/>
                  <a:gd name="T11" fmla="*/ 2640 h 3420"/>
                  <a:gd name="T12" fmla="*/ 1673 w 2610"/>
                  <a:gd name="T13" fmla="*/ 2790 h 3420"/>
                  <a:gd name="T14" fmla="*/ 1793 w 2610"/>
                  <a:gd name="T15" fmla="*/ 3060 h 3420"/>
                  <a:gd name="T16" fmla="*/ 1748 w 2610"/>
                  <a:gd name="T17" fmla="*/ 3255 h 3420"/>
                  <a:gd name="T18" fmla="*/ 1673 w 2610"/>
                  <a:gd name="T19" fmla="*/ 3322 h 3420"/>
                  <a:gd name="T20" fmla="*/ 1538 w 2610"/>
                  <a:gd name="T21" fmla="*/ 3382 h 3420"/>
                  <a:gd name="T22" fmla="*/ 1343 w 2610"/>
                  <a:gd name="T23" fmla="*/ 3397 h 3420"/>
                  <a:gd name="T24" fmla="*/ 1193 w 2610"/>
                  <a:gd name="T25" fmla="*/ 3247 h 3420"/>
                  <a:gd name="T26" fmla="*/ 1133 w 2610"/>
                  <a:gd name="T27" fmla="*/ 3067 h 3420"/>
                  <a:gd name="T28" fmla="*/ 1238 w 2610"/>
                  <a:gd name="T29" fmla="*/ 2797 h 3420"/>
                  <a:gd name="T30" fmla="*/ 1268 w 2610"/>
                  <a:gd name="T31" fmla="*/ 2752 h 3420"/>
                  <a:gd name="T32" fmla="*/ 1298 w 2610"/>
                  <a:gd name="T33" fmla="*/ 2707 h 3420"/>
                  <a:gd name="T34" fmla="*/ 1238 w 2610"/>
                  <a:gd name="T35" fmla="*/ 2452 h 3420"/>
                  <a:gd name="T36" fmla="*/ 1103 w 2610"/>
                  <a:gd name="T37" fmla="*/ 2392 h 3420"/>
                  <a:gd name="T38" fmla="*/ 1058 w 2610"/>
                  <a:gd name="T39" fmla="*/ 2377 h 3420"/>
                  <a:gd name="T40" fmla="*/ 1013 w 2610"/>
                  <a:gd name="T41" fmla="*/ 2362 h 3420"/>
                  <a:gd name="T42" fmla="*/ 810 w 2610"/>
                  <a:gd name="T43" fmla="*/ 2400 h 3420"/>
                  <a:gd name="T44" fmla="*/ 458 w 2610"/>
                  <a:gd name="T45" fmla="*/ 2460 h 3420"/>
                  <a:gd name="T46" fmla="*/ 165 w 2610"/>
                  <a:gd name="T47" fmla="*/ 2460 h 3420"/>
                  <a:gd name="T48" fmla="*/ 90 w 2610"/>
                  <a:gd name="T49" fmla="*/ 2385 h 3420"/>
                  <a:gd name="T50" fmla="*/ 45 w 2610"/>
                  <a:gd name="T51" fmla="*/ 2272 h 3420"/>
                  <a:gd name="T52" fmla="*/ 8 w 2610"/>
                  <a:gd name="T53" fmla="*/ 2092 h 3420"/>
                  <a:gd name="T54" fmla="*/ 15 w 2610"/>
                  <a:gd name="T55" fmla="*/ 1792 h 3420"/>
                  <a:gd name="T56" fmla="*/ 15 w 2610"/>
                  <a:gd name="T57" fmla="*/ 1590 h 3420"/>
                  <a:gd name="T58" fmla="*/ 60 w 2610"/>
                  <a:gd name="T59" fmla="*/ 1425 h 3420"/>
                  <a:gd name="T60" fmla="*/ 158 w 2610"/>
                  <a:gd name="T61" fmla="*/ 1312 h 3420"/>
                  <a:gd name="T62" fmla="*/ 248 w 2610"/>
                  <a:gd name="T63" fmla="*/ 1282 h 3420"/>
                  <a:gd name="T64" fmla="*/ 330 w 2610"/>
                  <a:gd name="T65" fmla="*/ 1297 h 3420"/>
                  <a:gd name="T66" fmla="*/ 410 w 2610"/>
                  <a:gd name="T67" fmla="*/ 1314 h 3420"/>
                  <a:gd name="T68" fmla="*/ 490 w 2610"/>
                  <a:gd name="T69" fmla="*/ 1364 h 3420"/>
                  <a:gd name="T70" fmla="*/ 590 w 2610"/>
                  <a:gd name="T71" fmla="*/ 1434 h 3420"/>
                  <a:gd name="T72" fmla="*/ 700 w 2610"/>
                  <a:gd name="T73" fmla="*/ 1454 h 3420"/>
                  <a:gd name="T74" fmla="*/ 920 w 2610"/>
                  <a:gd name="T75" fmla="*/ 1424 h 3420"/>
                  <a:gd name="T76" fmla="*/ 1000 w 2610"/>
                  <a:gd name="T77" fmla="*/ 1354 h 3420"/>
                  <a:gd name="T78" fmla="*/ 1058 w 2610"/>
                  <a:gd name="T79" fmla="*/ 1147 h 3420"/>
                  <a:gd name="T80" fmla="*/ 990 w 2610"/>
                  <a:gd name="T81" fmla="*/ 937 h 3420"/>
                  <a:gd name="T82" fmla="*/ 713 w 2610"/>
                  <a:gd name="T83" fmla="*/ 802 h 3420"/>
                  <a:gd name="T84" fmla="*/ 470 w 2610"/>
                  <a:gd name="T85" fmla="*/ 914 h 3420"/>
                  <a:gd name="T86" fmla="*/ 368 w 2610"/>
                  <a:gd name="T87" fmla="*/ 967 h 3420"/>
                  <a:gd name="T88" fmla="*/ 278 w 2610"/>
                  <a:gd name="T89" fmla="*/ 997 h 3420"/>
                  <a:gd name="T90" fmla="*/ 158 w 2610"/>
                  <a:gd name="T91" fmla="*/ 982 h 3420"/>
                  <a:gd name="T92" fmla="*/ 100 w 2610"/>
                  <a:gd name="T93" fmla="*/ 904 h 3420"/>
                  <a:gd name="T94" fmla="*/ 71 w 2610"/>
                  <a:gd name="T95" fmla="*/ 625 h 3420"/>
                  <a:gd name="T96" fmla="*/ 68 w 2610"/>
                  <a:gd name="T97" fmla="*/ 277 h 3420"/>
                  <a:gd name="T98" fmla="*/ 75 w 2610"/>
                  <a:gd name="T99" fmla="*/ 0 h 3420"/>
                  <a:gd name="T100" fmla="*/ 2610 w 2610"/>
                  <a:gd name="T101" fmla="*/ 4 h 34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10"/>
                  <a:gd name="T154" fmla="*/ 0 h 3420"/>
                  <a:gd name="T155" fmla="*/ 2610 w 2610"/>
                  <a:gd name="T156" fmla="*/ 3420 h 34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10" h="3420">
                    <a:moveTo>
                      <a:pt x="2610" y="4"/>
                    </a:moveTo>
                    <a:cubicBezTo>
                      <a:pt x="2610" y="439"/>
                      <a:pt x="2610" y="1964"/>
                      <a:pt x="2610" y="2404"/>
                    </a:cubicBezTo>
                    <a:cubicBezTo>
                      <a:pt x="2403" y="2387"/>
                      <a:pt x="2121" y="2387"/>
                      <a:pt x="1913" y="2377"/>
                    </a:cubicBezTo>
                    <a:cubicBezTo>
                      <a:pt x="1747" y="2394"/>
                      <a:pt x="1831" y="2358"/>
                      <a:pt x="1718" y="2415"/>
                    </a:cubicBezTo>
                    <a:cubicBezTo>
                      <a:pt x="1704" y="2422"/>
                      <a:pt x="1655" y="2512"/>
                      <a:pt x="1650" y="2527"/>
                    </a:cubicBezTo>
                    <a:cubicBezTo>
                      <a:pt x="1632" y="2585"/>
                      <a:pt x="1648" y="2580"/>
                      <a:pt x="1643" y="2640"/>
                    </a:cubicBezTo>
                    <a:cubicBezTo>
                      <a:pt x="1648" y="2690"/>
                      <a:pt x="1664" y="2741"/>
                      <a:pt x="1673" y="2790"/>
                    </a:cubicBezTo>
                    <a:cubicBezTo>
                      <a:pt x="1748" y="2902"/>
                      <a:pt x="1763" y="2857"/>
                      <a:pt x="1793" y="3060"/>
                    </a:cubicBezTo>
                    <a:cubicBezTo>
                      <a:pt x="1793" y="3217"/>
                      <a:pt x="1765" y="3199"/>
                      <a:pt x="1748" y="3255"/>
                    </a:cubicBezTo>
                    <a:cubicBezTo>
                      <a:pt x="1739" y="3285"/>
                      <a:pt x="1673" y="3322"/>
                      <a:pt x="1673" y="3322"/>
                    </a:cubicBezTo>
                    <a:cubicBezTo>
                      <a:pt x="1624" y="3338"/>
                      <a:pt x="1587" y="3366"/>
                      <a:pt x="1538" y="3382"/>
                    </a:cubicBezTo>
                    <a:cubicBezTo>
                      <a:pt x="1453" y="3377"/>
                      <a:pt x="1478" y="3420"/>
                      <a:pt x="1343" y="3397"/>
                    </a:cubicBezTo>
                    <a:cubicBezTo>
                      <a:pt x="1284" y="3388"/>
                      <a:pt x="1213" y="3288"/>
                      <a:pt x="1193" y="3247"/>
                    </a:cubicBezTo>
                    <a:cubicBezTo>
                      <a:pt x="1157" y="3176"/>
                      <a:pt x="1147" y="3152"/>
                      <a:pt x="1133" y="3067"/>
                    </a:cubicBezTo>
                    <a:cubicBezTo>
                      <a:pt x="1157" y="2946"/>
                      <a:pt x="1168" y="2902"/>
                      <a:pt x="1238" y="2797"/>
                    </a:cubicBezTo>
                    <a:cubicBezTo>
                      <a:pt x="1248" y="2782"/>
                      <a:pt x="1258" y="2767"/>
                      <a:pt x="1268" y="2752"/>
                    </a:cubicBezTo>
                    <a:cubicBezTo>
                      <a:pt x="1278" y="2737"/>
                      <a:pt x="1298" y="2707"/>
                      <a:pt x="1298" y="2707"/>
                    </a:cubicBezTo>
                    <a:cubicBezTo>
                      <a:pt x="1287" y="2584"/>
                      <a:pt x="1298" y="2541"/>
                      <a:pt x="1238" y="2452"/>
                    </a:cubicBezTo>
                    <a:cubicBezTo>
                      <a:pt x="1167" y="2404"/>
                      <a:pt x="1210" y="2428"/>
                      <a:pt x="1103" y="2392"/>
                    </a:cubicBezTo>
                    <a:cubicBezTo>
                      <a:pt x="1088" y="2387"/>
                      <a:pt x="1073" y="2382"/>
                      <a:pt x="1058" y="2377"/>
                    </a:cubicBezTo>
                    <a:cubicBezTo>
                      <a:pt x="1043" y="2372"/>
                      <a:pt x="1013" y="2362"/>
                      <a:pt x="1013" y="2362"/>
                    </a:cubicBezTo>
                    <a:cubicBezTo>
                      <a:pt x="938" y="2367"/>
                      <a:pt x="885" y="2391"/>
                      <a:pt x="810" y="2400"/>
                    </a:cubicBezTo>
                    <a:cubicBezTo>
                      <a:pt x="709" y="2415"/>
                      <a:pt x="537" y="2450"/>
                      <a:pt x="458" y="2460"/>
                    </a:cubicBezTo>
                    <a:cubicBezTo>
                      <a:pt x="349" y="2465"/>
                      <a:pt x="226" y="2472"/>
                      <a:pt x="165" y="2460"/>
                    </a:cubicBezTo>
                    <a:cubicBezTo>
                      <a:pt x="150" y="2450"/>
                      <a:pt x="100" y="2400"/>
                      <a:pt x="90" y="2385"/>
                    </a:cubicBezTo>
                    <a:cubicBezTo>
                      <a:pt x="73" y="2358"/>
                      <a:pt x="55" y="2302"/>
                      <a:pt x="45" y="2272"/>
                    </a:cubicBezTo>
                    <a:cubicBezTo>
                      <a:pt x="27" y="2218"/>
                      <a:pt x="22" y="2148"/>
                      <a:pt x="8" y="2092"/>
                    </a:cubicBezTo>
                    <a:cubicBezTo>
                      <a:pt x="13" y="1972"/>
                      <a:pt x="7" y="1912"/>
                      <a:pt x="15" y="1792"/>
                    </a:cubicBezTo>
                    <a:cubicBezTo>
                      <a:pt x="20" y="1727"/>
                      <a:pt x="0" y="1644"/>
                      <a:pt x="15" y="1590"/>
                    </a:cubicBezTo>
                    <a:cubicBezTo>
                      <a:pt x="20" y="1573"/>
                      <a:pt x="42" y="1452"/>
                      <a:pt x="60" y="1425"/>
                    </a:cubicBezTo>
                    <a:cubicBezTo>
                      <a:pt x="99" y="1367"/>
                      <a:pt x="137" y="1374"/>
                      <a:pt x="158" y="1312"/>
                    </a:cubicBezTo>
                    <a:cubicBezTo>
                      <a:pt x="188" y="1302"/>
                      <a:pt x="218" y="1292"/>
                      <a:pt x="248" y="1282"/>
                    </a:cubicBezTo>
                    <a:cubicBezTo>
                      <a:pt x="282" y="1271"/>
                      <a:pt x="300" y="1277"/>
                      <a:pt x="330" y="1297"/>
                    </a:cubicBezTo>
                    <a:cubicBezTo>
                      <a:pt x="343" y="1306"/>
                      <a:pt x="398" y="1304"/>
                      <a:pt x="410" y="1314"/>
                    </a:cubicBezTo>
                    <a:cubicBezTo>
                      <a:pt x="424" y="1325"/>
                      <a:pt x="480" y="1349"/>
                      <a:pt x="490" y="1364"/>
                    </a:cubicBezTo>
                    <a:cubicBezTo>
                      <a:pt x="535" y="1394"/>
                      <a:pt x="545" y="1404"/>
                      <a:pt x="590" y="1434"/>
                    </a:cubicBezTo>
                    <a:cubicBezTo>
                      <a:pt x="616" y="1452"/>
                      <a:pt x="700" y="1454"/>
                      <a:pt x="700" y="1454"/>
                    </a:cubicBezTo>
                    <a:cubicBezTo>
                      <a:pt x="839" y="1443"/>
                      <a:pt x="767" y="1481"/>
                      <a:pt x="920" y="1424"/>
                    </a:cubicBezTo>
                    <a:cubicBezTo>
                      <a:pt x="935" y="1414"/>
                      <a:pt x="990" y="1369"/>
                      <a:pt x="1000" y="1354"/>
                    </a:cubicBezTo>
                    <a:cubicBezTo>
                      <a:pt x="1038" y="1294"/>
                      <a:pt x="1047" y="1213"/>
                      <a:pt x="1058" y="1147"/>
                    </a:cubicBezTo>
                    <a:cubicBezTo>
                      <a:pt x="1052" y="1067"/>
                      <a:pt x="1040" y="1000"/>
                      <a:pt x="990" y="937"/>
                    </a:cubicBezTo>
                    <a:cubicBezTo>
                      <a:pt x="900" y="825"/>
                      <a:pt x="788" y="821"/>
                      <a:pt x="713" y="802"/>
                    </a:cubicBezTo>
                    <a:cubicBezTo>
                      <a:pt x="598" y="825"/>
                      <a:pt x="567" y="849"/>
                      <a:pt x="470" y="914"/>
                    </a:cubicBezTo>
                    <a:cubicBezTo>
                      <a:pt x="455" y="924"/>
                      <a:pt x="385" y="961"/>
                      <a:pt x="368" y="967"/>
                    </a:cubicBezTo>
                    <a:cubicBezTo>
                      <a:pt x="338" y="977"/>
                      <a:pt x="278" y="997"/>
                      <a:pt x="278" y="997"/>
                    </a:cubicBezTo>
                    <a:cubicBezTo>
                      <a:pt x="238" y="992"/>
                      <a:pt x="195" y="998"/>
                      <a:pt x="158" y="982"/>
                    </a:cubicBezTo>
                    <a:cubicBezTo>
                      <a:pt x="144" y="976"/>
                      <a:pt x="101" y="920"/>
                      <a:pt x="100" y="904"/>
                    </a:cubicBezTo>
                    <a:cubicBezTo>
                      <a:pt x="50" y="754"/>
                      <a:pt x="76" y="725"/>
                      <a:pt x="71" y="625"/>
                    </a:cubicBezTo>
                    <a:cubicBezTo>
                      <a:pt x="55" y="326"/>
                      <a:pt x="51" y="485"/>
                      <a:pt x="68" y="277"/>
                    </a:cubicBezTo>
                    <a:cubicBezTo>
                      <a:pt x="73" y="177"/>
                      <a:pt x="67" y="100"/>
                      <a:pt x="75" y="0"/>
                    </a:cubicBezTo>
                    <a:cubicBezTo>
                      <a:pt x="520" y="4"/>
                      <a:pt x="2130" y="4"/>
                      <a:pt x="2610" y="4"/>
                    </a:cubicBezTo>
                    <a:close/>
                  </a:path>
                </a:pathLst>
              </a:custGeom>
              <a:solidFill>
                <a:schemeClr val="accent1"/>
              </a:solidFill>
              <a:ln w="9525">
                <a:solidFill>
                  <a:srgbClr val="000000"/>
                </a:solidFill>
                <a:round/>
                <a:headEnd/>
                <a:tailEnd/>
              </a:ln>
            </p:spPr>
            <p:txBody>
              <a:bodyPr wrap="none" lIns="0" tIns="0" rIns="0" anchor="ctr" anchorCtr="1"/>
              <a:lstStyle/>
              <a:p>
                <a:endParaRPr lang="en-US"/>
              </a:p>
            </p:txBody>
          </p:sp>
          <p:sp>
            <p:nvSpPr>
              <p:cNvPr id="30782" name="Freeform 44"/>
              <p:cNvSpPr>
                <a:spLocks noChangeAspect="1"/>
              </p:cNvSpPr>
              <p:nvPr/>
            </p:nvSpPr>
            <p:spPr bwMode="auto">
              <a:xfrm>
                <a:off x="5142" y="5505"/>
                <a:ext cx="3723" cy="2618"/>
              </a:xfrm>
              <a:custGeom>
                <a:avLst/>
                <a:gdLst>
                  <a:gd name="T0" fmla="*/ 3696 w 3723"/>
                  <a:gd name="T1" fmla="*/ 150 h 2618"/>
                  <a:gd name="T2" fmla="*/ 3696 w 3723"/>
                  <a:gd name="T3" fmla="*/ 2603 h 2618"/>
                  <a:gd name="T4" fmla="*/ 1032 w 3723"/>
                  <a:gd name="T5" fmla="*/ 2603 h 2618"/>
                  <a:gd name="T6" fmla="*/ 1071 w 3723"/>
                  <a:gd name="T7" fmla="*/ 1913 h 2618"/>
                  <a:gd name="T8" fmla="*/ 1032 w 3723"/>
                  <a:gd name="T9" fmla="*/ 1718 h 2618"/>
                  <a:gd name="T10" fmla="*/ 917 w 3723"/>
                  <a:gd name="T11" fmla="*/ 1650 h 2618"/>
                  <a:gd name="T12" fmla="*/ 801 w 3723"/>
                  <a:gd name="T13" fmla="*/ 1643 h 2618"/>
                  <a:gd name="T14" fmla="*/ 647 w 3723"/>
                  <a:gd name="T15" fmla="*/ 1673 h 2618"/>
                  <a:gd name="T16" fmla="*/ 370 w 3723"/>
                  <a:gd name="T17" fmla="*/ 1793 h 2618"/>
                  <a:gd name="T18" fmla="*/ 169 w 3723"/>
                  <a:gd name="T19" fmla="*/ 1748 h 2618"/>
                  <a:gd name="T20" fmla="*/ 101 w 3723"/>
                  <a:gd name="T21" fmla="*/ 1673 h 2618"/>
                  <a:gd name="T22" fmla="*/ 39 w 3723"/>
                  <a:gd name="T23" fmla="*/ 1538 h 2618"/>
                  <a:gd name="T24" fmla="*/ 24 w 3723"/>
                  <a:gd name="T25" fmla="*/ 1343 h 2618"/>
                  <a:gd name="T26" fmla="*/ 178 w 3723"/>
                  <a:gd name="T27" fmla="*/ 1193 h 2618"/>
                  <a:gd name="T28" fmla="*/ 362 w 3723"/>
                  <a:gd name="T29" fmla="*/ 1133 h 2618"/>
                  <a:gd name="T30" fmla="*/ 640 w 3723"/>
                  <a:gd name="T31" fmla="*/ 1238 h 2618"/>
                  <a:gd name="T32" fmla="*/ 686 w 3723"/>
                  <a:gd name="T33" fmla="*/ 1268 h 2618"/>
                  <a:gd name="T34" fmla="*/ 732 w 3723"/>
                  <a:gd name="T35" fmla="*/ 1298 h 2618"/>
                  <a:gd name="T36" fmla="*/ 994 w 3723"/>
                  <a:gd name="T37" fmla="*/ 1238 h 2618"/>
                  <a:gd name="T38" fmla="*/ 1056 w 3723"/>
                  <a:gd name="T39" fmla="*/ 1103 h 2618"/>
                  <a:gd name="T40" fmla="*/ 1071 w 3723"/>
                  <a:gd name="T41" fmla="*/ 1058 h 2618"/>
                  <a:gd name="T42" fmla="*/ 1086 w 3723"/>
                  <a:gd name="T43" fmla="*/ 1013 h 2618"/>
                  <a:gd name="T44" fmla="*/ 1047 w 3723"/>
                  <a:gd name="T45" fmla="*/ 810 h 2618"/>
                  <a:gd name="T46" fmla="*/ 986 w 3723"/>
                  <a:gd name="T47" fmla="*/ 458 h 2618"/>
                  <a:gd name="T48" fmla="*/ 986 w 3723"/>
                  <a:gd name="T49" fmla="*/ 165 h 2618"/>
                  <a:gd name="T50" fmla="*/ 1063 w 3723"/>
                  <a:gd name="T51" fmla="*/ 90 h 2618"/>
                  <a:gd name="T52" fmla="*/ 1179 w 3723"/>
                  <a:gd name="T53" fmla="*/ 45 h 2618"/>
                  <a:gd name="T54" fmla="*/ 1364 w 3723"/>
                  <a:gd name="T55" fmla="*/ 8 h 2618"/>
                  <a:gd name="T56" fmla="*/ 1672 w 3723"/>
                  <a:gd name="T57" fmla="*/ 15 h 2618"/>
                  <a:gd name="T58" fmla="*/ 1879 w 3723"/>
                  <a:gd name="T59" fmla="*/ 15 h 2618"/>
                  <a:gd name="T60" fmla="*/ 2048 w 3723"/>
                  <a:gd name="T61" fmla="*/ 60 h 2618"/>
                  <a:gd name="T62" fmla="*/ 2215 w 3723"/>
                  <a:gd name="T63" fmla="*/ 135 h 2618"/>
                  <a:gd name="T64" fmla="*/ 2345 w 3723"/>
                  <a:gd name="T65" fmla="*/ 245 h 2618"/>
                  <a:gd name="T66" fmla="*/ 2355 w 3723"/>
                  <a:gd name="T67" fmla="*/ 405 h 2618"/>
                  <a:gd name="T68" fmla="*/ 2315 w 3723"/>
                  <a:gd name="T69" fmla="*/ 555 h 2618"/>
                  <a:gd name="T70" fmla="*/ 2245 w 3723"/>
                  <a:gd name="T71" fmla="*/ 635 h 2618"/>
                  <a:gd name="T72" fmla="*/ 2195 w 3723"/>
                  <a:gd name="T73" fmla="*/ 725 h 2618"/>
                  <a:gd name="T74" fmla="*/ 2175 w 3723"/>
                  <a:gd name="T75" fmla="*/ 805 h 2618"/>
                  <a:gd name="T76" fmla="*/ 2195 w 3723"/>
                  <a:gd name="T77" fmla="*/ 945 h 2618"/>
                  <a:gd name="T78" fmla="*/ 2205 w 3723"/>
                  <a:gd name="T79" fmla="*/ 955 h 2618"/>
                  <a:gd name="T80" fmla="*/ 2315 w 3723"/>
                  <a:gd name="T81" fmla="*/ 1105 h 2618"/>
                  <a:gd name="T82" fmla="*/ 2515 w 3723"/>
                  <a:gd name="T83" fmla="*/ 1155 h 2618"/>
                  <a:gd name="T84" fmla="*/ 2765 w 3723"/>
                  <a:gd name="T85" fmla="*/ 1075 h 2618"/>
                  <a:gd name="T86" fmla="*/ 2845 w 3723"/>
                  <a:gd name="T87" fmla="*/ 825 h 2618"/>
                  <a:gd name="T88" fmla="*/ 2815 w 3723"/>
                  <a:gd name="T89" fmla="*/ 675 h 2618"/>
                  <a:gd name="T90" fmla="*/ 2695 w 3723"/>
                  <a:gd name="T91" fmla="*/ 515 h 2618"/>
                  <a:gd name="T92" fmla="*/ 2665 w 3723"/>
                  <a:gd name="T93" fmla="*/ 345 h 2618"/>
                  <a:gd name="T94" fmla="*/ 2735 w 3723"/>
                  <a:gd name="T95" fmla="*/ 205 h 2618"/>
                  <a:gd name="T96" fmla="*/ 2803 w 3723"/>
                  <a:gd name="T97" fmla="*/ 105 h 2618"/>
                  <a:gd name="T98" fmla="*/ 3227 w 3723"/>
                  <a:gd name="T99" fmla="*/ 68 h 2618"/>
                  <a:gd name="T100" fmla="*/ 3511 w 3723"/>
                  <a:gd name="T101" fmla="*/ 75 h 2618"/>
                  <a:gd name="T102" fmla="*/ 3696 w 3723"/>
                  <a:gd name="T103" fmla="*/ 150 h 26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723"/>
                  <a:gd name="T157" fmla="*/ 0 h 2618"/>
                  <a:gd name="T158" fmla="*/ 3723 w 3723"/>
                  <a:gd name="T159" fmla="*/ 2618 h 261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723" h="2618">
                    <a:moveTo>
                      <a:pt x="3696" y="150"/>
                    </a:moveTo>
                    <a:cubicBezTo>
                      <a:pt x="3696" y="593"/>
                      <a:pt x="3696" y="2093"/>
                      <a:pt x="3696" y="2603"/>
                    </a:cubicBezTo>
                    <a:cubicBezTo>
                      <a:pt x="3250" y="2603"/>
                      <a:pt x="1487" y="2618"/>
                      <a:pt x="1032" y="2603"/>
                    </a:cubicBezTo>
                    <a:cubicBezTo>
                      <a:pt x="1049" y="2396"/>
                      <a:pt x="1061" y="2121"/>
                      <a:pt x="1071" y="1913"/>
                    </a:cubicBezTo>
                    <a:cubicBezTo>
                      <a:pt x="1053" y="1747"/>
                      <a:pt x="1090" y="1831"/>
                      <a:pt x="1032" y="1718"/>
                    </a:cubicBezTo>
                    <a:cubicBezTo>
                      <a:pt x="1025" y="1704"/>
                      <a:pt x="932" y="1655"/>
                      <a:pt x="917" y="1650"/>
                    </a:cubicBezTo>
                    <a:cubicBezTo>
                      <a:pt x="857" y="1632"/>
                      <a:pt x="862" y="1648"/>
                      <a:pt x="801" y="1643"/>
                    </a:cubicBezTo>
                    <a:cubicBezTo>
                      <a:pt x="750" y="1648"/>
                      <a:pt x="697" y="1664"/>
                      <a:pt x="647" y="1673"/>
                    </a:cubicBezTo>
                    <a:cubicBezTo>
                      <a:pt x="532" y="1748"/>
                      <a:pt x="578" y="1763"/>
                      <a:pt x="370" y="1793"/>
                    </a:cubicBezTo>
                    <a:cubicBezTo>
                      <a:pt x="208" y="1793"/>
                      <a:pt x="227" y="1765"/>
                      <a:pt x="169" y="1748"/>
                    </a:cubicBezTo>
                    <a:cubicBezTo>
                      <a:pt x="139" y="1739"/>
                      <a:pt x="101" y="1673"/>
                      <a:pt x="101" y="1673"/>
                    </a:cubicBezTo>
                    <a:cubicBezTo>
                      <a:pt x="84" y="1624"/>
                      <a:pt x="55" y="1587"/>
                      <a:pt x="39" y="1538"/>
                    </a:cubicBezTo>
                    <a:cubicBezTo>
                      <a:pt x="44" y="1453"/>
                      <a:pt x="0" y="1478"/>
                      <a:pt x="24" y="1343"/>
                    </a:cubicBezTo>
                    <a:cubicBezTo>
                      <a:pt x="33" y="1284"/>
                      <a:pt x="136" y="1213"/>
                      <a:pt x="178" y="1193"/>
                    </a:cubicBezTo>
                    <a:cubicBezTo>
                      <a:pt x="251" y="1157"/>
                      <a:pt x="275" y="1147"/>
                      <a:pt x="362" y="1133"/>
                    </a:cubicBezTo>
                    <a:cubicBezTo>
                      <a:pt x="615" y="1118"/>
                      <a:pt x="532" y="1168"/>
                      <a:pt x="640" y="1238"/>
                    </a:cubicBezTo>
                    <a:cubicBezTo>
                      <a:pt x="655" y="1248"/>
                      <a:pt x="670" y="1258"/>
                      <a:pt x="686" y="1268"/>
                    </a:cubicBezTo>
                    <a:cubicBezTo>
                      <a:pt x="701" y="1278"/>
                      <a:pt x="732" y="1298"/>
                      <a:pt x="732" y="1298"/>
                    </a:cubicBezTo>
                    <a:cubicBezTo>
                      <a:pt x="858" y="1287"/>
                      <a:pt x="903" y="1298"/>
                      <a:pt x="994" y="1238"/>
                    </a:cubicBezTo>
                    <a:cubicBezTo>
                      <a:pt x="1043" y="1167"/>
                      <a:pt x="1019" y="1210"/>
                      <a:pt x="1056" y="1103"/>
                    </a:cubicBezTo>
                    <a:cubicBezTo>
                      <a:pt x="1061" y="1088"/>
                      <a:pt x="1066" y="1073"/>
                      <a:pt x="1071" y="1058"/>
                    </a:cubicBezTo>
                    <a:cubicBezTo>
                      <a:pt x="1076" y="1043"/>
                      <a:pt x="1086" y="1013"/>
                      <a:pt x="1086" y="1013"/>
                    </a:cubicBezTo>
                    <a:cubicBezTo>
                      <a:pt x="1081" y="938"/>
                      <a:pt x="1057" y="885"/>
                      <a:pt x="1047" y="810"/>
                    </a:cubicBezTo>
                    <a:cubicBezTo>
                      <a:pt x="1032" y="709"/>
                      <a:pt x="996" y="537"/>
                      <a:pt x="986" y="458"/>
                    </a:cubicBezTo>
                    <a:cubicBezTo>
                      <a:pt x="981" y="349"/>
                      <a:pt x="973" y="226"/>
                      <a:pt x="986" y="165"/>
                    </a:cubicBezTo>
                    <a:cubicBezTo>
                      <a:pt x="996" y="150"/>
                      <a:pt x="1047" y="100"/>
                      <a:pt x="1063" y="90"/>
                    </a:cubicBezTo>
                    <a:cubicBezTo>
                      <a:pt x="1090" y="73"/>
                      <a:pt x="1148" y="55"/>
                      <a:pt x="1179" y="45"/>
                    </a:cubicBezTo>
                    <a:cubicBezTo>
                      <a:pt x="1234" y="27"/>
                      <a:pt x="1306" y="22"/>
                      <a:pt x="1364" y="8"/>
                    </a:cubicBezTo>
                    <a:cubicBezTo>
                      <a:pt x="1487" y="13"/>
                      <a:pt x="1548" y="7"/>
                      <a:pt x="1672" y="15"/>
                    </a:cubicBezTo>
                    <a:cubicBezTo>
                      <a:pt x="1738" y="20"/>
                      <a:pt x="1824" y="0"/>
                      <a:pt x="1879" y="15"/>
                    </a:cubicBezTo>
                    <a:cubicBezTo>
                      <a:pt x="1896" y="20"/>
                      <a:pt x="2021" y="42"/>
                      <a:pt x="2048" y="60"/>
                    </a:cubicBezTo>
                    <a:cubicBezTo>
                      <a:pt x="2108" y="99"/>
                      <a:pt x="2152" y="114"/>
                      <a:pt x="2215" y="135"/>
                    </a:cubicBezTo>
                    <a:cubicBezTo>
                      <a:pt x="2226" y="165"/>
                      <a:pt x="2335" y="215"/>
                      <a:pt x="2345" y="245"/>
                    </a:cubicBezTo>
                    <a:cubicBezTo>
                      <a:pt x="2356" y="279"/>
                      <a:pt x="2375" y="375"/>
                      <a:pt x="2355" y="405"/>
                    </a:cubicBezTo>
                    <a:cubicBezTo>
                      <a:pt x="2346" y="418"/>
                      <a:pt x="2325" y="543"/>
                      <a:pt x="2315" y="555"/>
                    </a:cubicBezTo>
                    <a:cubicBezTo>
                      <a:pt x="2303" y="569"/>
                      <a:pt x="2261" y="625"/>
                      <a:pt x="2245" y="635"/>
                    </a:cubicBezTo>
                    <a:cubicBezTo>
                      <a:pt x="2214" y="680"/>
                      <a:pt x="2225" y="680"/>
                      <a:pt x="2195" y="725"/>
                    </a:cubicBezTo>
                    <a:cubicBezTo>
                      <a:pt x="2176" y="751"/>
                      <a:pt x="2175" y="805"/>
                      <a:pt x="2175" y="805"/>
                    </a:cubicBezTo>
                    <a:cubicBezTo>
                      <a:pt x="2186" y="944"/>
                      <a:pt x="2190" y="863"/>
                      <a:pt x="2195" y="945"/>
                    </a:cubicBezTo>
                    <a:cubicBezTo>
                      <a:pt x="2205" y="960"/>
                      <a:pt x="2190" y="945"/>
                      <a:pt x="2205" y="955"/>
                    </a:cubicBezTo>
                    <a:cubicBezTo>
                      <a:pt x="2267" y="993"/>
                      <a:pt x="2198" y="1020"/>
                      <a:pt x="2315" y="1105"/>
                    </a:cubicBezTo>
                    <a:cubicBezTo>
                      <a:pt x="2400" y="1148"/>
                      <a:pt x="2378" y="1163"/>
                      <a:pt x="2515" y="1155"/>
                    </a:cubicBezTo>
                    <a:cubicBezTo>
                      <a:pt x="2648" y="1133"/>
                      <a:pt x="2615" y="1155"/>
                      <a:pt x="2765" y="1075"/>
                    </a:cubicBezTo>
                    <a:cubicBezTo>
                      <a:pt x="2825" y="945"/>
                      <a:pt x="2815" y="1035"/>
                      <a:pt x="2845" y="825"/>
                    </a:cubicBezTo>
                    <a:cubicBezTo>
                      <a:pt x="2835" y="810"/>
                      <a:pt x="2821" y="692"/>
                      <a:pt x="2815" y="675"/>
                    </a:cubicBezTo>
                    <a:cubicBezTo>
                      <a:pt x="2804" y="645"/>
                      <a:pt x="2695" y="515"/>
                      <a:pt x="2695" y="515"/>
                    </a:cubicBezTo>
                    <a:cubicBezTo>
                      <a:pt x="2700" y="475"/>
                      <a:pt x="2649" y="382"/>
                      <a:pt x="2665" y="345"/>
                    </a:cubicBezTo>
                    <a:cubicBezTo>
                      <a:pt x="2670" y="285"/>
                      <a:pt x="2719" y="206"/>
                      <a:pt x="2735" y="205"/>
                    </a:cubicBezTo>
                    <a:cubicBezTo>
                      <a:pt x="2760" y="135"/>
                      <a:pt x="2723" y="203"/>
                      <a:pt x="2803" y="105"/>
                    </a:cubicBezTo>
                    <a:cubicBezTo>
                      <a:pt x="3110" y="89"/>
                      <a:pt x="2971" y="89"/>
                      <a:pt x="3227" y="68"/>
                    </a:cubicBezTo>
                    <a:cubicBezTo>
                      <a:pt x="3330" y="73"/>
                      <a:pt x="3409" y="67"/>
                      <a:pt x="3511" y="75"/>
                    </a:cubicBezTo>
                    <a:cubicBezTo>
                      <a:pt x="3591" y="81"/>
                      <a:pt x="3723" y="124"/>
                      <a:pt x="3696" y="150"/>
                    </a:cubicBezTo>
                    <a:close/>
                  </a:path>
                </a:pathLst>
              </a:custGeom>
              <a:solidFill>
                <a:schemeClr val="accent1"/>
              </a:solidFill>
              <a:ln w="9525">
                <a:solidFill>
                  <a:srgbClr val="000000"/>
                </a:solidFill>
                <a:round/>
                <a:headEnd/>
                <a:tailEnd/>
              </a:ln>
            </p:spPr>
            <p:txBody>
              <a:bodyPr wrap="none" lIns="0" tIns="0" rIns="0" anchor="ctr" anchorCtr="1"/>
              <a:lstStyle/>
              <a:p>
                <a:endParaRPr lang="en-US"/>
              </a:p>
            </p:txBody>
          </p:sp>
          <p:sp>
            <p:nvSpPr>
              <p:cNvPr id="30783" name="Freeform 45"/>
              <p:cNvSpPr>
                <a:spLocks noChangeAspect="1"/>
              </p:cNvSpPr>
              <p:nvPr/>
            </p:nvSpPr>
            <p:spPr bwMode="auto">
              <a:xfrm>
                <a:off x="3594" y="4778"/>
                <a:ext cx="2680" cy="3322"/>
              </a:xfrm>
              <a:custGeom>
                <a:avLst/>
                <a:gdLst>
                  <a:gd name="T0" fmla="*/ 0 w 2680"/>
                  <a:gd name="T1" fmla="*/ 3318 h 3322"/>
                  <a:gd name="T2" fmla="*/ 0 w 2680"/>
                  <a:gd name="T3" fmla="*/ 918 h 3322"/>
                  <a:gd name="T4" fmla="*/ 600 w 2680"/>
                  <a:gd name="T5" fmla="*/ 962 h 3322"/>
                  <a:gd name="T6" fmla="*/ 930 w 2680"/>
                  <a:gd name="T7" fmla="*/ 972 h 3322"/>
                  <a:gd name="T8" fmla="*/ 1133 w 2680"/>
                  <a:gd name="T9" fmla="*/ 967 h 3322"/>
                  <a:gd name="T10" fmla="*/ 1238 w 2680"/>
                  <a:gd name="T11" fmla="*/ 907 h 3322"/>
                  <a:gd name="T12" fmla="*/ 1223 w 2680"/>
                  <a:gd name="T13" fmla="*/ 735 h 3322"/>
                  <a:gd name="T14" fmla="*/ 1120 w 2680"/>
                  <a:gd name="T15" fmla="*/ 552 h 3322"/>
                  <a:gd name="T16" fmla="*/ 1035 w 2680"/>
                  <a:gd name="T17" fmla="*/ 382 h 3322"/>
                  <a:gd name="T18" fmla="*/ 1050 w 2680"/>
                  <a:gd name="T19" fmla="*/ 262 h 3322"/>
                  <a:gd name="T20" fmla="*/ 1080 w 2680"/>
                  <a:gd name="T21" fmla="*/ 172 h 3322"/>
                  <a:gd name="T22" fmla="*/ 1150 w 2680"/>
                  <a:gd name="T23" fmla="*/ 92 h 3322"/>
                  <a:gd name="T24" fmla="*/ 1313 w 2680"/>
                  <a:gd name="T25" fmla="*/ 0 h 3322"/>
                  <a:gd name="T26" fmla="*/ 1580 w 2680"/>
                  <a:gd name="T27" fmla="*/ 52 h 3322"/>
                  <a:gd name="T28" fmla="*/ 1760 w 2680"/>
                  <a:gd name="T29" fmla="*/ 242 h 3322"/>
                  <a:gd name="T30" fmla="*/ 1730 w 2680"/>
                  <a:gd name="T31" fmla="*/ 522 h 3322"/>
                  <a:gd name="T32" fmla="*/ 1590 w 2680"/>
                  <a:gd name="T33" fmla="*/ 642 h 3322"/>
                  <a:gd name="T34" fmla="*/ 1510 w 2680"/>
                  <a:gd name="T35" fmla="*/ 782 h 3322"/>
                  <a:gd name="T36" fmla="*/ 1547 w 2680"/>
                  <a:gd name="T37" fmla="*/ 930 h 3322"/>
                  <a:gd name="T38" fmla="*/ 1594 w 2680"/>
                  <a:gd name="T39" fmla="*/ 945 h 3322"/>
                  <a:gd name="T40" fmla="*/ 1640 w 2680"/>
                  <a:gd name="T41" fmla="*/ 960 h 3322"/>
                  <a:gd name="T42" fmla="*/ 1848 w 2680"/>
                  <a:gd name="T43" fmla="*/ 922 h 3322"/>
                  <a:gd name="T44" fmla="*/ 2210 w 2680"/>
                  <a:gd name="T45" fmla="*/ 862 h 3322"/>
                  <a:gd name="T46" fmla="*/ 2511 w 2680"/>
                  <a:gd name="T47" fmla="*/ 862 h 3322"/>
                  <a:gd name="T48" fmla="*/ 2588 w 2680"/>
                  <a:gd name="T49" fmla="*/ 937 h 3322"/>
                  <a:gd name="T50" fmla="*/ 2634 w 2680"/>
                  <a:gd name="T51" fmla="*/ 1050 h 3322"/>
                  <a:gd name="T52" fmla="*/ 2672 w 2680"/>
                  <a:gd name="T53" fmla="*/ 1230 h 3322"/>
                  <a:gd name="T54" fmla="*/ 2665 w 2680"/>
                  <a:gd name="T55" fmla="*/ 1530 h 3322"/>
                  <a:gd name="T56" fmla="*/ 2665 w 2680"/>
                  <a:gd name="T57" fmla="*/ 1732 h 3322"/>
                  <a:gd name="T58" fmla="*/ 2618 w 2680"/>
                  <a:gd name="T59" fmla="*/ 1897 h 3322"/>
                  <a:gd name="T60" fmla="*/ 2518 w 2680"/>
                  <a:gd name="T61" fmla="*/ 2010 h 3322"/>
                  <a:gd name="T62" fmla="*/ 2425 w 2680"/>
                  <a:gd name="T63" fmla="*/ 2040 h 3322"/>
                  <a:gd name="T64" fmla="*/ 2341 w 2680"/>
                  <a:gd name="T65" fmla="*/ 2025 h 3322"/>
                  <a:gd name="T66" fmla="*/ 2259 w 2680"/>
                  <a:gd name="T67" fmla="*/ 2008 h 3322"/>
                  <a:gd name="T68" fmla="*/ 2177 w 2680"/>
                  <a:gd name="T69" fmla="*/ 1958 h 3322"/>
                  <a:gd name="T70" fmla="*/ 2074 w 2680"/>
                  <a:gd name="T71" fmla="*/ 1888 h 3322"/>
                  <a:gd name="T72" fmla="*/ 1961 w 2680"/>
                  <a:gd name="T73" fmla="*/ 1868 h 3322"/>
                  <a:gd name="T74" fmla="*/ 1735 w 2680"/>
                  <a:gd name="T75" fmla="*/ 1898 h 3322"/>
                  <a:gd name="T76" fmla="*/ 1653 w 2680"/>
                  <a:gd name="T77" fmla="*/ 1968 h 3322"/>
                  <a:gd name="T78" fmla="*/ 1594 w 2680"/>
                  <a:gd name="T79" fmla="*/ 2175 h 3322"/>
                  <a:gd name="T80" fmla="*/ 1663 w 2680"/>
                  <a:gd name="T81" fmla="*/ 2385 h 3322"/>
                  <a:gd name="T82" fmla="*/ 1948 w 2680"/>
                  <a:gd name="T83" fmla="*/ 2520 h 3322"/>
                  <a:gd name="T84" fmla="*/ 2197 w 2680"/>
                  <a:gd name="T85" fmla="*/ 2408 h 3322"/>
                  <a:gd name="T86" fmla="*/ 2302 w 2680"/>
                  <a:gd name="T87" fmla="*/ 2355 h 3322"/>
                  <a:gd name="T88" fmla="*/ 2395 w 2680"/>
                  <a:gd name="T89" fmla="*/ 2325 h 3322"/>
                  <a:gd name="T90" fmla="*/ 2518 w 2680"/>
                  <a:gd name="T91" fmla="*/ 2340 h 3322"/>
                  <a:gd name="T92" fmla="*/ 2577 w 2680"/>
                  <a:gd name="T93" fmla="*/ 2418 h 3322"/>
                  <a:gd name="T94" fmla="*/ 2607 w 2680"/>
                  <a:gd name="T95" fmla="*/ 2697 h 3322"/>
                  <a:gd name="T96" fmla="*/ 2610 w 2680"/>
                  <a:gd name="T97" fmla="*/ 3045 h 3322"/>
                  <a:gd name="T98" fmla="*/ 2603 w 2680"/>
                  <a:gd name="T99" fmla="*/ 3322 h 3322"/>
                  <a:gd name="T100" fmla="*/ 0 w 2680"/>
                  <a:gd name="T101" fmla="*/ 3318 h 33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80"/>
                  <a:gd name="T154" fmla="*/ 0 h 3322"/>
                  <a:gd name="T155" fmla="*/ 2680 w 2680"/>
                  <a:gd name="T156" fmla="*/ 3322 h 332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80" h="3322">
                    <a:moveTo>
                      <a:pt x="0" y="3318"/>
                    </a:moveTo>
                    <a:cubicBezTo>
                      <a:pt x="0" y="2883"/>
                      <a:pt x="0" y="1358"/>
                      <a:pt x="0" y="918"/>
                    </a:cubicBezTo>
                    <a:cubicBezTo>
                      <a:pt x="213" y="935"/>
                      <a:pt x="386" y="952"/>
                      <a:pt x="600" y="962"/>
                    </a:cubicBezTo>
                    <a:cubicBezTo>
                      <a:pt x="750" y="972"/>
                      <a:pt x="795" y="997"/>
                      <a:pt x="930" y="972"/>
                    </a:cubicBezTo>
                    <a:cubicBezTo>
                      <a:pt x="1020" y="972"/>
                      <a:pt x="1128" y="982"/>
                      <a:pt x="1133" y="967"/>
                    </a:cubicBezTo>
                    <a:cubicBezTo>
                      <a:pt x="1186" y="940"/>
                      <a:pt x="1223" y="946"/>
                      <a:pt x="1238" y="907"/>
                    </a:cubicBezTo>
                    <a:cubicBezTo>
                      <a:pt x="1253" y="868"/>
                      <a:pt x="1243" y="794"/>
                      <a:pt x="1223" y="735"/>
                    </a:cubicBezTo>
                    <a:cubicBezTo>
                      <a:pt x="1163" y="695"/>
                      <a:pt x="1129" y="601"/>
                      <a:pt x="1120" y="552"/>
                    </a:cubicBezTo>
                    <a:cubicBezTo>
                      <a:pt x="1043" y="440"/>
                      <a:pt x="1066" y="585"/>
                      <a:pt x="1035" y="382"/>
                    </a:cubicBezTo>
                    <a:cubicBezTo>
                      <a:pt x="1035" y="225"/>
                      <a:pt x="1033" y="318"/>
                      <a:pt x="1050" y="262"/>
                    </a:cubicBezTo>
                    <a:cubicBezTo>
                      <a:pt x="1059" y="232"/>
                      <a:pt x="1080" y="172"/>
                      <a:pt x="1080" y="172"/>
                    </a:cubicBezTo>
                    <a:cubicBezTo>
                      <a:pt x="1130" y="156"/>
                      <a:pt x="1099" y="108"/>
                      <a:pt x="1150" y="92"/>
                    </a:cubicBezTo>
                    <a:cubicBezTo>
                      <a:pt x="1253" y="37"/>
                      <a:pt x="1133" y="60"/>
                      <a:pt x="1313" y="0"/>
                    </a:cubicBezTo>
                    <a:cubicBezTo>
                      <a:pt x="1456" y="0"/>
                      <a:pt x="1559" y="11"/>
                      <a:pt x="1580" y="52"/>
                    </a:cubicBezTo>
                    <a:cubicBezTo>
                      <a:pt x="1688" y="105"/>
                      <a:pt x="1745" y="157"/>
                      <a:pt x="1760" y="242"/>
                    </a:cubicBezTo>
                    <a:cubicBezTo>
                      <a:pt x="1785" y="375"/>
                      <a:pt x="1802" y="417"/>
                      <a:pt x="1730" y="522"/>
                    </a:cubicBezTo>
                    <a:cubicBezTo>
                      <a:pt x="1720" y="537"/>
                      <a:pt x="1600" y="627"/>
                      <a:pt x="1590" y="642"/>
                    </a:cubicBezTo>
                    <a:cubicBezTo>
                      <a:pt x="1580" y="657"/>
                      <a:pt x="1510" y="782"/>
                      <a:pt x="1510" y="782"/>
                    </a:cubicBezTo>
                    <a:cubicBezTo>
                      <a:pt x="1515" y="847"/>
                      <a:pt x="1506" y="875"/>
                      <a:pt x="1547" y="930"/>
                    </a:cubicBezTo>
                    <a:cubicBezTo>
                      <a:pt x="1563" y="935"/>
                      <a:pt x="1578" y="940"/>
                      <a:pt x="1594" y="945"/>
                    </a:cubicBezTo>
                    <a:cubicBezTo>
                      <a:pt x="1609" y="950"/>
                      <a:pt x="1640" y="960"/>
                      <a:pt x="1640" y="960"/>
                    </a:cubicBezTo>
                    <a:cubicBezTo>
                      <a:pt x="1717" y="955"/>
                      <a:pt x="1771" y="931"/>
                      <a:pt x="1848" y="922"/>
                    </a:cubicBezTo>
                    <a:cubicBezTo>
                      <a:pt x="1952" y="907"/>
                      <a:pt x="2129" y="872"/>
                      <a:pt x="2210" y="862"/>
                    </a:cubicBezTo>
                    <a:cubicBezTo>
                      <a:pt x="2322" y="857"/>
                      <a:pt x="2448" y="850"/>
                      <a:pt x="2511" y="862"/>
                    </a:cubicBezTo>
                    <a:cubicBezTo>
                      <a:pt x="2526" y="872"/>
                      <a:pt x="2577" y="922"/>
                      <a:pt x="2588" y="937"/>
                    </a:cubicBezTo>
                    <a:cubicBezTo>
                      <a:pt x="2605" y="964"/>
                      <a:pt x="2624" y="1020"/>
                      <a:pt x="2634" y="1050"/>
                    </a:cubicBezTo>
                    <a:cubicBezTo>
                      <a:pt x="2652" y="1104"/>
                      <a:pt x="2657" y="1174"/>
                      <a:pt x="2672" y="1230"/>
                    </a:cubicBezTo>
                    <a:cubicBezTo>
                      <a:pt x="2667" y="1350"/>
                      <a:pt x="2673" y="1410"/>
                      <a:pt x="2665" y="1530"/>
                    </a:cubicBezTo>
                    <a:cubicBezTo>
                      <a:pt x="2659" y="1595"/>
                      <a:pt x="2680" y="1678"/>
                      <a:pt x="2665" y="1732"/>
                    </a:cubicBezTo>
                    <a:cubicBezTo>
                      <a:pt x="2659" y="1749"/>
                      <a:pt x="2637" y="1870"/>
                      <a:pt x="2618" y="1897"/>
                    </a:cubicBezTo>
                    <a:cubicBezTo>
                      <a:pt x="2578" y="1955"/>
                      <a:pt x="2539" y="1948"/>
                      <a:pt x="2518" y="2010"/>
                    </a:cubicBezTo>
                    <a:cubicBezTo>
                      <a:pt x="2487" y="2020"/>
                      <a:pt x="2456" y="2030"/>
                      <a:pt x="2425" y="2040"/>
                    </a:cubicBezTo>
                    <a:cubicBezTo>
                      <a:pt x="2390" y="2051"/>
                      <a:pt x="2372" y="2045"/>
                      <a:pt x="2341" y="2025"/>
                    </a:cubicBezTo>
                    <a:cubicBezTo>
                      <a:pt x="2328" y="2016"/>
                      <a:pt x="2271" y="2018"/>
                      <a:pt x="2259" y="2008"/>
                    </a:cubicBezTo>
                    <a:cubicBezTo>
                      <a:pt x="2245" y="1997"/>
                      <a:pt x="2187" y="1973"/>
                      <a:pt x="2177" y="1958"/>
                    </a:cubicBezTo>
                    <a:cubicBezTo>
                      <a:pt x="2131" y="1928"/>
                      <a:pt x="2120" y="1918"/>
                      <a:pt x="2074" y="1888"/>
                    </a:cubicBezTo>
                    <a:cubicBezTo>
                      <a:pt x="2047" y="1870"/>
                      <a:pt x="1961" y="1868"/>
                      <a:pt x="1961" y="1868"/>
                    </a:cubicBezTo>
                    <a:cubicBezTo>
                      <a:pt x="1818" y="1879"/>
                      <a:pt x="1892" y="1841"/>
                      <a:pt x="1735" y="1898"/>
                    </a:cubicBezTo>
                    <a:cubicBezTo>
                      <a:pt x="1720" y="1908"/>
                      <a:pt x="1663" y="1953"/>
                      <a:pt x="1653" y="1968"/>
                    </a:cubicBezTo>
                    <a:cubicBezTo>
                      <a:pt x="1614" y="2028"/>
                      <a:pt x="1605" y="2109"/>
                      <a:pt x="1594" y="2175"/>
                    </a:cubicBezTo>
                    <a:cubicBezTo>
                      <a:pt x="1600" y="2255"/>
                      <a:pt x="1612" y="2322"/>
                      <a:pt x="1663" y="2385"/>
                    </a:cubicBezTo>
                    <a:cubicBezTo>
                      <a:pt x="1756" y="2497"/>
                      <a:pt x="1871" y="2501"/>
                      <a:pt x="1948" y="2520"/>
                    </a:cubicBezTo>
                    <a:cubicBezTo>
                      <a:pt x="2066" y="2497"/>
                      <a:pt x="2098" y="2473"/>
                      <a:pt x="2197" y="2408"/>
                    </a:cubicBezTo>
                    <a:cubicBezTo>
                      <a:pt x="2213" y="2398"/>
                      <a:pt x="2285" y="2361"/>
                      <a:pt x="2302" y="2355"/>
                    </a:cubicBezTo>
                    <a:cubicBezTo>
                      <a:pt x="2333" y="2345"/>
                      <a:pt x="2395" y="2325"/>
                      <a:pt x="2395" y="2325"/>
                    </a:cubicBezTo>
                    <a:cubicBezTo>
                      <a:pt x="2436" y="2330"/>
                      <a:pt x="2480" y="2324"/>
                      <a:pt x="2518" y="2340"/>
                    </a:cubicBezTo>
                    <a:cubicBezTo>
                      <a:pt x="2532" y="2346"/>
                      <a:pt x="2576" y="2402"/>
                      <a:pt x="2577" y="2418"/>
                    </a:cubicBezTo>
                    <a:cubicBezTo>
                      <a:pt x="2629" y="2568"/>
                      <a:pt x="2602" y="2597"/>
                      <a:pt x="2607" y="2697"/>
                    </a:cubicBezTo>
                    <a:cubicBezTo>
                      <a:pt x="2624" y="2996"/>
                      <a:pt x="2628" y="2837"/>
                      <a:pt x="2610" y="3045"/>
                    </a:cubicBezTo>
                    <a:cubicBezTo>
                      <a:pt x="2605" y="3145"/>
                      <a:pt x="2611" y="3222"/>
                      <a:pt x="2603" y="3322"/>
                    </a:cubicBezTo>
                    <a:cubicBezTo>
                      <a:pt x="2146" y="3318"/>
                      <a:pt x="493" y="3318"/>
                      <a:pt x="0" y="3318"/>
                    </a:cubicBezTo>
                    <a:close/>
                  </a:path>
                </a:pathLst>
              </a:custGeom>
              <a:solidFill>
                <a:schemeClr val="accent1"/>
              </a:solidFill>
              <a:ln w="9525">
                <a:solidFill>
                  <a:srgbClr val="000000"/>
                </a:solidFill>
                <a:round/>
                <a:headEnd/>
                <a:tailEnd/>
              </a:ln>
            </p:spPr>
            <p:txBody>
              <a:bodyPr wrap="none" lIns="0" tIns="0" rIns="0" anchor="ctr" anchorCtr="1"/>
              <a:lstStyle/>
              <a:p>
                <a:endParaRPr lang="en-US"/>
              </a:p>
            </p:txBody>
          </p:sp>
        </p:grpSp>
        <p:grpSp>
          <p:nvGrpSpPr>
            <p:cNvPr id="7" name="Group 46"/>
            <p:cNvGrpSpPr>
              <a:grpSpLocks noChangeAspect="1"/>
            </p:cNvGrpSpPr>
            <p:nvPr/>
          </p:nvGrpSpPr>
          <p:grpSpPr bwMode="auto">
            <a:xfrm>
              <a:off x="2753" y="3089"/>
              <a:ext cx="898" cy="468"/>
              <a:chOff x="3594" y="3237"/>
              <a:chExt cx="5271" cy="4886"/>
            </a:xfrm>
          </p:grpSpPr>
          <p:sp>
            <p:nvSpPr>
              <p:cNvPr id="30776" name="Freeform 47"/>
              <p:cNvSpPr>
                <a:spLocks noChangeAspect="1"/>
              </p:cNvSpPr>
              <p:nvPr/>
            </p:nvSpPr>
            <p:spPr bwMode="auto">
              <a:xfrm>
                <a:off x="3600" y="3237"/>
                <a:ext cx="3690" cy="2618"/>
              </a:xfrm>
              <a:custGeom>
                <a:avLst/>
                <a:gdLst>
                  <a:gd name="T0" fmla="*/ 26 w 3626"/>
                  <a:gd name="T1" fmla="*/ 2468 h 2618"/>
                  <a:gd name="T2" fmla="*/ 26 w 3626"/>
                  <a:gd name="T3" fmla="*/ 15 h 2618"/>
                  <a:gd name="T4" fmla="*/ 2621 w 3626"/>
                  <a:gd name="T5" fmla="*/ 15 h 2618"/>
                  <a:gd name="T6" fmla="*/ 2583 w 3626"/>
                  <a:gd name="T7" fmla="*/ 705 h 2618"/>
                  <a:gd name="T8" fmla="*/ 2621 w 3626"/>
                  <a:gd name="T9" fmla="*/ 900 h 2618"/>
                  <a:gd name="T10" fmla="*/ 2733 w 3626"/>
                  <a:gd name="T11" fmla="*/ 968 h 2618"/>
                  <a:gd name="T12" fmla="*/ 2846 w 3626"/>
                  <a:gd name="T13" fmla="*/ 975 h 2618"/>
                  <a:gd name="T14" fmla="*/ 2996 w 3626"/>
                  <a:gd name="T15" fmla="*/ 945 h 2618"/>
                  <a:gd name="T16" fmla="*/ 3266 w 3626"/>
                  <a:gd name="T17" fmla="*/ 825 h 2618"/>
                  <a:gd name="T18" fmla="*/ 3461 w 3626"/>
                  <a:gd name="T19" fmla="*/ 870 h 2618"/>
                  <a:gd name="T20" fmla="*/ 3528 w 3626"/>
                  <a:gd name="T21" fmla="*/ 945 h 2618"/>
                  <a:gd name="T22" fmla="*/ 3588 w 3626"/>
                  <a:gd name="T23" fmla="*/ 1080 h 2618"/>
                  <a:gd name="T24" fmla="*/ 3603 w 3626"/>
                  <a:gd name="T25" fmla="*/ 1275 h 2618"/>
                  <a:gd name="T26" fmla="*/ 3453 w 3626"/>
                  <a:gd name="T27" fmla="*/ 1425 h 2618"/>
                  <a:gd name="T28" fmla="*/ 3273 w 3626"/>
                  <a:gd name="T29" fmla="*/ 1485 h 2618"/>
                  <a:gd name="T30" fmla="*/ 3003 w 3626"/>
                  <a:gd name="T31" fmla="*/ 1380 h 2618"/>
                  <a:gd name="T32" fmla="*/ 2958 w 3626"/>
                  <a:gd name="T33" fmla="*/ 1350 h 2618"/>
                  <a:gd name="T34" fmla="*/ 2913 w 3626"/>
                  <a:gd name="T35" fmla="*/ 1320 h 2618"/>
                  <a:gd name="T36" fmla="*/ 2658 w 3626"/>
                  <a:gd name="T37" fmla="*/ 1380 h 2618"/>
                  <a:gd name="T38" fmla="*/ 2598 w 3626"/>
                  <a:gd name="T39" fmla="*/ 1515 h 2618"/>
                  <a:gd name="T40" fmla="*/ 2583 w 3626"/>
                  <a:gd name="T41" fmla="*/ 1560 h 2618"/>
                  <a:gd name="T42" fmla="*/ 2568 w 3626"/>
                  <a:gd name="T43" fmla="*/ 1605 h 2618"/>
                  <a:gd name="T44" fmla="*/ 2606 w 3626"/>
                  <a:gd name="T45" fmla="*/ 1808 h 2618"/>
                  <a:gd name="T46" fmla="*/ 2666 w 3626"/>
                  <a:gd name="T47" fmla="*/ 2160 h 2618"/>
                  <a:gd name="T48" fmla="*/ 2666 w 3626"/>
                  <a:gd name="T49" fmla="*/ 2453 h 2618"/>
                  <a:gd name="T50" fmla="*/ 2591 w 3626"/>
                  <a:gd name="T51" fmla="*/ 2528 h 2618"/>
                  <a:gd name="T52" fmla="*/ 2478 w 3626"/>
                  <a:gd name="T53" fmla="*/ 2573 h 2618"/>
                  <a:gd name="T54" fmla="*/ 2298 w 3626"/>
                  <a:gd name="T55" fmla="*/ 2610 h 2618"/>
                  <a:gd name="T56" fmla="*/ 1998 w 3626"/>
                  <a:gd name="T57" fmla="*/ 2603 h 2618"/>
                  <a:gd name="T58" fmla="*/ 1796 w 3626"/>
                  <a:gd name="T59" fmla="*/ 2603 h 2618"/>
                  <a:gd name="T60" fmla="*/ 1631 w 3626"/>
                  <a:gd name="T61" fmla="*/ 2558 h 2618"/>
                  <a:gd name="T62" fmla="*/ 1518 w 3626"/>
                  <a:gd name="T63" fmla="*/ 2460 h 2618"/>
                  <a:gd name="T64" fmla="*/ 1488 w 3626"/>
                  <a:gd name="T65" fmla="*/ 2370 h 2618"/>
                  <a:gd name="T66" fmla="*/ 1503 w 3626"/>
                  <a:gd name="T67" fmla="*/ 2288 h 2618"/>
                  <a:gd name="T68" fmla="*/ 1548 w 3626"/>
                  <a:gd name="T69" fmla="*/ 2220 h 2618"/>
                  <a:gd name="T70" fmla="*/ 1601 w 3626"/>
                  <a:gd name="T71" fmla="*/ 2160 h 2618"/>
                  <a:gd name="T72" fmla="*/ 1698 w 3626"/>
                  <a:gd name="T73" fmla="*/ 2070 h 2618"/>
                  <a:gd name="T74" fmla="*/ 1728 w 3626"/>
                  <a:gd name="T75" fmla="*/ 1980 h 2618"/>
                  <a:gd name="T76" fmla="*/ 1623 w 3626"/>
                  <a:gd name="T77" fmla="*/ 1665 h 2618"/>
                  <a:gd name="T78" fmla="*/ 1593 w 3626"/>
                  <a:gd name="T79" fmla="*/ 1620 h 2618"/>
                  <a:gd name="T80" fmla="*/ 1353 w 3626"/>
                  <a:gd name="T81" fmla="*/ 1560 h 2618"/>
                  <a:gd name="T82" fmla="*/ 1143 w 3626"/>
                  <a:gd name="T83" fmla="*/ 1628 h 2618"/>
                  <a:gd name="T84" fmla="*/ 1008 w 3626"/>
                  <a:gd name="T85" fmla="*/ 1905 h 2618"/>
                  <a:gd name="T86" fmla="*/ 1143 w 3626"/>
                  <a:gd name="T87" fmla="*/ 2205 h 2618"/>
                  <a:gd name="T88" fmla="*/ 1173 w 3626"/>
                  <a:gd name="T89" fmla="*/ 2250 h 2618"/>
                  <a:gd name="T90" fmla="*/ 1203 w 3626"/>
                  <a:gd name="T91" fmla="*/ 2340 h 2618"/>
                  <a:gd name="T92" fmla="*/ 1188 w 3626"/>
                  <a:gd name="T93" fmla="*/ 2460 h 2618"/>
                  <a:gd name="T94" fmla="*/ 1106 w 3626"/>
                  <a:gd name="T95" fmla="*/ 2505 h 2618"/>
                  <a:gd name="T96" fmla="*/ 896 w 3626"/>
                  <a:gd name="T97" fmla="*/ 2513 h 2618"/>
                  <a:gd name="T98" fmla="*/ 483 w 3626"/>
                  <a:gd name="T99" fmla="*/ 2550 h 2618"/>
                  <a:gd name="T100" fmla="*/ 206 w 3626"/>
                  <a:gd name="T101" fmla="*/ 2543 h 2618"/>
                  <a:gd name="T102" fmla="*/ 26 w 3626"/>
                  <a:gd name="T103" fmla="*/ 2468 h 26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26"/>
                  <a:gd name="T157" fmla="*/ 0 h 2618"/>
                  <a:gd name="T158" fmla="*/ 3626 w 3626"/>
                  <a:gd name="T159" fmla="*/ 2618 h 261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26" h="2618">
                    <a:moveTo>
                      <a:pt x="26" y="2468"/>
                    </a:moveTo>
                    <a:cubicBezTo>
                      <a:pt x="26" y="2025"/>
                      <a:pt x="26" y="525"/>
                      <a:pt x="26" y="15"/>
                    </a:cubicBezTo>
                    <a:cubicBezTo>
                      <a:pt x="461" y="15"/>
                      <a:pt x="2178" y="0"/>
                      <a:pt x="2621" y="15"/>
                    </a:cubicBezTo>
                    <a:cubicBezTo>
                      <a:pt x="2604" y="222"/>
                      <a:pt x="2593" y="497"/>
                      <a:pt x="2583" y="705"/>
                    </a:cubicBezTo>
                    <a:cubicBezTo>
                      <a:pt x="2600" y="871"/>
                      <a:pt x="2564" y="787"/>
                      <a:pt x="2621" y="900"/>
                    </a:cubicBezTo>
                    <a:cubicBezTo>
                      <a:pt x="2628" y="914"/>
                      <a:pt x="2718" y="963"/>
                      <a:pt x="2733" y="968"/>
                    </a:cubicBezTo>
                    <a:cubicBezTo>
                      <a:pt x="2791" y="986"/>
                      <a:pt x="2786" y="970"/>
                      <a:pt x="2846" y="975"/>
                    </a:cubicBezTo>
                    <a:cubicBezTo>
                      <a:pt x="2896" y="970"/>
                      <a:pt x="2947" y="954"/>
                      <a:pt x="2996" y="945"/>
                    </a:cubicBezTo>
                    <a:cubicBezTo>
                      <a:pt x="3108" y="870"/>
                      <a:pt x="3063" y="855"/>
                      <a:pt x="3266" y="825"/>
                    </a:cubicBezTo>
                    <a:cubicBezTo>
                      <a:pt x="3423" y="825"/>
                      <a:pt x="3405" y="853"/>
                      <a:pt x="3461" y="870"/>
                    </a:cubicBezTo>
                    <a:cubicBezTo>
                      <a:pt x="3491" y="879"/>
                      <a:pt x="3528" y="945"/>
                      <a:pt x="3528" y="945"/>
                    </a:cubicBezTo>
                    <a:cubicBezTo>
                      <a:pt x="3544" y="994"/>
                      <a:pt x="3572" y="1031"/>
                      <a:pt x="3588" y="1080"/>
                    </a:cubicBezTo>
                    <a:cubicBezTo>
                      <a:pt x="3583" y="1165"/>
                      <a:pt x="3626" y="1140"/>
                      <a:pt x="3603" y="1275"/>
                    </a:cubicBezTo>
                    <a:cubicBezTo>
                      <a:pt x="3594" y="1334"/>
                      <a:pt x="3494" y="1405"/>
                      <a:pt x="3453" y="1425"/>
                    </a:cubicBezTo>
                    <a:cubicBezTo>
                      <a:pt x="3382" y="1461"/>
                      <a:pt x="3358" y="1471"/>
                      <a:pt x="3273" y="1485"/>
                    </a:cubicBezTo>
                    <a:cubicBezTo>
                      <a:pt x="3152" y="1461"/>
                      <a:pt x="3108" y="1450"/>
                      <a:pt x="3003" y="1380"/>
                    </a:cubicBezTo>
                    <a:cubicBezTo>
                      <a:pt x="2988" y="1370"/>
                      <a:pt x="2973" y="1360"/>
                      <a:pt x="2958" y="1350"/>
                    </a:cubicBezTo>
                    <a:cubicBezTo>
                      <a:pt x="2943" y="1340"/>
                      <a:pt x="2913" y="1320"/>
                      <a:pt x="2913" y="1320"/>
                    </a:cubicBezTo>
                    <a:cubicBezTo>
                      <a:pt x="2790" y="1331"/>
                      <a:pt x="2747" y="1320"/>
                      <a:pt x="2658" y="1380"/>
                    </a:cubicBezTo>
                    <a:cubicBezTo>
                      <a:pt x="2610" y="1451"/>
                      <a:pt x="2634" y="1408"/>
                      <a:pt x="2598" y="1515"/>
                    </a:cubicBezTo>
                    <a:cubicBezTo>
                      <a:pt x="2593" y="1530"/>
                      <a:pt x="2588" y="1545"/>
                      <a:pt x="2583" y="1560"/>
                    </a:cubicBezTo>
                    <a:cubicBezTo>
                      <a:pt x="2578" y="1575"/>
                      <a:pt x="2568" y="1605"/>
                      <a:pt x="2568" y="1605"/>
                    </a:cubicBezTo>
                    <a:cubicBezTo>
                      <a:pt x="2573" y="1680"/>
                      <a:pt x="2597" y="1733"/>
                      <a:pt x="2606" y="1808"/>
                    </a:cubicBezTo>
                    <a:cubicBezTo>
                      <a:pt x="2621" y="1909"/>
                      <a:pt x="2656" y="2081"/>
                      <a:pt x="2666" y="2160"/>
                    </a:cubicBezTo>
                    <a:cubicBezTo>
                      <a:pt x="2671" y="2269"/>
                      <a:pt x="2678" y="2392"/>
                      <a:pt x="2666" y="2453"/>
                    </a:cubicBezTo>
                    <a:cubicBezTo>
                      <a:pt x="2656" y="2468"/>
                      <a:pt x="2606" y="2518"/>
                      <a:pt x="2591" y="2528"/>
                    </a:cubicBezTo>
                    <a:cubicBezTo>
                      <a:pt x="2564" y="2545"/>
                      <a:pt x="2508" y="2563"/>
                      <a:pt x="2478" y="2573"/>
                    </a:cubicBezTo>
                    <a:cubicBezTo>
                      <a:pt x="2424" y="2591"/>
                      <a:pt x="2354" y="2596"/>
                      <a:pt x="2298" y="2610"/>
                    </a:cubicBezTo>
                    <a:cubicBezTo>
                      <a:pt x="2178" y="2605"/>
                      <a:pt x="2118" y="2611"/>
                      <a:pt x="1998" y="2603"/>
                    </a:cubicBezTo>
                    <a:cubicBezTo>
                      <a:pt x="1933" y="2598"/>
                      <a:pt x="1850" y="2618"/>
                      <a:pt x="1796" y="2603"/>
                    </a:cubicBezTo>
                    <a:cubicBezTo>
                      <a:pt x="1779" y="2598"/>
                      <a:pt x="1658" y="2576"/>
                      <a:pt x="1631" y="2558"/>
                    </a:cubicBezTo>
                    <a:cubicBezTo>
                      <a:pt x="1573" y="2519"/>
                      <a:pt x="1580" y="2481"/>
                      <a:pt x="1518" y="2460"/>
                    </a:cubicBezTo>
                    <a:cubicBezTo>
                      <a:pt x="1508" y="2430"/>
                      <a:pt x="1498" y="2400"/>
                      <a:pt x="1488" y="2370"/>
                    </a:cubicBezTo>
                    <a:cubicBezTo>
                      <a:pt x="1477" y="2336"/>
                      <a:pt x="1483" y="2318"/>
                      <a:pt x="1503" y="2288"/>
                    </a:cubicBezTo>
                    <a:cubicBezTo>
                      <a:pt x="1512" y="2275"/>
                      <a:pt x="1538" y="2232"/>
                      <a:pt x="1548" y="2220"/>
                    </a:cubicBezTo>
                    <a:cubicBezTo>
                      <a:pt x="1559" y="2206"/>
                      <a:pt x="1586" y="2170"/>
                      <a:pt x="1601" y="2160"/>
                    </a:cubicBezTo>
                    <a:cubicBezTo>
                      <a:pt x="1631" y="2115"/>
                      <a:pt x="1668" y="2115"/>
                      <a:pt x="1698" y="2070"/>
                    </a:cubicBezTo>
                    <a:cubicBezTo>
                      <a:pt x="1716" y="2044"/>
                      <a:pt x="1728" y="1980"/>
                      <a:pt x="1728" y="1980"/>
                    </a:cubicBezTo>
                    <a:cubicBezTo>
                      <a:pt x="1717" y="1841"/>
                      <a:pt x="1740" y="1743"/>
                      <a:pt x="1623" y="1665"/>
                    </a:cubicBezTo>
                    <a:cubicBezTo>
                      <a:pt x="1613" y="1650"/>
                      <a:pt x="1608" y="1630"/>
                      <a:pt x="1593" y="1620"/>
                    </a:cubicBezTo>
                    <a:cubicBezTo>
                      <a:pt x="1533" y="1582"/>
                      <a:pt x="1419" y="1571"/>
                      <a:pt x="1353" y="1560"/>
                    </a:cubicBezTo>
                    <a:cubicBezTo>
                      <a:pt x="1273" y="1566"/>
                      <a:pt x="1206" y="1578"/>
                      <a:pt x="1143" y="1628"/>
                    </a:cubicBezTo>
                    <a:cubicBezTo>
                      <a:pt x="1031" y="1718"/>
                      <a:pt x="1027" y="1830"/>
                      <a:pt x="1008" y="1905"/>
                    </a:cubicBezTo>
                    <a:cubicBezTo>
                      <a:pt x="1031" y="2020"/>
                      <a:pt x="1078" y="2108"/>
                      <a:pt x="1143" y="2205"/>
                    </a:cubicBezTo>
                    <a:cubicBezTo>
                      <a:pt x="1153" y="2220"/>
                      <a:pt x="1167" y="2233"/>
                      <a:pt x="1173" y="2250"/>
                    </a:cubicBezTo>
                    <a:cubicBezTo>
                      <a:pt x="1183" y="2280"/>
                      <a:pt x="1203" y="2340"/>
                      <a:pt x="1203" y="2340"/>
                    </a:cubicBezTo>
                    <a:cubicBezTo>
                      <a:pt x="1198" y="2380"/>
                      <a:pt x="1204" y="2423"/>
                      <a:pt x="1188" y="2460"/>
                    </a:cubicBezTo>
                    <a:cubicBezTo>
                      <a:pt x="1182" y="2474"/>
                      <a:pt x="1122" y="2504"/>
                      <a:pt x="1106" y="2505"/>
                    </a:cubicBezTo>
                    <a:cubicBezTo>
                      <a:pt x="1006" y="2514"/>
                      <a:pt x="996" y="2508"/>
                      <a:pt x="896" y="2513"/>
                    </a:cubicBezTo>
                    <a:cubicBezTo>
                      <a:pt x="597" y="2529"/>
                      <a:pt x="732" y="2529"/>
                      <a:pt x="483" y="2550"/>
                    </a:cubicBezTo>
                    <a:cubicBezTo>
                      <a:pt x="383" y="2545"/>
                      <a:pt x="306" y="2551"/>
                      <a:pt x="206" y="2543"/>
                    </a:cubicBezTo>
                    <a:cubicBezTo>
                      <a:pt x="129" y="2537"/>
                      <a:pt x="0" y="2494"/>
                      <a:pt x="26" y="2468"/>
                    </a:cubicBezTo>
                    <a:close/>
                  </a:path>
                </a:pathLst>
              </a:custGeom>
              <a:solidFill>
                <a:schemeClr val="accent1"/>
              </a:solidFill>
              <a:ln w="9525">
                <a:solidFill>
                  <a:srgbClr val="000000"/>
                </a:solidFill>
                <a:round/>
                <a:headEnd/>
                <a:tailEnd/>
              </a:ln>
            </p:spPr>
            <p:txBody>
              <a:bodyPr wrap="none" lIns="0" tIns="0" rIns="0" anchor="ctr" anchorCtr="1"/>
              <a:lstStyle/>
              <a:p>
                <a:endParaRPr lang="en-US"/>
              </a:p>
            </p:txBody>
          </p:sp>
          <p:sp>
            <p:nvSpPr>
              <p:cNvPr id="30777" name="Freeform 48"/>
              <p:cNvSpPr>
                <a:spLocks noChangeAspect="1"/>
              </p:cNvSpPr>
              <p:nvPr/>
            </p:nvSpPr>
            <p:spPr bwMode="auto">
              <a:xfrm>
                <a:off x="6164" y="3260"/>
                <a:ext cx="2656" cy="3420"/>
              </a:xfrm>
              <a:custGeom>
                <a:avLst/>
                <a:gdLst>
                  <a:gd name="T0" fmla="*/ 2610 w 2610"/>
                  <a:gd name="T1" fmla="*/ 4 h 3420"/>
                  <a:gd name="T2" fmla="*/ 2610 w 2610"/>
                  <a:gd name="T3" fmla="*/ 2404 h 3420"/>
                  <a:gd name="T4" fmla="*/ 1913 w 2610"/>
                  <a:gd name="T5" fmla="*/ 2377 h 3420"/>
                  <a:gd name="T6" fmla="*/ 1718 w 2610"/>
                  <a:gd name="T7" fmla="*/ 2415 h 3420"/>
                  <a:gd name="T8" fmla="*/ 1650 w 2610"/>
                  <a:gd name="T9" fmla="*/ 2527 h 3420"/>
                  <a:gd name="T10" fmla="*/ 1643 w 2610"/>
                  <a:gd name="T11" fmla="*/ 2640 h 3420"/>
                  <a:gd name="T12" fmla="*/ 1673 w 2610"/>
                  <a:gd name="T13" fmla="*/ 2790 h 3420"/>
                  <a:gd name="T14" fmla="*/ 1793 w 2610"/>
                  <a:gd name="T15" fmla="*/ 3060 h 3420"/>
                  <a:gd name="T16" fmla="*/ 1748 w 2610"/>
                  <a:gd name="T17" fmla="*/ 3255 h 3420"/>
                  <a:gd name="T18" fmla="*/ 1673 w 2610"/>
                  <a:gd name="T19" fmla="*/ 3322 h 3420"/>
                  <a:gd name="T20" fmla="*/ 1538 w 2610"/>
                  <a:gd name="T21" fmla="*/ 3382 h 3420"/>
                  <a:gd name="T22" fmla="*/ 1343 w 2610"/>
                  <a:gd name="T23" fmla="*/ 3397 h 3420"/>
                  <a:gd name="T24" fmla="*/ 1193 w 2610"/>
                  <a:gd name="T25" fmla="*/ 3247 h 3420"/>
                  <a:gd name="T26" fmla="*/ 1133 w 2610"/>
                  <a:gd name="T27" fmla="*/ 3067 h 3420"/>
                  <a:gd name="T28" fmla="*/ 1238 w 2610"/>
                  <a:gd name="T29" fmla="*/ 2797 h 3420"/>
                  <a:gd name="T30" fmla="*/ 1268 w 2610"/>
                  <a:gd name="T31" fmla="*/ 2752 h 3420"/>
                  <a:gd name="T32" fmla="*/ 1298 w 2610"/>
                  <a:gd name="T33" fmla="*/ 2707 h 3420"/>
                  <a:gd name="T34" fmla="*/ 1238 w 2610"/>
                  <a:gd name="T35" fmla="*/ 2452 h 3420"/>
                  <a:gd name="T36" fmla="*/ 1103 w 2610"/>
                  <a:gd name="T37" fmla="*/ 2392 h 3420"/>
                  <a:gd name="T38" fmla="*/ 1058 w 2610"/>
                  <a:gd name="T39" fmla="*/ 2377 h 3420"/>
                  <a:gd name="T40" fmla="*/ 1013 w 2610"/>
                  <a:gd name="T41" fmla="*/ 2362 h 3420"/>
                  <a:gd name="T42" fmla="*/ 810 w 2610"/>
                  <a:gd name="T43" fmla="*/ 2400 h 3420"/>
                  <a:gd name="T44" fmla="*/ 458 w 2610"/>
                  <a:gd name="T45" fmla="*/ 2460 h 3420"/>
                  <a:gd name="T46" fmla="*/ 165 w 2610"/>
                  <a:gd name="T47" fmla="*/ 2460 h 3420"/>
                  <a:gd name="T48" fmla="*/ 90 w 2610"/>
                  <a:gd name="T49" fmla="*/ 2385 h 3420"/>
                  <a:gd name="T50" fmla="*/ 45 w 2610"/>
                  <a:gd name="T51" fmla="*/ 2272 h 3420"/>
                  <a:gd name="T52" fmla="*/ 8 w 2610"/>
                  <a:gd name="T53" fmla="*/ 2092 h 3420"/>
                  <a:gd name="T54" fmla="*/ 15 w 2610"/>
                  <a:gd name="T55" fmla="*/ 1792 h 3420"/>
                  <a:gd name="T56" fmla="*/ 15 w 2610"/>
                  <a:gd name="T57" fmla="*/ 1590 h 3420"/>
                  <a:gd name="T58" fmla="*/ 60 w 2610"/>
                  <a:gd name="T59" fmla="*/ 1425 h 3420"/>
                  <a:gd name="T60" fmla="*/ 158 w 2610"/>
                  <a:gd name="T61" fmla="*/ 1312 h 3420"/>
                  <a:gd name="T62" fmla="*/ 248 w 2610"/>
                  <a:gd name="T63" fmla="*/ 1282 h 3420"/>
                  <a:gd name="T64" fmla="*/ 330 w 2610"/>
                  <a:gd name="T65" fmla="*/ 1297 h 3420"/>
                  <a:gd name="T66" fmla="*/ 410 w 2610"/>
                  <a:gd name="T67" fmla="*/ 1314 h 3420"/>
                  <a:gd name="T68" fmla="*/ 490 w 2610"/>
                  <a:gd name="T69" fmla="*/ 1364 h 3420"/>
                  <a:gd name="T70" fmla="*/ 590 w 2610"/>
                  <a:gd name="T71" fmla="*/ 1434 h 3420"/>
                  <a:gd name="T72" fmla="*/ 700 w 2610"/>
                  <a:gd name="T73" fmla="*/ 1454 h 3420"/>
                  <a:gd name="T74" fmla="*/ 920 w 2610"/>
                  <a:gd name="T75" fmla="*/ 1424 h 3420"/>
                  <a:gd name="T76" fmla="*/ 1000 w 2610"/>
                  <a:gd name="T77" fmla="*/ 1354 h 3420"/>
                  <a:gd name="T78" fmla="*/ 1058 w 2610"/>
                  <a:gd name="T79" fmla="*/ 1147 h 3420"/>
                  <a:gd name="T80" fmla="*/ 990 w 2610"/>
                  <a:gd name="T81" fmla="*/ 937 h 3420"/>
                  <a:gd name="T82" fmla="*/ 713 w 2610"/>
                  <a:gd name="T83" fmla="*/ 802 h 3420"/>
                  <a:gd name="T84" fmla="*/ 470 w 2610"/>
                  <a:gd name="T85" fmla="*/ 914 h 3420"/>
                  <a:gd name="T86" fmla="*/ 368 w 2610"/>
                  <a:gd name="T87" fmla="*/ 967 h 3420"/>
                  <a:gd name="T88" fmla="*/ 278 w 2610"/>
                  <a:gd name="T89" fmla="*/ 997 h 3420"/>
                  <a:gd name="T90" fmla="*/ 158 w 2610"/>
                  <a:gd name="T91" fmla="*/ 982 h 3420"/>
                  <a:gd name="T92" fmla="*/ 100 w 2610"/>
                  <a:gd name="T93" fmla="*/ 904 h 3420"/>
                  <a:gd name="T94" fmla="*/ 71 w 2610"/>
                  <a:gd name="T95" fmla="*/ 625 h 3420"/>
                  <a:gd name="T96" fmla="*/ 68 w 2610"/>
                  <a:gd name="T97" fmla="*/ 277 h 3420"/>
                  <a:gd name="T98" fmla="*/ 75 w 2610"/>
                  <a:gd name="T99" fmla="*/ 0 h 3420"/>
                  <a:gd name="T100" fmla="*/ 2610 w 2610"/>
                  <a:gd name="T101" fmla="*/ 4 h 34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10"/>
                  <a:gd name="T154" fmla="*/ 0 h 3420"/>
                  <a:gd name="T155" fmla="*/ 2610 w 2610"/>
                  <a:gd name="T156" fmla="*/ 3420 h 34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10" h="3420">
                    <a:moveTo>
                      <a:pt x="2610" y="4"/>
                    </a:moveTo>
                    <a:cubicBezTo>
                      <a:pt x="2610" y="439"/>
                      <a:pt x="2610" y="1964"/>
                      <a:pt x="2610" y="2404"/>
                    </a:cubicBezTo>
                    <a:cubicBezTo>
                      <a:pt x="2403" y="2387"/>
                      <a:pt x="2121" y="2387"/>
                      <a:pt x="1913" y="2377"/>
                    </a:cubicBezTo>
                    <a:cubicBezTo>
                      <a:pt x="1747" y="2394"/>
                      <a:pt x="1831" y="2358"/>
                      <a:pt x="1718" y="2415"/>
                    </a:cubicBezTo>
                    <a:cubicBezTo>
                      <a:pt x="1704" y="2422"/>
                      <a:pt x="1655" y="2512"/>
                      <a:pt x="1650" y="2527"/>
                    </a:cubicBezTo>
                    <a:cubicBezTo>
                      <a:pt x="1632" y="2585"/>
                      <a:pt x="1648" y="2580"/>
                      <a:pt x="1643" y="2640"/>
                    </a:cubicBezTo>
                    <a:cubicBezTo>
                      <a:pt x="1648" y="2690"/>
                      <a:pt x="1664" y="2741"/>
                      <a:pt x="1673" y="2790"/>
                    </a:cubicBezTo>
                    <a:cubicBezTo>
                      <a:pt x="1748" y="2902"/>
                      <a:pt x="1763" y="2857"/>
                      <a:pt x="1793" y="3060"/>
                    </a:cubicBezTo>
                    <a:cubicBezTo>
                      <a:pt x="1793" y="3217"/>
                      <a:pt x="1765" y="3199"/>
                      <a:pt x="1748" y="3255"/>
                    </a:cubicBezTo>
                    <a:cubicBezTo>
                      <a:pt x="1739" y="3285"/>
                      <a:pt x="1673" y="3322"/>
                      <a:pt x="1673" y="3322"/>
                    </a:cubicBezTo>
                    <a:cubicBezTo>
                      <a:pt x="1624" y="3338"/>
                      <a:pt x="1587" y="3366"/>
                      <a:pt x="1538" y="3382"/>
                    </a:cubicBezTo>
                    <a:cubicBezTo>
                      <a:pt x="1453" y="3377"/>
                      <a:pt x="1478" y="3420"/>
                      <a:pt x="1343" y="3397"/>
                    </a:cubicBezTo>
                    <a:cubicBezTo>
                      <a:pt x="1284" y="3388"/>
                      <a:pt x="1213" y="3288"/>
                      <a:pt x="1193" y="3247"/>
                    </a:cubicBezTo>
                    <a:cubicBezTo>
                      <a:pt x="1157" y="3176"/>
                      <a:pt x="1147" y="3152"/>
                      <a:pt x="1133" y="3067"/>
                    </a:cubicBezTo>
                    <a:cubicBezTo>
                      <a:pt x="1157" y="2946"/>
                      <a:pt x="1168" y="2902"/>
                      <a:pt x="1238" y="2797"/>
                    </a:cubicBezTo>
                    <a:cubicBezTo>
                      <a:pt x="1248" y="2782"/>
                      <a:pt x="1258" y="2767"/>
                      <a:pt x="1268" y="2752"/>
                    </a:cubicBezTo>
                    <a:cubicBezTo>
                      <a:pt x="1278" y="2737"/>
                      <a:pt x="1298" y="2707"/>
                      <a:pt x="1298" y="2707"/>
                    </a:cubicBezTo>
                    <a:cubicBezTo>
                      <a:pt x="1287" y="2584"/>
                      <a:pt x="1298" y="2541"/>
                      <a:pt x="1238" y="2452"/>
                    </a:cubicBezTo>
                    <a:cubicBezTo>
                      <a:pt x="1167" y="2404"/>
                      <a:pt x="1210" y="2428"/>
                      <a:pt x="1103" y="2392"/>
                    </a:cubicBezTo>
                    <a:cubicBezTo>
                      <a:pt x="1088" y="2387"/>
                      <a:pt x="1073" y="2382"/>
                      <a:pt x="1058" y="2377"/>
                    </a:cubicBezTo>
                    <a:cubicBezTo>
                      <a:pt x="1043" y="2372"/>
                      <a:pt x="1013" y="2362"/>
                      <a:pt x="1013" y="2362"/>
                    </a:cubicBezTo>
                    <a:cubicBezTo>
                      <a:pt x="938" y="2367"/>
                      <a:pt x="885" y="2391"/>
                      <a:pt x="810" y="2400"/>
                    </a:cubicBezTo>
                    <a:cubicBezTo>
                      <a:pt x="709" y="2415"/>
                      <a:pt x="537" y="2450"/>
                      <a:pt x="458" y="2460"/>
                    </a:cubicBezTo>
                    <a:cubicBezTo>
                      <a:pt x="349" y="2465"/>
                      <a:pt x="226" y="2472"/>
                      <a:pt x="165" y="2460"/>
                    </a:cubicBezTo>
                    <a:cubicBezTo>
                      <a:pt x="150" y="2450"/>
                      <a:pt x="100" y="2400"/>
                      <a:pt x="90" y="2385"/>
                    </a:cubicBezTo>
                    <a:cubicBezTo>
                      <a:pt x="73" y="2358"/>
                      <a:pt x="55" y="2302"/>
                      <a:pt x="45" y="2272"/>
                    </a:cubicBezTo>
                    <a:cubicBezTo>
                      <a:pt x="27" y="2218"/>
                      <a:pt x="22" y="2148"/>
                      <a:pt x="8" y="2092"/>
                    </a:cubicBezTo>
                    <a:cubicBezTo>
                      <a:pt x="13" y="1972"/>
                      <a:pt x="7" y="1912"/>
                      <a:pt x="15" y="1792"/>
                    </a:cubicBezTo>
                    <a:cubicBezTo>
                      <a:pt x="20" y="1727"/>
                      <a:pt x="0" y="1644"/>
                      <a:pt x="15" y="1590"/>
                    </a:cubicBezTo>
                    <a:cubicBezTo>
                      <a:pt x="20" y="1573"/>
                      <a:pt x="42" y="1452"/>
                      <a:pt x="60" y="1425"/>
                    </a:cubicBezTo>
                    <a:cubicBezTo>
                      <a:pt x="99" y="1367"/>
                      <a:pt x="137" y="1374"/>
                      <a:pt x="158" y="1312"/>
                    </a:cubicBezTo>
                    <a:cubicBezTo>
                      <a:pt x="188" y="1302"/>
                      <a:pt x="218" y="1292"/>
                      <a:pt x="248" y="1282"/>
                    </a:cubicBezTo>
                    <a:cubicBezTo>
                      <a:pt x="282" y="1271"/>
                      <a:pt x="300" y="1277"/>
                      <a:pt x="330" y="1297"/>
                    </a:cubicBezTo>
                    <a:cubicBezTo>
                      <a:pt x="343" y="1306"/>
                      <a:pt x="398" y="1304"/>
                      <a:pt x="410" y="1314"/>
                    </a:cubicBezTo>
                    <a:cubicBezTo>
                      <a:pt x="424" y="1325"/>
                      <a:pt x="480" y="1349"/>
                      <a:pt x="490" y="1364"/>
                    </a:cubicBezTo>
                    <a:cubicBezTo>
                      <a:pt x="535" y="1394"/>
                      <a:pt x="545" y="1404"/>
                      <a:pt x="590" y="1434"/>
                    </a:cubicBezTo>
                    <a:cubicBezTo>
                      <a:pt x="616" y="1452"/>
                      <a:pt x="700" y="1454"/>
                      <a:pt x="700" y="1454"/>
                    </a:cubicBezTo>
                    <a:cubicBezTo>
                      <a:pt x="839" y="1443"/>
                      <a:pt x="767" y="1481"/>
                      <a:pt x="920" y="1424"/>
                    </a:cubicBezTo>
                    <a:cubicBezTo>
                      <a:pt x="935" y="1414"/>
                      <a:pt x="990" y="1369"/>
                      <a:pt x="1000" y="1354"/>
                    </a:cubicBezTo>
                    <a:cubicBezTo>
                      <a:pt x="1038" y="1294"/>
                      <a:pt x="1047" y="1213"/>
                      <a:pt x="1058" y="1147"/>
                    </a:cubicBezTo>
                    <a:cubicBezTo>
                      <a:pt x="1052" y="1067"/>
                      <a:pt x="1040" y="1000"/>
                      <a:pt x="990" y="937"/>
                    </a:cubicBezTo>
                    <a:cubicBezTo>
                      <a:pt x="900" y="825"/>
                      <a:pt x="788" y="821"/>
                      <a:pt x="713" y="802"/>
                    </a:cubicBezTo>
                    <a:cubicBezTo>
                      <a:pt x="598" y="825"/>
                      <a:pt x="567" y="849"/>
                      <a:pt x="470" y="914"/>
                    </a:cubicBezTo>
                    <a:cubicBezTo>
                      <a:pt x="455" y="924"/>
                      <a:pt x="385" y="961"/>
                      <a:pt x="368" y="967"/>
                    </a:cubicBezTo>
                    <a:cubicBezTo>
                      <a:pt x="338" y="977"/>
                      <a:pt x="278" y="997"/>
                      <a:pt x="278" y="997"/>
                    </a:cubicBezTo>
                    <a:cubicBezTo>
                      <a:pt x="238" y="992"/>
                      <a:pt x="195" y="998"/>
                      <a:pt x="158" y="982"/>
                    </a:cubicBezTo>
                    <a:cubicBezTo>
                      <a:pt x="144" y="976"/>
                      <a:pt x="101" y="920"/>
                      <a:pt x="100" y="904"/>
                    </a:cubicBezTo>
                    <a:cubicBezTo>
                      <a:pt x="50" y="754"/>
                      <a:pt x="76" y="725"/>
                      <a:pt x="71" y="625"/>
                    </a:cubicBezTo>
                    <a:cubicBezTo>
                      <a:pt x="55" y="326"/>
                      <a:pt x="51" y="485"/>
                      <a:pt x="68" y="277"/>
                    </a:cubicBezTo>
                    <a:cubicBezTo>
                      <a:pt x="73" y="177"/>
                      <a:pt x="67" y="100"/>
                      <a:pt x="75" y="0"/>
                    </a:cubicBezTo>
                    <a:cubicBezTo>
                      <a:pt x="520" y="4"/>
                      <a:pt x="2130" y="4"/>
                      <a:pt x="2610" y="4"/>
                    </a:cubicBezTo>
                    <a:close/>
                  </a:path>
                </a:pathLst>
              </a:custGeom>
              <a:solidFill>
                <a:schemeClr val="accent1"/>
              </a:solidFill>
              <a:ln w="9525">
                <a:solidFill>
                  <a:srgbClr val="000000"/>
                </a:solidFill>
                <a:round/>
                <a:headEnd/>
                <a:tailEnd/>
              </a:ln>
            </p:spPr>
            <p:txBody>
              <a:bodyPr wrap="none" lIns="0" tIns="0" rIns="0" anchor="ctr" anchorCtr="1"/>
              <a:lstStyle/>
              <a:p>
                <a:endParaRPr lang="en-US"/>
              </a:p>
            </p:txBody>
          </p:sp>
          <p:sp>
            <p:nvSpPr>
              <p:cNvPr id="30778" name="Freeform 49"/>
              <p:cNvSpPr>
                <a:spLocks noChangeAspect="1"/>
              </p:cNvSpPr>
              <p:nvPr/>
            </p:nvSpPr>
            <p:spPr bwMode="auto">
              <a:xfrm>
                <a:off x="5142" y="5505"/>
                <a:ext cx="3723" cy="2618"/>
              </a:xfrm>
              <a:custGeom>
                <a:avLst/>
                <a:gdLst>
                  <a:gd name="T0" fmla="*/ 3696 w 3723"/>
                  <a:gd name="T1" fmla="*/ 150 h 2618"/>
                  <a:gd name="T2" fmla="*/ 3696 w 3723"/>
                  <a:gd name="T3" fmla="*/ 2603 h 2618"/>
                  <a:gd name="T4" fmla="*/ 1032 w 3723"/>
                  <a:gd name="T5" fmla="*/ 2603 h 2618"/>
                  <a:gd name="T6" fmla="*/ 1071 w 3723"/>
                  <a:gd name="T7" fmla="*/ 1913 h 2618"/>
                  <a:gd name="T8" fmla="*/ 1032 w 3723"/>
                  <a:gd name="T9" fmla="*/ 1718 h 2618"/>
                  <a:gd name="T10" fmla="*/ 917 w 3723"/>
                  <a:gd name="T11" fmla="*/ 1650 h 2618"/>
                  <a:gd name="T12" fmla="*/ 801 w 3723"/>
                  <a:gd name="T13" fmla="*/ 1643 h 2618"/>
                  <a:gd name="T14" fmla="*/ 647 w 3723"/>
                  <a:gd name="T15" fmla="*/ 1673 h 2618"/>
                  <a:gd name="T16" fmla="*/ 370 w 3723"/>
                  <a:gd name="T17" fmla="*/ 1793 h 2618"/>
                  <a:gd name="T18" fmla="*/ 169 w 3723"/>
                  <a:gd name="T19" fmla="*/ 1748 h 2618"/>
                  <a:gd name="T20" fmla="*/ 101 w 3723"/>
                  <a:gd name="T21" fmla="*/ 1673 h 2618"/>
                  <a:gd name="T22" fmla="*/ 39 w 3723"/>
                  <a:gd name="T23" fmla="*/ 1538 h 2618"/>
                  <a:gd name="T24" fmla="*/ 24 w 3723"/>
                  <a:gd name="T25" fmla="*/ 1343 h 2618"/>
                  <a:gd name="T26" fmla="*/ 178 w 3723"/>
                  <a:gd name="T27" fmla="*/ 1193 h 2618"/>
                  <a:gd name="T28" fmla="*/ 362 w 3723"/>
                  <a:gd name="T29" fmla="*/ 1133 h 2618"/>
                  <a:gd name="T30" fmla="*/ 640 w 3723"/>
                  <a:gd name="T31" fmla="*/ 1238 h 2618"/>
                  <a:gd name="T32" fmla="*/ 686 w 3723"/>
                  <a:gd name="T33" fmla="*/ 1268 h 2618"/>
                  <a:gd name="T34" fmla="*/ 732 w 3723"/>
                  <a:gd name="T35" fmla="*/ 1298 h 2618"/>
                  <a:gd name="T36" fmla="*/ 994 w 3723"/>
                  <a:gd name="T37" fmla="*/ 1238 h 2618"/>
                  <a:gd name="T38" fmla="*/ 1056 w 3723"/>
                  <a:gd name="T39" fmla="*/ 1103 h 2618"/>
                  <a:gd name="T40" fmla="*/ 1071 w 3723"/>
                  <a:gd name="T41" fmla="*/ 1058 h 2618"/>
                  <a:gd name="T42" fmla="*/ 1086 w 3723"/>
                  <a:gd name="T43" fmla="*/ 1013 h 2618"/>
                  <a:gd name="T44" fmla="*/ 1047 w 3723"/>
                  <a:gd name="T45" fmla="*/ 810 h 2618"/>
                  <a:gd name="T46" fmla="*/ 986 w 3723"/>
                  <a:gd name="T47" fmla="*/ 458 h 2618"/>
                  <a:gd name="T48" fmla="*/ 986 w 3723"/>
                  <a:gd name="T49" fmla="*/ 165 h 2618"/>
                  <a:gd name="T50" fmla="*/ 1063 w 3723"/>
                  <a:gd name="T51" fmla="*/ 90 h 2618"/>
                  <a:gd name="T52" fmla="*/ 1179 w 3723"/>
                  <a:gd name="T53" fmla="*/ 45 h 2618"/>
                  <a:gd name="T54" fmla="*/ 1364 w 3723"/>
                  <a:gd name="T55" fmla="*/ 8 h 2618"/>
                  <a:gd name="T56" fmla="*/ 1672 w 3723"/>
                  <a:gd name="T57" fmla="*/ 15 h 2618"/>
                  <a:gd name="T58" fmla="*/ 1879 w 3723"/>
                  <a:gd name="T59" fmla="*/ 15 h 2618"/>
                  <a:gd name="T60" fmla="*/ 2048 w 3723"/>
                  <a:gd name="T61" fmla="*/ 60 h 2618"/>
                  <a:gd name="T62" fmla="*/ 2215 w 3723"/>
                  <a:gd name="T63" fmla="*/ 135 h 2618"/>
                  <a:gd name="T64" fmla="*/ 2345 w 3723"/>
                  <a:gd name="T65" fmla="*/ 245 h 2618"/>
                  <a:gd name="T66" fmla="*/ 2355 w 3723"/>
                  <a:gd name="T67" fmla="*/ 405 h 2618"/>
                  <a:gd name="T68" fmla="*/ 2315 w 3723"/>
                  <a:gd name="T69" fmla="*/ 555 h 2618"/>
                  <a:gd name="T70" fmla="*/ 2245 w 3723"/>
                  <a:gd name="T71" fmla="*/ 635 h 2618"/>
                  <a:gd name="T72" fmla="*/ 2195 w 3723"/>
                  <a:gd name="T73" fmla="*/ 725 h 2618"/>
                  <a:gd name="T74" fmla="*/ 2175 w 3723"/>
                  <a:gd name="T75" fmla="*/ 805 h 2618"/>
                  <a:gd name="T76" fmla="*/ 2195 w 3723"/>
                  <a:gd name="T77" fmla="*/ 945 h 2618"/>
                  <a:gd name="T78" fmla="*/ 2205 w 3723"/>
                  <a:gd name="T79" fmla="*/ 955 h 2618"/>
                  <a:gd name="T80" fmla="*/ 2315 w 3723"/>
                  <a:gd name="T81" fmla="*/ 1105 h 2618"/>
                  <a:gd name="T82" fmla="*/ 2515 w 3723"/>
                  <a:gd name="T83" fmla="*/ 1155 h 2618"/>
                  <a:gd name="T84" fmla="*/ 2765 w 3723"/>
                  <a:gd name="T85" fmla="*/ 1075 h 2618"/>
                  <a:gd name="T86" fmla="*/ 2845 w 3723"/>
                  <a:gd name="T87" fmla="*/ 825 h 2618"/>
                  <a:gd name="T88" fmla="*/ 2815 w 3723"/>
                  <a:gd name="T89" fmla="*/ 675 h 2618"/>
                  <a:gd name="T90" fmla="*/ 2695 w 3723"/>
                  <a:gd name="T91" fmla="*/ 515 h 2618"/>
                  <a:gd name="T92" fmla="*/ 2665 w 3723"/>
                  <a:gd name="T93" fmla="*/ 345 h 2618"/>
                  <a:gd name="T94" fmla="*/ 2735 w 3723"/>
                  <a:gd name="T95" fmla="*/ 205 h 2618"/>
                  <a:gd name="T96" fmla="*/ 2803 w 3723"/>
                  <a:gd name="T97" fmla="*/ 105 h 2618"/>
                  <a:gd name="T98" fmla="*/ 3227 w 3723"/>
                  <a:gd name="T99" fmla="*/ 68 h 2618"/>
                  <a:gd name="T100" fmla="*/ 3511 w 3723"/>
                  <a:gd name="T101" fmla="*/ 75 h 2618"/>
                  <a:gd name="T102" fmla="*/ 3696 w 3723"/>
                  <a:gd name="T103" fmla="*/ 150 h 26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723"/>
                  <a:gd name="T157" fmla="*/ 0 h 2618"/>
                  <a:gd name="T158" fmla="*/ 3723 w 3723"/>
                  <a:gd name="T159" fmla="*/ 2618 h 261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723" h="2618">
                    <a:moveTo>
                      <a:pt x="3696" y="150"/>
                    </a:moveTo>
                    <a:cubicBezTo>
                      <a:pt x="3696" y="593"/>
                      <a:pt x="3696" y="2093"/>
                      <a:pt x="3696" y="2603"/>
                    </a:cubicBezTo>
                    <a:cubicBezTo>
                      <a:pt x="3250" y="2603"/>
                      <a:pt x="1487" y="2618"/>
                      <a:pt x="1032" y="2603"/>
                    </a:cubicBezTo>
                    <a:cubicBezTo>
                      <a:pt x="1049" y="2396"/>
                      <a:pt x="1061" y="2121"/>
                      <a:pt x="1071" y="1913"/>
                    </a:cubicBezTo>
                    <a:cubicBezTo>
                      <a:pt x="1053" y="1747"/>
                      <a:pt x="1090" y="1831"/>
                      <a:pt x="1032" y="1718"/>
                    </a:cubicBezTo>
                    <a:cubicBezTo>
                      <a:pt x="1025" y="1704"/>
                      <a:pt x="932" y="1655"/>
                      <a:pt x="917" y="1650"/>
                    </a:cubicBezTo>
                    <a:cubicBezTo>
                      <a:pt x="857" y="1632"/>
                      <a:pt x="862" y="1648"/>
                      <a:pt x="801" y="1643"/>
                    </a:cubicBezTo>
                    <a:cubicBezTo>
                      <a:pt x="750" y="1648"/>
                      <a:pt x="697" y="1664"/>
                      <a:pt x="647" y="1673"/>
                    </a:cubicBezTo>
                    <a:cubicBezTo>
                      <a:pt x="532" y="1748"/>
                      <a:pt x="578" y="1763"/>
                      <a:pt x="370" y="1793"/>
                    </a:cubicBezTo>
                    <a:cubicBezTo>
                      <a:pt x="208" y="1793"/>
                      <a:pt x="227" y="1765"/>
                      <a:pt x="169" y="1748"/>
                    </a:cubicBezTo>
                    <a:cubicBezTo>
                      <a:pt x="139" y="1739"/>
                      <a:pt x="101" y="1673"/>
                      <a:pt x="101" y="1673"/>
                    </a:cubicBezTo>
                    <a:cubicBezTo>
                      <a:pt x="84" y="1624"/>
                      <a:pt x="55" y="1587"/>
                      <a:pt x="39" y="1538"/>
                    </a:cubicBezTo>
                    <a:cubicBezTo>
                      <a:pt x="44" y="1453"/>
                      <a:pt x="0" y="1478"/>
                      <a:pt x="24" y="1343"/>
                    </a:cubicBezTo>
                    <a:cubicBezTo>
                      <a:pt x="33" y="1284"/>
                      <a:pt x="136" y="1213"/>
                      <a:pt x="178" y="1193"/>
                    </a:cubicBezTo>
                    <a:cubicBezTo>
                      <a:pt x="251" y="1157"/>
                      <a:pt x="275" y="1147"/>
                      <a:pt x="362" y="1133"/>
                    </a:cubicBezTo>
                    <a:cubicBezTo>
                      <a:pt x="615" y="1118"/>
                      <a:pt x="532" y="1168"/>
                      <a:pt x="640" y="1238"/>
                    </a:cubicBezTo>
                    <a:cubicBezTo>
                      <a:pt x="655" y="1248"/>
                      <a:pt x="670" y="1258"/>
                      <a:pt x="686" y="1268"/>
                    </a:cubicBezTo>
                    <a:cubicBezTo>
                      <a:pt x="701" y="1278"/>
                      <a:pt x="732" y="1298"/>
                      <a:pt x="732" y="1298"/>
                    </a:cubicBezTo>
                    <a:cubicBezTo>
                      <a:pt x="858" y="1287"/>
                      <a:pt x="903" y="1298"/>
                      <a:pt x="994" y="1238"/>
                    </a:cubicBezTo>
                    <a:cubicBezTo>
                      <a:pt x="1043" y="1167"/>
                      <a:pt x="1019" y="1210"/>
                      <a:pt x="1056" y="1103"/>
                    </a:cubicBezTo>
                    <a:cubicBezTo>
                      <a:pt x="1061" y="1088"/>
                      <a:pt x="1066" y="1073"/>
                      <a:pt x="1071" y="1058"/>
                    </a:cubicBezTo>
                    <a:cubicBezTo>
                      <a:pt x="1076" y="1043"/>
                      <a:pt x="1086" y="1013"/>
                      <a:pt x="1086" y="1013"/>
                    </a:cubicBezTo>
                    <a:cubicBezTo>
                      <a:pt x="1081" y="938"/>
                      <a:pt x="1057" y="885"/>
                      <a:pt x="1047" y="810"/>
                    </a:cubicBezTo>
                    <a:cubicBezTo>
                      <a:pt x="1032" y="709"/>
                      <a:pt x="996" y="537"/>
                      <a:pt x="986" y="458"/>
                    </a:cubicBezTo>
                    <a:cubicBezTo>
                      <a:pt x="981" y="349"/>
                      <a:pt x="973" y="226"/>
                      <a:pt x="986" y="165"/>
                    </a:cubicBezTo>
                    <a:cubicBezTo>
                      <a:pt x="996" y="150"/>
                      <a:pt x="1047" y="100"/>
                      <a:pt x="1063" y="90"/>
                    </a:cubicBezTo>
                    <a:cubicBezTo>
                      <a:pt x="1090" y="73"/>
                      <a:pt x="1148" y="55"/>
                      <a:pt x="1179" y="45"/>
                    </a:cubicBezTo>
                    <a:cubicBezTo>
                      <a:pt x="1234" y="27"/>
                      <a:pt x="1306" y="22"/>
                      <a:pt x="1364" y="8"/>
                    </a:cubicBezTo>
                    <a:cubicBezTo>
                      <a:pt x="1487" y="13"/>
                      <a:pt x="1548" y="7"/>
                      <a:pt x="1672" y="15"/>
                    </a:cubicBezTo>
                    <a:cubicBezTo>
                      <a:pt x="1738" y="20"/>
                      <a:pt x="1824" y="0"/>
                      <a:pt x="1879" y="15"/>
                    </a:cubicBezTo>
                    <a:cubicBezTo>
                      <a:pt x="1896" y="20"/>
                      <a:pt x="2021" y="42"/>
                      <a:pt x="2048" y="60"/>
                    </a:cubicBezTo>
                    <a:cubicBezTo>
                      <a:pt x="2108" y="99"/>
                      <a:pt x="2152" y="114"/>
                      <a:pt x="2215" y="135"/>
                    </a:cubicBezTo>
                    <a:cubicBezTo>
                      <a:pt x="2226" y="165"/>
                      <a:pt x="2335" y="215"/>
                      <a:pt x="2345" y="245"/>
                    </a:cubicBezTo>
                    <a:cubicBezTo>
                      <a:pt x="2356" y="279"/>
                      <a:pt x="2375" y="375"/>
                      <a:pt x="2355" y="405"/>
                    </a:cubicBezTo>
                    <a:cubicBezTo>
                      <a:pt x="2346" y="418"/>
                      <a:pt x="2325" y="543"/>
                      <a:pt x="2315" y="555"/>
                    </a:cubicBezTo>
                    <a:cubicBezTo>
                      <a:pt x="2303" y="569"/>
                      <a:pt x="2261" y="625"/>
                      <a:pt x="2245" y="635"/>
                    </a:cubicBezTo>
                    <a:cubicBezTo>
                      <a:pt x="2214" y="680"/>
                      <a:pt x="2225" y="680"/>
                      <a:pt x="2195" y="725"/>
                    </a:cubicBezTo>
                    <a:cubicBezTo>
                      <a:pt x="2176" y="751"/>
                      <a:pt x="2175" y="805"/>
                      <a:pt x="2175" y="805"/>
                    </a:cubicBezTo>
                    <a:cubicBezTo>
                      <a:pt x="2186" y="944"/>
                      <a:pt x="2190" y="863"/>
                      <a:pt x="2195" y="945"/>
                    </a:cubicBezTo>
                    <a:cubicBezTo>
                      <a:pt x="2205" y="960"/>
                      <a:pt x="2190" y="945"/>
                      <a:pt x="2205" y="955"/>
                    </a:cubicBezTo>
                    <a:cubicBezTo>
                      <a:pt x="2267" y="993"/>
                      <a:pt x="2198" y="1020"/>
                      <a:pt x="2315" y="1105"/>
                    </a:cubicBezTo>
                    <a:cubicBezTo>
                      <a:pt x="2400" y="1148"/>
                      <a:pt x="2378" y="1163"/>
                      <a:pt x="2515" y="1155"/>
                    </a:cubicBezTo>
                    <a:cubicBezTo>
                      <a:pt x="2648" y="1133"/>
                      <a:pt x="2615" y="1155"/>
                      <a:pt x="2765" y="1075"/>
                    </a:cubicBezTo>
                    <a:cubicBezTo>
                      <a:pt x="2825" y="945"/>
                      <a:pt x="2815" y="1035"/>
                      <a:pt x="2845" y="825"/>
                    </a:cubicBezTo>
                    <a:cubicBezTo>
                      <a:pt x="2835" y="810"/>
                      <a:pt x="2821" y="692"/>
                      <a:pt x="2815" y="675"/>
                    </a:cubicBezTo>
                    <a:cubicBezTo>
                      <a:pt x="2804" y="645"/>
                      <a:pt x="2695" y="515"/>
                      <a:pt x="2695" y="515"/>
                    </a:cubicBezTo>
                    <a:cubicBezTo>
                      <a:pt x="2700" y="475"/>
                      <a:pt x="2649" y="382"/>
                      <a:pt x="2665" y="345"/>
                    </a:cubicBezTo>
                    <a:cubicBezTo>
                      <a:pt x="2670" y="285"/>
                      <a:pt x="2719" y="206"/>
                      <a:pt x="2735" y="205"/>
                    </a:cubicBezTo>
                    <a:cubicBezTo>
                      <a:pt x="2760" y="135"/>
                      <a:pt x="2723" y="203"/>
                      <a:pt x="2803" y="105"/>
                    </a:cubicBezTo>
                    <a:cubicBezTo>
                      <a:pt x="3110" y="89"/>
                      <a:pt x="2971" y="89"/>
                      <a:pt x="3227" y="68"/>
                    </a:cubicBezTo>
                    <a:cubicBezTo>
                      <a:pt x="3330" y="73"/>
                      <a:pt x="3409" y="67"/>
                      <a:pt x="3511" y="75"/>
                    </a:cubicBezTo>
                    <a:cubicBezTo>
                      <a:pt x="3591" y="81"/>
                      <a:pt x="3723" y="124"/>
                      <a:pt x="3696" y="150"/>
                    </a:cubicBezTo>
                    <a:close/>
                  </a:path>
                </a:pathLst>
              </a:custGeom>
              <a:solidFill>
                <a:schemeClr val="accent1"/>
              </a:solidFill>
              <a:ln w="9525">
                <a:solidFill>
                  <a:srgbClr val="000000"/>
                </a:solidFill>
                <a:round/>
                <a:headEnd/>
                <a:tailEnd/>
              </a:ln>
            </p:spPr>
            <p:txBody>
              <a:bodyPr wrap="none" lIns="0" tIns="0" rIns="0" anchor="ctr" anchorCtr="1"/>
              <a:lstStyle/>
              <a:p>
                <a:endParaRPr lang="en-US"/>
              </a:p>
            </p:txBody>
          </p:sp>
          <p:sp>
            <p:nvSpPr>
              <p:cNvPr id="30779" name="Freeform 50"/>
              <p:cNvSpPr>
                <a:spLocks noChangeAspect="1"/>
              </p:cNvSpPr>
              <p:nvPr/>
            </p:nvSpPr>
            <p:spPr bwMode="auto">
              <a:xfrm>
                <a:off x="3594" y="4778"/>
                <a:ext cx="2680" cy="3322"/>
              </a:xfrm>
              <a:custGeom>
                <a:avLst/>
                <a:gdLst>
                  <a:gd name="T0" fmla="*/ 0 w 2680"/>
                  <a:gd name="T1" fmla="*/ 3318 h 3322"/>
                  <a:gd name="T2" fmla="*/ 0 w 2680"/>
                  <a:gd name="T3" fmla="*/ 918 h 3322"/>
                  <a:gd name="T4" fmla="*/ 600 w 2680"/>
                  <a:gd name="T5" fmla="*/ 962 h 3322"/>
                  <a:gd name="T6" fmla="*/ 930 w 2680"/>
                  <a:gd name="T7" fmla="*/ 972 h 3322"/>
                  <a:gd name="T8" fmla="*/ 1133 w 2680"/>
                  <a:gd name="T9" fmla="*/ 967 h 3322"/>
                  <a:gd name="T10" fmla="*/ 1238 w 2680"/>
                  <a:gd name="T11" fmla="*/ 907 h 3322"/>
                  <a:gd name="T12" fmla="*/ 1223 w 2680"/>
                  <a:gd name="T13" fmla="*/ 735 h 3322"/>
                  <a:gd name="T14" fmla="*/ 1120 w 2680"/>
                  <a:gd name="T15" fmla="*/ 552 h 3322"/>
                  <a:gd name="T16" fmla="*/ 1035 w 2680"/>
                  <a:gd name="T17" fmla="*/ 382 h 3322"/>
                  <a:gd name="T18" fmla="*/ 1050 w 2680"/>
                  <a:gd name="T19" fmla="*/ 262 h 3322"/>
                  <a:gd name="T20" fmla="*/ 1080 w 2680"/>
                  <a:gd name="T21" fmla="*/ 172 h 3322"/>
                  <a:gd name="T22" fmla="*/ 1150 w 2680"/>
                  <a:gd name="T23" fmla="*/ 92 h 3322"/>
                  <a:gd name="T24" fmla="*/ 1313 w 2680"/>
                  <a:gd name="T25" fmla="*/ 0 h 3322"/>
                  <a:gd name="T26" fmla="*/ 1580 w 2680"/>
                  <a:gd name="T27" fmla="*/ 52 h 3322"/>
                  <a:gd name="T28" fmla="*/ 1760 w 2680"/>
                  <a:gd name="T29" fmla="*/ 242 h 3322"/>
                  <a:gd name="T30" fmla="*/ 1730 w 2680"/>
                  <a:gd name="T31" fmla="*/ 522 h 3322"/>
                  <a:gd name="T32" fmla="*/ 1590 w 2680"/>
                  <a:gd name="T33" fmla="*/ 642 h 3322"/>
                  <a:gd name="T34" fmla="*/ 1510 w 2680"/>
                  <a:gd name="T35" fmla="*/ 782 h 3322"/>
                  <a:gd name="T36" fmla="*/ 1547 w 2680"/>
                  <a:gd name="T37" fmla="*/ 930 h 3322"/>
                  <a:gd name="T38" fmla="*/ 1594 w 2680"/>
                  <a:gd name="T39" fmla="*/ 945 h 3322"/>
                  <a:gd name="T40" fmla="*/ 1640 w 2680"/>
                  <a:gd name="T41" fmla="*/ 960 h 3322"/>
                  <a:gd name="T42" fmla="*/ 1848 w 2680"/>
                  <a:gd name="T43" fmla="*/ 922 h 3322"/>
                  <a:gd name="T44" fmla="*/ 2210 w 2680"/>
                  <a:gd name="T45" fmla="*/ 862 h 3322"/>
                  <a:gd name="T46" fmla="*/ 2511 w 2680"/>
                  <a:gd name="T47" fmla="*/ 862 h 3322"/>
                  <a:gd name="T48" fmla="*/ 2588 w 2680"/>
                  <a:gd name="T49" fmla="*/ 937 h 3322"/>
                  <a:gd name="T50" fmla="*/ 2634 w 2680"/>
                  <a:gd name="T51" fmla="*/ 1050 h 3322"/>
                  <a:gd name="T52" fmla="*/ 2672 w 2680"/>
                  <a:gd name="T53" fmla="*/ 1230 h 3322"/>
                  <a:gd name="T54" fmla="*/ 2665 w 2680"/>
                  <a:gd name="T55" fmla="*/ 1530 h 3322"/>
                  <a:gd name="T56" fmla="*/ 2665 w 2680"/>
                  <a:gd name="T57" fmla="*/ 1732 h 3322"/>
                  <a:gd name="T58" fmla="*/ 2618 w 2680"/>
                  <a:gd name="T59" fmla="*/ 1897 h 3322"/>
                  <a:gd name="T60" fmla="*/ 2518 w 2680"/>
                  <a:gd name="T61" fmla="*/ 2010 h 3322"/>
                  <a:gd name="T62" fmla="*/ 2425 w 2680"/>
                  <a:gd name="T63" fmla="*/ 2040 h 3322"/>
                  <a:gd name="T64" fmla="*/ 2341 w 2680"/>
                  <a:gd name="T65" fmla="*/ 2025 h 3322"/>
                  <a:gd name="T66" fmla="*/ 2259 w 2680"/>
                  <a:gd name="T67" fmla="*/ 2008 h 3322"/>
                  <a:gd name="T68" fmla="*/ 2177 w 2680"/>
                  <a:gd name="T69" fmla="*/ 1958 h 3322"/>
                  <a:gd name="T70" fmla="*/ 2074 w 2680"/>
                  <a:gd name="T71" fmla="*/ 1888 h 3322"/>
                  <a:gd name="T72" fmla="*/ 1961 w 2680"/>
                  <a:gd name="T73" fmla="*/ 1868 h 3322"/>
                  <a:gd name="T74" fmla="*/ 1735 w 2680"/>
                  <a:gd name="T75" fmla="*/ 1898 h 3322"/>
                  <a:gd name="T76" fmla="*/ 1653 w 2680"/>
                  <a:gd name="T77" fmla="*/ 1968 h 3322"/>
                  <a:gd name="T78" fmla="*/ 1594 w 2680"/>
                  <a:gd name="T79" fmla="*/ 2175 h 3322"/>
                  <a:gd name="T80" fmla="*/ 1663 w 2680"/>
                  <a:gd name="T81" fmla="*/ 2385 h 3322"/>
                  <a:gd name="T82" fmla="*/ 1948 w 2680"/>
                  <a:gd name="T83" fmla="*/ 2520 h 3322"/>
                  <a:gd name="T84" fmla="*/ 2197 w 2680"/>
                  <a:gd name="T85" fmla="*/ 2408 h 3322"/>
                  <a:gd name="T86" fmla="*/ 2302 w 2680"/>
                  <a:gd name="T87" fmla="*/ 2355 h 3322"/>
                  <a:gd name="T88" fmla="*/ 2395 w 2680"/>
                  <a:gd name="T89" fmla="*/ 2325 h 3322"/>
                  <a:gd name="T90" fmla="*/ 2518 w 2680"/>
                  <a:gd name="T91" fmla="*/ 2340 h 3322"/>
                  <a:gd name="T92" fmla="*/ 2577 w 2680"/>
                  <a:gd name="T93" fmla="*/ 2418 h 3322"/>
                  <a:gd name="T94" fmla="*/ 2607 w 2680"/>
                  <a:gd name="T95" fmla="*/ 2697 h 3322"/>
                  <a:gd name="T96" fmla="*/ 2610 w 2680"/>
                  <a:gd name="T97" fmla="*/ 3045 h 3322"/>
                  <a:gd name="T98" fmla="*/ 2603 w 2680"/>
                  <a:gd name="T99" fmla="*/ 3322 h 3322"/>
                  <a:gd name="T100" fmla="*/ 0 w 2680"/>
                  <a:gd name="T101" fmla="*/ 3318 h 33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80"/>
                  <a:gd name="T154" fmla="*/ 0 h 3322"/>
                  <a:gd name="T155" fmla="*/ 2680 w 2680"/>
                  <a:gd name="T156" fmla="*/ 3322 h 332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80" h="3322">
                    <a:moveTo>
                      <a:pt x="0" y="3318"/>
                    </a:moveTo>
                    <a:cubicBezTo>
                      <a:pt x="0" y="2883"/>
                      <a:pt x="0" y="1358"/>
                      <a:pt x="0" y="918"/>
                    </a:cubicBezTo>
                    <a:cubicBezTo>
                      <a:pt x="213" y="935"/>
                      <a:pt x="386" y="952"/>
                      <a:pt x="600" y="962"/>
                    </a:cubicBezTo>
                    <a:cubicBezTo>
                      <a:pt x="750" y="972"/>
                      <a:pt x="795" y="997"/>
                      <a:pt x="930" y="972"/>
                    </a:cubicBezTo>
                    <a:cubicBezTo>
                      <a:pt x="1020" y="972"/>
                      <a:pt x="1128" y="982"/>
                      <a:pt x="1133" y="967"/>
                    </a:cubicBezTo>
                    <a:cubicBezTo>
                      <a:pt x="1186" y="940"/>
                      <a:pt x="1223" y="946"/>
                      <a:pt x="1238" y="907"/>
                    </a:cubicBezTo>
                    <a:cubicBezTo>
                      <a:pt x="1253" y="868"/>
                      <a:pt x="1243" y="794"/>
                      <a:pt x="1223" y="735"/>
                    </a:cubicBezTo>
                    <a:cubicBezTo>
                      <a:pt x="1163" y="695"/>
                      <a:pt x="1129" y="601"/>
                      <a:pt x="1120" y="552"/>
                    </a:cubicBezTo>
                    <a:cubicBezTo>
                      <a:pt x="1043" y="440"/>
                      <a:pt x="1066" y="585"/>
                      <a:pt x="1035" y="382"/>
                    </a:cubicBezTo>
                    <a:cubicBezTo>
                      <a:pt x="1035" y="225"/>
                      <a:pt x="1033" y="318"/>
                      <a:pt x="1050" y="262"/>
                    </a:cubicBezTo>
                    <a:cubicBezTo>
                      <a:pt x="1059" y="232"/>
                      <a:pt x="1080" y="172"/>
                      <a:pt x="1080" y="172"/>
                    </a:cubicBezTo>
                    <a:cubicBezTo>
                      <a:pt x="1130" y="156"/>
                      <a:pt x="1099" y="108"/>
                      <a:pt x="1150" y="92"/>
                    </a:cubicBezTo>
                    <a:cubicBezTo>
                      <a:pt x="1253" y="37"/>
                      <a:pt x="1133" y="60"/>
                      <a:pt x="1313" y="0"/>
                    </a:cubicBezTo>
                    <a:cubicBezTo>
                      <a:pt x="1456" y="0"/>
                      <a:pt x="1559" y="11"/>
                      <a:pt x="1580" y="52"/>
                    </a:cubicBezTo>
                    <a:cubicBezTo>
                      <a:pt x="1688" y="105"/>
                      <a:pt x="1745" y="157"/>
                      <a:pt x="1760" y="242"/>
                    </a:cubicBezTo>
                    <a:cubicBezTo>
                      <a:pt x="1785" y="375"/>
                      <a:pt x="1802" y="417"/>
                      <a:pt x="1730" y="522"/>
                    </a:cubicBezTo>
                    <a:cubicBezTo>
                      <a:pt x="1720" y="537"/>
                      <a:pt x="1600" y="627"/>
                      <a:pt x="1590" y="642"/>
                    </a:cubicBezTo>
                    <a:cubicBezTo>
                      <a:pt x="1580" y="657"/>
                      <a:pt x="1510" y="782"/>
                      <a:pt x="1510" y="782"/>
                    </a:cubicBezTo>
                    <a:cubicBezTo>
                      <a:pt x="1515" y="847"/>
                      <a:pt x="1506" y="875"/>
                      <a:pt x="1547" y="930"/>
                    </a:cubicBezTo>
                    <a:cubicBezTo>
                      <a:pt x="1563" y="935"/>
                      <a:pt x="1578" y="940"/>
                      <a:pt x="1594" y="945"/>
                    </a:cubicBezTo>
                    <a:cubicBezTo>
                      <a:pt x="1609" y="950"/>
                      <a:pt x="1640" y="960"/>
                      <a:pt x="1640" y="960"/>
                    </a:cubicBezTo>
                    <a:cubicBezTo>
                      <a:pt x="1717" y="955"/>
                      <a:pt x="1771" y="931"/>
                      <a:pt x="1848" y="922"/>
                    </a:cubicBezTo>
                    <a:cubicBezTo>
                      <a:pt x="1952" y="907"/>
                      <a:pt x="2129" y="872"/>
                      <a:pt x="2210" y="862"/>
                    </a:cubicBezTo>
                    <a:cubicBezTo>
                      <a:pt x="2322" y="857"/>
                      <a:pt x="2448" y="850"/>
                      <a:pt x="2511" y="862"/>
                    </a:cubicBezTo>
                    <a:cubicBezTo>
                      <a:pt x="2526" y="872"/>
                      <a:pt x="2577" y="922"/>
                      <a:pt x="2588" y="937"/>
                    </a:cubicBezTo>
                    <a:cubicBezTo>
                      <a:pt x="2605" y="964"/>
                      <a:pt x="2624" y="1020"/>
                      <a:pt x="2634" y="1050"/>
                    </a:cubicBezTo>
                    <a:cubicBezTo>
                      <a:pt x="2652" y="1104"/>
                      <a:pt x="2657" y="1174"/>
                      <a:pt x="2672" y="1230"/>
                    </a:cubicBezTo>
                    <a:cubicBezTo>
                      <a:pt x="2667" y="1350"/>
                      <a:pt x="2673" y="1410"/>
                      <a:pt x="2665" y="1530"/>
                    </a:cubicBezTo>
                    <a:cubicBezTo>
                      <a:pt x="2659" y="1595"/>
                      <a:pt x="2680" y="1678"/>
                      <a:pt x="2665" y="1732"/>
                    </a:cubicBezTo>
                    <a:cubicBezTo>
                      <a:pt x="2659" y="1749"/>
                      <a:pt x="2637" y="1870"/>
                      <a:pt x="2618" y="1897"/>
                    </a:cubicBezTo>
                    <a:cubicBezTo>
                      <a:pt x="2578" y="1955"/>
                      <a:pt x="2539" y="1948"/>
                      <a:pt x="2518" y="2010"/>
                    </a:cubicBezTo>
                    <a:cubicBezTo>
                      <a:pt x="2487" y="2020"/>
                      <a:pt x="2456" y="2030"/>
                      <a:pt x="2425" y="2040"/>
                    </a:cubicBezTo>
                    <a:cubicBezTo>
                      <a:pt x="2390" y="2051"/>
                      <a:pt x="2372" y="2045"/>
                      <a:pt x="2341" y="2025"/>
                    </a:cubicBezTo>
                    <a:cubicBezTo>
                      <a:pt x="2328" y="2016"/>
                      <a:pt x="2271" y="2018"/>
                      <a:pt x="2259" y="2008"/>
                    </a:cubicBezTo>
                    <a:cubicBezTo>
                      <a:pt x="2245" y="1997"/>
                      <a:pt x="2187" y="1973"/>
                      <a:pt x="2177" y="1958"/>
                    </a:cubicBezTo>
                    <a:cubicBezTo>
                      <a:pt x="2131" y="1928"/>
                      <a:pt x="2120" y="1918"/>
                      <a:pt x="2074" y="1888"/>
                    </a:cubicBezTo>
                    <a:cubicBezTo>
                      <a:pt x="2047" y="1870"/>
                      <a:pt x="1961" y="1868"/>
                      <a:pt x="1961" y="1868"/>
                    </a:cubicBezTo>
                    <a:cubicBezTo>
                      <a:pt x="1818" y="1879"/>
                      <a:pt x="1892" y="1841"/>
                      <a:pt x="1735" y="1898"/>
                    </a:cubicBezTo>
                    <a:cubicBezTo>
                      <a:pt x="1720" y="1908"/>
                      <a:pt x="1663" y="1953"/>
                      <a:pt x="1653" y="1968"/>
                    </a:cubicBezTo>
                    <a:cubicBezTo>
                      <a:pt x="1614" y="2028"/>
                      <a:pt x="1605" y="2109"/>
                      <a:pt x="1594" y="2175"/>
                    </a:cubicBezTo>
                    <a:cubicBezTo>
                      <a:pt x="1600" y="2255"/>
                      <a:pt x="1612" y="2322"/>
                      <a:pt x="1663" y="2385"/>
                    </a:cubicBezTo>
                    <a:cubicBezTo>
                      <a:pt x="1756" y="2497"/>
                      <a:pt x="1871" y="2501"/>
                      <a:pt x="1948" y="2520"/>
                    </a:cubicBezTo>
                    <a:cubicBezTo>
                      <a:pt x="2066" y="2497"/>
                      <a:pt x="2098" y="2473"/>
                      <a:pt x="2197" y="2408"/>
                    </a:cubicBezTo>
                    <a:cubicBezTo>
                      <a:pt x="2213" y="2398"/>
                      <a:pt x="2285" y="2361"/>
                      <a:pt x="2302" y="2355"/>
                    </a:cubicBezTo>
                    <a:cubicBezTo>
                      <a:pt x="2333" y="2345"/>
                      <a:pt x="2395" y="2325"/>
                      <a:pt x="2395" y="2325"/>
                    </a:cubicBezTo>
                    <a:cubicBezTo>
                      <a:pt x="2436" y="2330"/>
                      <a:pt x="2480" y="2324"/>
                      <a:pt x="2518" y="2340"/>
                    </a:cubicBezTo>
                    <a:cubicBezTo>
                      <a:pt x="2532" y="2346"/>
                      <a:pt x="2576" y="2402"/>
                      <a:pt x="2577" y="2418"/>
                    </a:cubicBezTo>
                    <a:cubicBezTo>
                      <a:pt x="2629" y="2568"/>
                      <a:pt x="2602" y="2597"/>
                      <a:pt x="2607" y="2697"/>
                    </a:cubicBezTo>
                    <a:cubicBezTo>
                      <a:pt x="2624" y="2996"/>
                      <a:pt x="2628" y="2837"/>
                      <a:pt x="2610" y="3045"/>
                    </a:cubicBezTo>
                    <a:cubicBezTo>
                      <a:pt x="2605" y="3145"/>
                      <a:pt x="2611" y="3222"/>
                      <a:pt x="2603" y="3322"/>
                    </a:cubicBezTo>
                    <a:cubicBezTo>
                      <a:pt x="2146" y="3318"/>
                      <a:pt x="493" y="3318"/>
                      <a:pt x="0" y="3318"/>
                    </a:cubicBezTo>
                    <a:close/>
                  </a:path>
                </a:pathLst>
              </a:custGeom>
              <a:solidFill>
                <a:schemeClr val="accent1"/>
              </a:solidFill>
              <a:ln w="9525">
                <a:solidFill>
                  <a:srgbClr val="000000"/>
                </a:solidFill>
                <a:round/>
                <a:headEnd/>
                <a:tailEnd/>
              </a:ln>
            </p:spPr>
            <p:txBody>
              <a:bodyPr wrap="none" lIns="0" tIns="0" rIns="0" anchor="ctr" anchorCtr="1"/>
              <a:lstStyle/>
              <a:p>
                <a:endParaRPr lang="en-US"/>
              </a:p>
            </p:txBody>
          </p:sp>
        </p:grpSp>
        <p:grpSp>
          <p:nvGrpSpPr>
            <p:cNvPr id="8" name="Group 51"/>
            <p:cNvGrpSpPr>
              <a:grpSpLocks noChangeAspect="1"/>
            </p:cNvGrpSpPr>
            <p:nvPr/>
          </p:nvGrpSpPr>
          <p:grpSpPr bwMode="auto">
            <a:xfrm>
              <a:off x="3651" y="3089"/>
              <a:ext cx="897" cy="468"/>
              <a:chOff x="3594" y="3237"/>
              <a:chExt cx="5271" cy="4886"/>
            </a:xfrm>
          </p:grpSpPr>
          <p:sp>
            <p:nvSpPr>
              <p:cNvPr id="30772" name="Freeform 52"/>
              <p:cNvSpPr>
                <a:spLocks noChangeAspect="1"/>
              </p:cNvSpPr>
              <p:nvPr/>
            </p:nvSpPr>
            <p:spPr bwMode="auto">
              <a:xfrm>
                <a:off x="3600" y="3237"/>
                <a:ext cx="3690" cy="2618"/>
              </a:xfrm>
              <a:custGeom>
                <a:avLst/>
                <a:gdLst>
                  <a:gd name="T0" fmla="*/ 26 w 3626"/>
                  <a:gd name="T1" fmla="*/ 2468 h 2618"/>
                  <a:gd name="T2" fmla="*/ 26 w 3626"/>
                  <a:gd name="T3" fmla="*/ 15 h 2618"/>
                  <a:gd name="T4" fmla="*/ 2621 w 3626"/>
                  <a:gd name="T5" fmla="*/ 15 h 2618"/>
                  <a:gd name="T6" fmla="*/ 2583 w 3626"/>
                  <a:gd name="T7" fmla="*/ 705 h 2618"/>
                  <a:gd name="T8" fmla="*/ 2621 w 3626"/>
                  <a:gd name="T9" fmla="*/ 900 h 2618"/>
                  <a:gd name="T10" fmla="*/ 2733 w 3626"/>
                  <a:gd name="T11" fmla="*/ 968 h 2618"/>
                  <a:gd name="T12" fmla="*/ 2846 w 3626"/>
                  <a:gd name="T13" fmla="*/ 975 h 2618"/>
                  <a:gd name="T14" fmla="*/ 2996 w 3626"/>
                  <a:gd name="T15" fmla="*/ 945 h 2618"/>
                  <a:gd name="T16" fmla="*/ 3266 w 3626"/>
                  <a:gd name="T17" fmla="*/ 825 h 2618"/>
                  <a:gd name="T18" fmla="*/ 3461 w 3626"/>
                  <a:gd name="T19" fmla="*/ 870 h 2618"/>
                  <a:gd name="T20" fmla="*/ 3528 w 3626"/>
                  <a:gd name="T21" fmla="*/ 945 h 2618"/>
                  <a:gd name="T22" fmla="*/ 3588 w 3626"/>
                  <a:gd name="T23" fmla="*/ 1080 h 2618"/>
                  <a:gd name="T24" fmla="*/ 3603 w 3626"/>
                  <a:gd name="T25" fmla="*/ 1275 h 2618"/>
                  <a:gd name="T26" fmla="*/ 3453 w 3626"/>
                  <a:gd name="T27" fmla="*/ 1425 h 2618"/>
                  <a:gd name="T28" fmla="*/ 3273 w 3626"/>
                  <a:gd name="T29" fmla="*/ 1485 h 2618"/>
                  <a:gd name="T30" fmla="*/ 3003 w 3626"/>
                  <a:gd name="T31" fmla="*/ 1380 h 2618"/>
                  <a:gd name="T32" fmla="*/ 2958 w 3626"/>
                  <a:gd name="T33" fmla="*/ 1350 h 2618"/>
                  <a:gd name="T34" fmla="*/ 2913 w 3626"/>
                  <a:gd name="T35" fmla="*/ 1320 h 2618"/>
                  <a:gd name="T36" fmla="*/ 2658 w 3626"/>
                  <a:gd name="T37" fmla="*/ 1380 h 2618"/>
                  <a:gd name="T38" fmla="*/ 2598 w 3626"/>
                  <a:gd name="T39" fmla="*/ 1515 h 2618"/>
                  <a:gd name="T40" fmla="*/ 2583 w 3626"/>
                  <a:gd name="T41" fmla="*/ 1560 h 2618"/>
                  <a:gd name="T42" fmla="*/ 2568 w 3626"/>
                  <a:gd name="T43" fmla="*/ 1605 h 2618"/>
                  <a:gd name="T44" fmla="*/ 2606 w 3626"/>
                  <a:gd name="T45" fmla="*/ 1808 h 2618"/>
                  <a:gd name="T46" fmla="*/ 2666 w 3626"/>
                  <a:gd name="T47" fmla="*/ 2160 h 2618"/>
                  <a:gd name="T48" fmla="*/ 2666 w 3626"/>
                  <a:gd name="T49" fmla="*/ 2453 h 2618"/>
                  <a:gd name="T50" fmla="*/ 2591 w 3626"/>
                  <a:gd name="T51" fmla="*/ 2528 h 2618"/>
                  <a:gd name="T52" fmla="*/ 2478 w 3626"/>
                  <a:gd name="T53" fmla="*/ 2573 h 2618"/>
                  <a:gd name="T54" fmla="*/ 2298 w 3626"/>
                  <a:gd name="T55" fmla="*/ 2610 h 2618"/>
                  <a:gd name="T56" fmla="*/ 1998 w 3626"/>
                  <a:gd name="T57" fmla="*/ 2603 h 2618"/>
                  <a:gd name="T58" fmla="*/ 1796 w 3626"/>
                  <a:gd name="T59" fmla="*/ 2603 h 2618"/>
                  <a:gd name="T60" fmla="*/ 1631 w 3626"/>
                  <a:gd name="T61" fmla="*/ 2558 h 2618"/>
                  <a:gd name="T62" fmla="*/ 1518 w 3626"/>
                  <a:gd name="T63" fmla="*/ 2460 h 2618"/>
                  <a:gd name="T64" fmla="*/ 1488 w 3626"/>
                  <a:gd name="T65" fmla="*/ 2370 h 2618"/>
                  <a:gd name="T66" fmla="*/ 1503 w 3626"/>
                  <a:gd name="T67" fmla="*/ 2288 h 2618"/>
                  <a:gd name="T68" fmla="*/ 1548 w 3626"/>
                  <a:gd name="T69" fmla="*/ 2220 h 2618"/>
                  <a:gd name="T70" fmla="*/ 1601 w 3626"/>
                  <a:gd name="T71" fmla="*/ 2160 h 2618"/>
                  <a:gd name="T72" fmla="*/ 1698 w 3626"/>
                  <a:gd name="T73" fmla="*/ 2070 h 2618"/>
                  <a:gd name="T74" fmla="*/ 1728 w 3626"/>
                  <a:gd name="T75" fmla="*/ 1980 h 2618"/>
                  <a:gd name="T76" fmla="*/ 1623 w 3626"/>
                  <a:gd name="T77" fmla="*/ 1665 h 2618"/>
                  <a:gd name="T78" fmla="*/ 1593 w 3626"/>
                  <a:gd name="T79" fmla="*/ 1620 h 2618"/>
                  <a:gd name="T80" fmla="*/ 1353 w 3626"/>
                  <a:gd name="T81" fmla="*/ 1560 h 2618"/>
                  <a:gd name="T82" fmla="*/ 1143 w 3626"/>
                  <a:gd name="T83" fmla="*/ 1628 h 2618"/>
                  <a:gd name="T84" fmla="*/ 1008 w 3626"/>
                  <a:gd name="T85" fmla="*/ 1905 h 2618"/>
                  <a:gd name="T86" fmla="*/ 1143 w 3626"/>
                  <a:gd name="T87" fmla="*/ 2205 h 2618"/>
                  <a:gd name="T88" fmla="*/ 1173 w 3626"/>
                  <a:gd name="T89" fmla="*/ 2250 h 2618"/>
                  <a:gd name="T90" fmla="*/ 1203 w 3626"/>
                  <a:gd name="T91" fmla="*/ 2340 h 2618"/>
                  <a:gd name="T92" fmla="*/ 1188 w 3626"/>
                  <a:gd name="T93" fmla="*/ 2460 h 2618"/>
                  <a:gd name="T94" fmla="*/ 1106 w 3626"/>
                  <a:gd name="T95" fmla="*/ 2505 h 2618"/>
                  <a:gd name="T96" fmla="*/ 896 w 3626"/>
                  <a:gd name="T97" fmla="*/ 2513 h 2618"/>
                  <a:gd name="T98" fmla="*/ 483 w 3626"/>
                  <a:gd name="T99" fmla="*/ 2550 h 2618"/>
                  <a:gd name="T100" fmla="*/ 206 w 3626"/>
                  <a:gd name="T101" fmla="*/ 2543 h 2618"/>
                  <a:gd name="T102" fmla="*/ 26 w 3626"/>
                  <a:gd name="T103" fmla="*/ 2468 h 26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26"/>
                  <a:gd name="T157" fmla="*/ 0 h 2618"/>
                  <a:gd name="T158" fmla="*/ 3626 w 3626"/>
                  <a:gd name="T159" fmla="*/ 2618 h 261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26" h="2618">
                    <a:moveTo>
                      <a:pt x="26" y="2468"/>
                    </a:moveTo>
                    <a:cubicBezTo>
                      <a:pt x="26" y="2025"/>
                      <a:pt x="26" y="525"/>
                      <a:pt x="26" y="15"/>
                    </a:cubicBezTo>
                    <a:cubicBezTo>
                      <a:pt x="461" y="15"/>
                      <a:pt x="2178" y="0"/>
                      <a:pt x="2621" y="15"/>
                    </a:cubicBezTo>
                    <a:cubicBezTo>
                      <a:pt x="2604" y="222"/>
                      <a:pt x="2593" y="497"/>
                      <a:pt x="2583" y="705"/>
                    </a:cubicBezTo>
                    <a:cubicBezTo>
                      <a:pt x="2600" y="871"/>
                      <a:pt x="2564" y="787"/>
                      <a:pt x="2621" y="900"/>
                    </a:cubicBezTo>
                    <a:cubicBezTo>
                      <a:pt x="2628" y="914"/>
                      <a:pt x="2718" y="963"/>
                      <a:pt x="2733" y="968"/>
                    </a:cubicBezTo>
                    <a:cubicBezTo>
                      <a:pt x="2791" y="986"/>
                      <a:pt x="2786" y="970"/>
                      <a:pt x="2846" y="975"/>
                    </a:cubicBezTo>
                    <a:cubicBezTo>
                      <a:pt x="2896" y="970"/>
                      <a:pt x="2947" y="954"/>
                      <a:pt x="2996" y="945"/>
                    </a:cubicBezTo>
                    <a:cubicBezTo>
                      <a:pt x="3108" y="870"/>
                      <a:pt x="3063" y="855"/>
                      <a:pt x="3266" y="825"/>
                    </a:cubicBezTo>
                    <a:cubicBezTo>
                      <a:pt x="3423" y="825"/>
                      <a:pt x="3405" y="853"/>
                      <a:pt x="3461" y="870"/>
                    </a:cubicBezTo>
                    <a:cubicBezTo>
                      <a:pt x="3491" y="879"/>
                      <a:pt x="3528" y="945"/>
                      <a:pt x="3528" y="945"/>
                    </a:cubicBezTo>
                    <a:cubicBezTo>
                      <a:pt x="3544" y="994"/>
                      <a:pt x="3572" y="1031"/>
                      <a:pt x="3588" y="1080"/>
                    </a:cubicBezTo>
                    <a:cubicBezTo>
                      <a:pt x="3583" y="1165"/>
                      <a:pt x="3626" y="1140"/>
                      <a:pt x="3603" y="1275"/>
                    </a:cubicBezTo>
                    <a:cubicBezTo>
                      <a:pt x="3594" y="1334"/>
                      <a:pt x="3494" y="1405"/>
                      <a:pt x="3453" y="1425"/>
                    </a:cubicBezTo>
                    <a:cubicBezTo>
                      <a:pt x="3382" y="1461"/>
                      <a:pt x="3358" y="1471"/>
                      <a:pt x="3273" y="1485"/>
                    </a:cubicBezTo>
                    <a:cubicBezTo>
                      <a:pt x="3152" y="1461"/>
                      <a:pt x="3108" y="1450"/>
                      <a:pt x="3003" y="1380"/>
                    </a:cubicBezTo>
                    <a:cubicBezTo>
                      <a:pt x="2988" y="1370"/>
                      <a:pt x="2973" y="1360"/>
                      <a:pt x="2958" y="1350"/>
                    </a:cubicBezTo>
                    <a:cubicBezTo>
                      <a:pt x="2943" y="1340"/>
                      <a:pt x="2913" y="1320"/>
                      <a:pt x="2913" y="1320"/>
                    </a:cubicBezTo>
                    <a:cubicBezTo>
                      <a:pt x="2790" y="1331"/>
                      <a:pt x="2747" y="1320"/>
                      <a:pt x="2658" y="1380"/>
                    </a:cubicBezTo>
                    <a:cubicBezTo>
                      <a:pt x="2610" y="1451"/>
                      <a:pt x="2634" y="1408"/>
                      <a:pt x="2598" y="1515"/>
                    </a:cubicBezTo>
                    <a:cubicBezTo>
                      <a:pt x="2593" y="1530"/>
                      <a:pt x="2588" y="1545"/>
                      <a:pt x="2583" y="1560"/>
                    </a:cubicBezTo>
                    <a:cubicBezTo>
                      <a:pt x="2578" y="1575"/>
                      <a:pt x="2568" y="1605"/>
                      <a:pt x="2568" y="1605"/>
                    </a:cubicBezTo>
                    <a:cubicBezTo>
                      <a:pt x="2573" y="1680"/>
                      <a:pt x="2597" y="1733"/>
                      <a:pt x="2606" y="1808"/>
                    </a:cubicBezTo>
                    <a:cubicBezTo>
                      <a:pt x="2621" y="1909"/>
                      <a:pt x="2656" y="2081"/>
                      <a:pt x="2666" y="2160"/>
                    </a:cubicBezTo>
                    <a:cubicBezTo>
                      <a:pt x="2671" y="2269"/>
                      <a:pt x="2678" y="2392"/>
                      <a:pt x="2666" y="2453"/>
                    </a:cubicBezTo>
                    <a:cubicBezTo>
                      <a:pt x="2656" y="2468"/>
                      <a:pt x="2606" y="2518"/>
                      <a:pt x="2591" y="2528"/>
                    </a:cubicBezTo>
                    <a:cubicBezTo>
                      <a:pt x="2564" y="2545"/>
                      <a:pt x="2508" y="2563"/>
                      <a:pt x="2478" y="2573"/>
                    </a:cubicBezTo>
                    <a:cubicBezTo>
                      <a:pt x="2424" y="2591"/>
                      <a:pt x="2354" y="2596"/>
                      <a:pt x="2298" y="2610"/>
                    </a:cubicBezTo>
                    <a:cubicBezTo>
                      <a:pt x="2178" y="2605"/>
                      <a:pt x="2118" y="2611"/>
                      <a:pt x="1998" y="2603"/>
                    </a:cubicBezTo>
                    <a:cubicBezTo>
                      <a:pt x="1933" y="2598"/>
                      <a:pt x="1850" y="2618"/>
                      <a:pt x="1796" y="2603"/>
                    </a:cubicBezTo>
                    <a:cubicBezTo>
                      <a:pt x="1779" y="2598"/>
                      <a:pt x="1658" y="2576"/>
                      <a:pt x="1631" y="2558"/>
                    </a:cubicBezTo>
                    <a:cubicBezTo>
                      <a:pt x="1573" y="2519"/>
                      <a:pt x="1580" y="2481"/>
                      <a:pt x="1518" y="2460"/>
                    </a:cubicBezTo>
                    <a:cubicBezTo>
                      <a:pt x="1508" y="2430"/>
                      <a:pt x="1498" y="2400"/>
                      <a:pt x="1488" y="2370"/>
                    </a:cubicBezTo>
                    <a:cubicBezTo>
                      <a:pt x="1477" y="2336"/>
                      <a:pt x="1483" y="2318"/>
                      <a:pt x="1503" y="2288"/>
                    </a:cubicBezTo>
                    <a:cubicBezTo>
                      <a:pt x="1512" y="2275"/>
                      <a:pt x="1538" y="2232"/>
                      <a:pt x="1548" y="2220"/>
                    </a:cubicBezTo>
                    <a:cubicBezTo>
                      <a:pt x="1559" y="2206"/>
                      <a:pt x="1586" y="2170"/>
                      <a:pt x="1601" y="2160"/>
                    </a:cubicBezTo>
                    <a:cubicBezTo>
                      <a:pt x="1631" y="2115"/>
                      <a:pt x="1668" y="2115"/>
                      <a:pt x="1698" y="2070"/>
                    </a:cubicBezTo>
                    <a:cubicBezTo>
                      <a:pt x="1716" y="2044"/>
                      <a:pt x="1728" y="1980"/>
                      <a:pt x="1728" y="1980"/>
                    </a:cubicBezTo>
                    <a:cubicBezTo>
                      <a:pt x="1717" y="1841"/>
                      <a:pt x="1740" y="1743"/>
                      <a:pt x="1623" y="1665"/>
                    </a:cubicBezTo>
                    <a:cubicBezTo>
                      <a:pt x="1613" y="1650"/>
                      <a:pt x="1608" y="1630"/>
                      <a:pt x="1593" y="1620"/>
                    </a:cubicBezTo>
                    <a:cubicBezTo>
                      <a:pt x="1533" y="1582"/>
                      <a:pt x="1419" y="1571"/>
                      <a:pt x="1353" y="1560"/>
                    </a:cubicBezTo>
                    <a:cubicBezTo>
                      <a:pt x="1273" y="1566"/>
                      <a:pt x="1206" y="1578"/>
                      <a:pt x="1143" y="1628"/>
                    </a:cubicBezTo>
                    <a:cubicBezTo>
                      <a:pt x="1031" y="1718"/>
                      <a:pt x="1027" y="1830"/>
                      <a:pt x="1008" y="1905"/>
                    </a:cubicBezTo>
                    <a:cubicBezTo>
                      <a:pt x="1031" y="2020"/>
                      <a:pt x="1078" y="2108"/>
                      <a:pt x="1143" y="2205"/>
                    </a:cubicBezTo>
                    <a:cubicBezTo>
                      <a:pt x="1153" y="2220"/>
                      <a:pt x="1167" y="2233"/>
                      <a:pt x="1173" y="2250"/>
                    </a:cubicBezTo>
                    <a:cubicBezTo>
                      <a:pt x="1183" y="2280"/>
                      <a:pt x="1203" y="2340"/>
                      <a:pt x="1203" y="2340"/>
                    </a:cubicBezTo>
                    <a:cubicBezTo>
                      <a:pt x="1198" y="2380"/>
                      <a:pt x="1204" y="2423"/>
                      <a:pt x="1188" y="2460"/>
                    </a:cubicBezTo>
                    <a:cubicBezTo>
                      <a:pt x="1182" y="2474"/>
                      <a:pt x="1122" y="2504"/>
                      <a:pt x="1106" y="2505"/>
                    </a:cubicBezTo>
                    <a:cubicBezTo>
                      <a:pt x="1006" y="2514"/>
                      <a:pt x="996" y="2508"/>
                      <a:pt x="896" y="2513"/>
                    </a:cubicBezTo>
                    <a:cubicBezTo>
                      <a:pt x="597" y="2529"/>
                      <a:pt x="732" y="2529"/>
                      <a:pt x="483" y="2550"/>
                    </a:cubicBezTo>
                    <a:cubicBezTo>
                      <a:pt x="383" y="2545"/>
                      <a:pt x="306" y="2551"/>
                      <a:pt x="206" y="2543"/>
                    </a:cubicBezTo>
                    <a:cubicBezTo>
                      <a:pt x="129" y="2537"/>
                      <a:pt x="0" y="2494"/>
                      <a:pt x="26" y="2468"/>
                    </a:cubicBezTo>
                    <a:close/>
                  </a:path>
                </a:pathLst>
              </a:custGeom>
              <a:solidFill>
                <a:schemeClr val="accent1"/>
              </a:solidFill>
              <a:ln w="9525">
                <a:solidFill>
                  <a:srgbClr val="000000"/>
                </a:solidFill>
                <a:round/>
                <a:headEnd/>
                <a:tailEnd/>
              </a:ln>
            </p:spPr>
            <p:txBody>
              <a:bodyPr wrap="none" lIns="0" tIns="0" rIns="0" anchor="ctr" anchorCtr="1"/>
              <a:lstStyle/>
              <a:p>
                <a:endParaRPr lang="en-US"/>
              </a:p>
            </p:txBody>
          </p:sp>
          <p:sp>
            <p:nvSpPr>
              <p:cNvPr id="30773" name="Freeform 53"/>
              <p:cNvSpPr>
                <a:spLocks noChangeAspect="1"/>
              </p:cNvSpPr>
              <p:nvPr/>
            </p:nvSpPr>
            <p:spPr bwMode="auto">
              <a:xfrm>
                <a:off x="6164" y="3260"/>
                <a:ext cx="2656" cy="3420"/>
              </a:xfrm>
              <a:custGeom>
                <a:avLst/>
                <a:gdLst>
                  <a:gd name="T0" fmla="*/ 2610 w 2610"/>
                  <a:gd name="T1" fmla="*/ 4 h 3420"/>
                  <a:gd name="T2" fmla="*/ 2610 w 2610"/>
                  <a:gd name="T3" fmla="*/ 2404 h 3420"/>
                  <a:gd name="T4" fmla="*/ 1913 w 2610"/>
                  <a:gd name="T5" fmla="*/ 2377 h 3420"/>
                  <a:gd name="T6" fmla="*/ 1718 w 2610"/>
                  <a:gd name="T7" fmla="*/ 2415 h 3420"/>
                  <a:gd name="T8" fmla="*/ 1650 w 2610"/>
                  <a:gd name="T9" fmla="*/ 2527 h 3420"/>
                  <a:gd name="T10" fmla="*/ 1643 w 2610"/>
                  <a:gd name="T11" fmla="*/ 2640 h 3420"/>
                  <a:gd name="T12" fmla="*/ 1673 w 2610"/>
                  <a:gd name="T13" fmla="*/ 2790 h 3420"/>
                  <a:gd name="T14" fmla="*/ 1793 w 2610"/>
                  <a:gd name="T15" fmla="*/ 3060 h 3420"/>
                  <a:gd name="T16" fmla="*/ 1748 w 2610"/>
                  <a:gd name="T17" fmla="*/ 3255 h 3420"/>
                  <a:gd name="T18" fmla="*/ 1673 w 2610"/>
                  <a:gd name="T19" fmla="*/ 3322 h 3420"/>
                  <a:gd name="T20" fmla="*/ 1538 w 2610"/>
                  <a:gd name="T21" fmla="*/ 3382 h 3420"/>
                  <a:gd name="T22" fmla="*/ 1343 w 2610"/>
                  <a:gd name="T23" fmla="*/ 3397 h 3420"/>
                  <a:gd name="T24" fmla="*/ 1193 w 2610"/>
                  <a:gd name="T25" fmla="*/ 3247 h 3420"/>
                  <a:gd name="T26" fmla="*/ 1133 w 2610"/>
                  <a:gd name="T27" fmla="*/ 3067 h 3420"/>
                  <a:gd name="T28" fmla="*/ 1238 w 2610"/>
                  <a:gd name="T29" fmla="*/ 2797 h 3420"/>
                  <a:gd name="T30" fmla="*/ 1268 w 2610"/>
                  <a:gd name="T31" fmla="*/ 2752 h 3420"/>
                  <a:gd name="T32" fmla="*/ 1298 w 2610"/>
                  <a:gd name="T33" fmla="*/ 2707 h 3420"/>
                  <a:gd name="T34" fmla="*/ 1238 w 2610"/>
                  <a:gd name="T35" fmla="*/ 2452 h 3420"/>
                  <a:gd name="T36" fmla="*/ 1103 w 2610"/>
                  <a:gd name="T37" fmla="*/ 2392 h 3420"/>
                  <a:gd name="T38" fmla="*/ 1058 w 2610"/>
                  <a:gd name="T39" fmla="*/ 2377 h 3420"/>
                  <a:gd name="T40" fmla="*/ 1013 w 2610"/>
                  <a:gd name="T41" fmla="*/ 2362 h 3420"/>
                  <a:gd name="T42" fmla="*/ 810 w 2610"/>
                  <a:gd name="T43" fmla="*/ 2400 h 3420"/>
                  <a:gd name="T44" fmla="*/ 458 w 2610"/>
                  <a:gd name="T45" fmla="*/ 2460 h 3420"/>
                  <a:gd name="T46" fmla="*/ 165 w 2610"/>
                  <a:gd name="T47" fmla="*/ 2460 h 3420"/>
                  <a:gd name="T48" fmla="*/ 90 w 2610"/>
                  <a:gd name="T49" fmla="*/ 2385 h 3420"/>
                  <a:gd name="T50" fmla="*/ 45 w 2610"/>
                  <a:gd name="T51" fmla="*/ 2272 h 3420"/>
                  <a:gd name="T52" fmla="*/ 8 w 2610"/>
                  <a:gd name="T53" fmla="*/ 2092 h 3420"/>
                  <a:gd name="T54" fmla="*/ 15 w 2610"/>
                  <a:gd name="T55" fmla="*/ 1792 h 3420"/>
                  <a:gd name="T56" fmla="*/ 15 w 2610"/>
                  <a:gd name="T57" fmla="*/ 1590 h 3420"/>
                  <a:gd name="T58" fmla="*/ 60 w 2610"/>
                  <a:gd name="T59" fmla="*/ 1425 h 3420"/>
                  <a:gd name="T60" fmla="*/ 158 w 2610"/>
                  <a:gd name="T61" fmla="*/ 1312 h 3420"/>
                  <a:gd name="T62" fmla="*/ 248 w 2610"/>
                  <a:gd name="T63" fmla="*/ 1282 h 3420"/>
                  <a:gd name="T64" fmla="*/ 330 w 2610"/>
                  <a:gd name="T65" fmla="*/ 1297 h 3420"/>
                  <a:gd name="T66" fmla="*/ 410 w 2610"/>
                  <a:gd name="T67" fmla="*/ 1314 h 3420"/>
                  <a:gd name="T68" fmla="*/ 490 w 2610"/>
                  <a:gd name="T69" fmla="*/ 1364 h 3420"/>
                  <a:gd name="T70" fmla="*/ 590 w 2610"/>
                  <a:gd name="T71" fmla="*/ 1434 h 3420"/>
                  <a:gd name="T72" fmla="*/ 700 w 2610"/>
                  <a:gd name="T73" fmla="*/ 1454 h 3420"/>
                  <a:gd name="T74" fmla="*/ 920 w 2610"/>
                  <a:gd name="T75" fmla="*/ 1424 h 3420"/>
                  <a:gd name="T76" fmla="*/ 1000 w 2610"/>
                  <a:gd name="T77" fmla="*/ 1354 h 3420"/>
                  <a:gd name="T78" fmla="*/ 1058 w 2610"/>
                  <a:gd name="T79" fmla="*/ 1147 h 3420"/>
                  <a:gd name="T80" fmla="*/ 990 w 2610"/>
                  <a:gd name="T81" fmla="*/ 937 h 3420"/>
                  <a:gd name="T82" fmla="*/ 713 w 2610"/>
                  <a:gd name="T83" fmla="*/ 802 h 3420"/>
                  <a:gd name="T84" fmla="*/ 470 w 2610"/>
                  <a:gd name="T85" fmla="*/ 914 h 3420"/>
                  <a:gd name="T86" fmla="*/ 368 w 2610"/>
                  <a:gd name="T87" fmla="*/ 967 h 3420"/>
                  <a:gd name="T88" fmla="*/ 278 w 2610"/>
                  <a:gd name="T89" fmla="*/ 997 h 3420"/>
                  <a:gd name="T90" fmla="*/ 158 w 2610"/>
                  <a:gd name="T91" fmla="*/ 982 h 3420"/>
                  <a:gd name="T92" fmla="*/ 100 w 2610"/>
                  <a:gd name="T93" fmla="*/ 904 h 3420"/>
                  <a:gd name="T94" fmla="*/ 71 w 2610"/>
                  <a:gd name="T95" fmla="*/ 625 h 3420"/>
                  <a:gd name="T96" fmla="*/ 68 w 2610"/>
                  <a:gd name="T97" fmla="*/ 277 h 3420"/>
                  <a:gd name="T98" fmla="*/ 75 w 2610"/>
                  <a:gd name="T99" fmla="*/ 0 h 3420"/>
                  <a:gd name="T100" fmla="*/ 2610 w 2610"/>
                  <a:gd name="T101" fmla="*/ 4 h 34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10"/>
                  <a:gd name="T154" fmla="*/ 0 h 3420"/>
                  <a:gd name="T155" fmla="*/ 2610 w 2610"/>
                  <a:gd name="T156" fmla="*/ 3420 h 34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10" h="3420">
                    <a:moveTo>
                      <a:pt x="2610" y="4"/>
                    </a:moveTo>
                    <a:cubicBezTo>
                      <a:pt x="2610" y="439"/>
                      <a:pt x="2610" y="1964"/>
                      <a:pt x="2610" y="2404"/>
                    </a:cubicBezTo>
                    <a:cubicBezTo>
                      <a:pt x="2403" y="2387"/>
                      <a:pt x="2121" y="2387"/>
                      <a:pt x="1913" y="2377"/>
                    </a:cubicBezTo>
                    <a:cubicBezTo>
                      <a:pt x="1747" y="2394"/>
                      <a:pt x="1831" y="2358"/>
                      <a:pt x="1718" y="2415"/>
                    </a:cubicBezTo>
                    <a:cubicBezTo>
                      <a:pt x="1704" y="2422"/>
                      <a:pt x="1655" y="2512"/>
                      <a:pt x="1650" y="2527"/>
                    </a:cubicBezTo>
                    <a:cubicBezTo>
                      <a:pt x="1632" y="2585"/>
                      <a:pt x="1648" y="2580"/>
                      <a:pt x="1643" y="2640"/>
                    </a:cubicBezTo>
                    <a:cubicBezTo>
                      <a:pt x="1648" y="2690"/>
                      <a:pt x="1664" y="2741"/>
                      <a:pt x="1673" y="2790"/>
                    </a:cubicBezTo>
                    <a:cubicBezTo>
                      <a:pt x="1748" y="2902"/>
                      <a:pt x="1763" y="2857"/>
                      <a:pt x="1793" y="3060"/>
                    </a:cubicBezTo>
                    <a:cubicBezTo>
                      <a:pt x="1793" y="3217"/>
                      <a:pt x="1765" y="3199"/>
                      <a:pt x="1748" y="3255"/>
                    </a:cubicBezTo>
                    <a:cubicBezTo>
                      <a:pt x="1739" y="3285"/>
                      <a:pt x="1673" y="3322"/>
                      <a:pt x="1673" y="3322"/>
                    </a:cubicBezTo>
                    <a:cubicBezTo>
                      <a:pt x="1624" y="3338"/>
                      <a:pt x="1587" y="3366"/>
                      <a:pt x="1538" y="3382"/>
                    </a:cubicBezTo>
                    <a:cubicBezTo>
                      <a:pt x="1453" y="3377"/>
                      <a:pt x="1478" y="3420"/>
                      <a:pt x="1343" y="3397"/>
                    </a:cubicBezTo>
                    <a:cubicBezTo>
                      <a:pt x="1284" y="3388"/>
                      <a:pt x="1213" y="3288"/>
                      <a:pt x="1193" y="3247"/>
                    </a:cubicBezTo>
                    <a:cubicBezTo>
                      <a:pt x="1157" y="3176"/>
                      <a:pt x="1147" y="3152"/>
                      <a:pt x="1133" y="3067"/>
                    </a:cubicBezTo>
                    <a:cubicBezTo>
                      <a:pt x="1157" y="2946"/>
                      <a:pt x="1168" y="2902"/>
                      <a:pt x="1238" y="2797"/>
                    </a:cubicBezTo>
                    <a:cubicBezTo>
                      <a:pt x="1248" y="2782"/>
                      <a:pt x="1258" y="2767"/>
                      <a:pt x="1268" y="2752"/>
                    </a:cubicBezTo>
                    <a:cubicBezTo>
                      <a:pt x="1278" y="2737"/>
                      <a:pt x="1298" y="2707"/>
                      <a:pt x="1298" y="2707"/>
                    </a:cubicBezTo>
                    <a:cubicBezTo>
                      <a:pt x="1287" y="2584"/>
                      <a:pt x="1298" y="2541"/>
                      <a:pt x="1238" y="2452"/>
                    </a:cubicBezTo>
                    <a:cubicBezTo>
                      <a:pt x="1167" y="2404"/>
                      <a:pt x="1210" y="2428"/>
                      <a:pt x="1103" y="2392"/>
                    </a:cubicBezTo>
                    <a:cubicBezTo>
                      <a:pt x="1088" y="2387"/>
                      <a:pt x="1073" y="2382"/>
                      <a:pt x="1058" y="2377"/>
                    </a:cubicBezTo>
                    <a:cubicBezTo>
                      <a:pt x="1043" y="2372"/>
                      <a:pt x="1013" y="2362"/>
                      <a:pt x="1013" y="2362"/>
                    </a:cubicBezTo>
                    <a:cubicBezTo>
                      <a:pt x="938" y="2367"/>
                      <a:pt x="885" y="2391"/>
                      <a:pt x="810" y="2400"/>
                    </a:cubicBezTo>
                    <a:cubicBezTo>
                      <a:pt x="709" y="2415"/>
                      <a:pt x="537" y="2450"/>
                      <a:pt x="458" y="2460"/>
                    </a:cubicBezTo>
                    <a:cubicBezTo>
                      <a:pt x="349" y="2465"/>
                      <a:pt x="226" y="2472"/>
                      <a:pt x="165" y="2460"/>
                    </a:cubicBezTo>
                    <a:cubicBezTo>
                      <a:pt x="150" y="2450"/>
                      <a:pt x="100" y="2400"/>
                      <a:pt x="90" y="2385"/>
                    </a:cubicBezTo>
                    <a:cubicBezTo>
                      <a:pt x="73" y="2358"/>
                      <a:pt x="55" y="2302"/>
                      <a:pt x="45" y="2272"/>
                    </a:cubicBezTo>
                    <a:cubicBezTo>
                      <a:pt x="27" y="2218"/>
                      <a:pt x="22" y="2148"/>
                      <a:pt x="8" y="2092"/>
                    </a:cubicBezTo>
                    <a:cubicBezTo>
                      <a:pt x="13" y="1972"/>
                      <a:pt x="7" y="1912"/>
                      <a:pt x="15" y="1792"/>
                    </a:cubicBezTo>
                    <a:cubicBezTo>
                      <a:pt x="20" y="1727"/>
                      <a:pt x="0" y="1644"/>
                      <a:pt x="15" y="1590"/>
                    </a:cubicBezTo>
                    <a:cubicBezTo>
                      <a:pt x="20" y="1573"/>
                      <a:pt x="42" y="1452"/>
                      <a:pt x="60" y="1425"/>
                    </a:cubicBezTo>
                    <a:cubicBezTo>
                      <a:pt x="99" y="1367"/>
                      <a:pt x="137" y="1374"/>
                      <a:pt x="158" y="1312"/>
                    </a:cubicBezTo>
                    <a:cubicBezTo>
                      <a:pt x="188" y="1302"/>
                      <a:pt x="218" y="1292"/>
                      <a:pt x="248" y="1282"/>
                    </a:cubicBezTo>
                    <a:cubicBezTo>
                      <a:pt x="282" y="1271"/>
                      <a:pt x="300" y="1277"/>
                      <a:pt x="330" y="1297"/>
                    </a:cubicBezTo>
                    <a:cubicBezTo>
                      <a:pt x="343" y="1306"/>
                      <a:pt x="398" y="1304"/>
                      <a:pt x="410" y="1314"/>
                    </a:cubicBezTo>
                    <a:cubicBezTo>
                      <a:pt x="424" y="1325"/>
                      <a:pt x="480" y="1349"/>
                      <a:pt x="490" y="1364"/>
                    </a:cubicBezTo>
                    <a:cubicBezTo>
                      <a:pt x="535" y="1394"/>
                      <a:pt x="545" y="1404"/>
                      <a:pt x="590" y="1434"/>
                    </a:cubicBezTo>
                    <a:cubicBezTo>
                      <a:pt x="616" y="1452"/>
                      <a:pt x="700" y="1454"/>
                      <a:pt x="700" y="1454"/>
                    </a:cubicBezTo>
                    <a:cubicBezTo>
                      <a:pt x="839" y="1443"/>
                      <a:pt x="767" y="1481"/>
                      <a:pt x="920" y="1424"/>
                    </a:cubicBezTo>
                    <a:cubicBezTo>
                      <a:pt x="935" y="1414"/>
                      <a:pt x="990" y="1369"/>
                      <a:pt x="1000" y="1354"/>
                    </a:cubicBezTo>
                    <a:cubicBezTo>
                      <a:pt x="1038" y="1294"/>
                      <a:pt x="1047" y="1213"/>
                      <a:pt x="1058" y="1147"/>
                    </a:cubicBezTo>
                    <a:cubicBezTo>
                      <a:pt x="1052" y="1067"/>
                      <a:pt x="1040" y="1000"/>
                      <a:pt x="990" y="937"/>
                    </a:cubicBezTo>
                    <a:cubicBezTo>
                      <a:pt x="900" y="825"/>
                      <a:pt x="788" y="821"/>
                      <a:pt x="713" y="802"/>
                    </a:cubicBezTo>
                    <a:cubicBezTo>
                      <a:pt x="598" y="825"/>
                      <a:pt x="567" y="849"/>
                      <a:pt x="470" y="914"/>
                    </a:cubicBezTo>
                    <a:cubicBezTo>
                      <a:pt x="455" y="924"/>
                      <a:pt x="385" y="961"/>
                      <a:pt x="368" y="967"/>
                    </a:cubicBezTo>
                    <a:cubicBezTo>
                      <a:pt x="338" y="977"/>
                      <a:pt x="278" y="997"/>
                      <a:pt x="278" y="997"/>
                    </a:cubicBezTo>
                    <a:cubicBezTo>
                      <a:pt x="238" y="992"/>
                      <a:pt x="195" y="998"/>
                      <a:pt x="158" y="982"/>
                    </a:cubicBezTo>
                    <a:cubicBezTo>
                      <a:pt x="144" y="976"/>
                      <a:pt x="101" y="920"/>
                      <a:pt x="100" y="904"/>
                    </a:cubicBezTo>
                    <a:cubicBezTo>
                      <a:pt x="50" y="754"/>
                      <a:pt x="76" y="725"/>
                      <a:pt x="71" y="625"/>
                    </a:cubicBezTo>
                    <a:cubicBezTo>
                      <a:pt x="55" y="326"/>
                      <a:pt x="51" y="485"/>
                      <a:pt x="68" y="277"/>
                    </a:cubicBezTo>
                    <a:cubicBezTo>
                      <a:pt x="73" y="177"/>
                      <a:pt x="67" y="100"/>
                      <a:pt x="75" y="0"/>
                    </a:cubicBezTo>
                    <a:cubicBezTo>
                      <a:pt x="520" y="4"/>
                      <a:pt x="2130" y="4"/>
                      <a:pt x="2610" y="4"/>
                    </a:cubicBezTo>
                    <a:close/>
                  </a:path>
                </a:pathLst>
              </a:custGeom>
              <a:solidFill>
                <a:schemeClr val="accent1"/>
              </a:solidFill>
              <a:ln w="9525">
                <a:solidFill>
                  <a:srgbClr val="000000"/>
                </a:solidFill>
                <a:round/>
                <a:headEnd/>
                <a:tailEnd/>
              </a:ln>
            </p:spPr>
            <p:txBody>
              <a:bodyPr wrap="none" lIns="0" tIns="0" rIns="0" anchor="ctr" anchorCtr="1"/>
              <a:lstStyle/>
              <a:p>
                <a:endParaRPr lang="en-US"/>
              </a:p>
            </p:txBody>
          </p:sp>
          <p:sp>
            <p:nvSpPr>
              <p:cNvPr id="30774" name="Freeform 54"/>
              <p:cNvSpPr>
                <a:spLocks noChangeAspect="1"/>
              </p:cNvSpPr>
              <p:nvPr/>
            </p:nvSpPr>
            <p:spPr bwMode="auto">
              <a:xfrm>
                <a:off x="5142" y="5505"/>
                <a:ext cx="3723" cy="2618"/>
              </a:xfrm>
              <a:custGeom>
                <a:avLst/>
                <a:gdLst>
                  <a:gd name="T0" fmla="*/ 3696 w 3723"/>
                  <a:gd name="T1" fmla="*/ 150 h 2618"/>
                  <a:gd name="T2" fmla="*/ 3696 w 3723"/>
                  <a:gd name="T3" fmla="*/ 2603 h 2618"/>
                  <a:gd name="T4" fmla="*/ 1032 w 3723"/>
                  <a:gd name="T5" fmla="*/ 2603 h 2618"/>
                  <a:gd name="T6" fmla="*/ 1071 w 3723"/>
                  <a:gd name="T7" fmla="*/ 1913 h 2618"/>
                  <a:gd name="T8" fmla="*/ 1032 w 3723"/>
                  <a:gd name="T9" fmla="*/ 1718 h 2618"/>
                  <a:gd name="T10" fmla="*/ 917 w 3723"/>
                  <a:gd name="T11" fmla="*/ 1650 h 2618"/>
                  <a:gd name="T12" fmla="*/ 801 w 3723"/>
                  <a:gd name="T13" fmla="*/ 1643 h 2618"/>
                  <a:gd name="T14" fmla="*/ 647 w 3723"/>
                  <a:gd name="T15" fmla="*/ 1673 h 2618"/>
                  <a:gd name="T16" fmla="*/ 370 w 3723"/>
                  <a:gd name="T17" fmla="*/ 1793 h 2618"/>
                  <a:gd name="T18" fmla="*/ 169 w 3723"/>
                  <a:gd name="T19" fmla="*/ 1748 h 2618"/>
                  <a:gd name="T20" fmla="*/ 101 w 3723"/>
                  <a:gd name="T21" fmla="*/ 1673 h 2618"/>
                  <a:gd name="T22" fmla="*/ 39 w 3723"/>
                  <a:gd name="T23" fmla="*/ 1538 h 2618"/>
                  <a:gd name="T24" fmla="*/ 24 w 3723"/>
                  <a:gd name="T25" fmla="*/ 1343 h 2618"/>
                  <a:gd name="T26" fmla="*/ 178 w 3723"/>
                  <a:gd name="T27" fmla="*/ 1193 h 2618"/>
                  <a:gd name="T28" fmla="*/ 362 w 3723"/>
                  <a:gd name="T29" fmla="*/ 1133 h 2618"/>
                  <a:gd name="T30" fmla="*/ 640 w 3723"/>
                  <a:gd name="T31" fmla="*/ 1238 h 2618"/>
                  <a:gd name="T32" fmla="*/ 686 w 3723"/>
                  <a:gd name="T33" fmla="*/ 1268 h 2618"/>
                  <a:gd name="T34" fmla="*/ 732 w 3723"/>
                  <a:gd name="T35" fmla="*/ 1298 h 2618"/>
                  <a:gd name="T36" fmla="*/ 994 w 3723"/>
                  <a:gd name="T37" fmla="*/ 1238 h 2618"/>
                  <a:gd name="T38" fmla="*/ 1056 w 3723"/>
                  <a:gd name="T39" fmla="*/ 1103 h 2618"/>
                  <a:gd name="T40" fmla="*/ 1071 w 3723"/>
                  <a:gd name="T41" fmla="*/ 1058 h 2618"/>
                  <a:gd name="T42" fmla="*/ 1086 w 3723"/>
                  <a:gd name="T43" fmla="*/ 1013 h 2618"/>
                  <a:gd name="T44" fmla="*/ 1047 w 3723"/>
                  <a:gd name="T45" fmla="*/ 810 h 2618"/>
                  <a:gd name="T46" fmla="*/ 986 w 3723"/>
                  <a:gd name="T47" fmla="*/ 458 h 2618"/>
                  <a:gd name="T48" fmla="*/ 986 w 3723"/>
                  <a:gd name="T49" fmla="*/ 165 h 2618"/>
                  <a:gd name="T50" fmla="*/ 1063 w 3723"/>
                  <a:gd name="T51" fmla="*/ 90 h 2618"/>
                  <a:gd name="T52" fmla="*/ 1179 w 3723"/>
                  <a:gd name="T53" fmla="*/ 45 h 2618"/>
                  <a:gd name="T54" fmla="*/ 1364 w 3723"/>
                  <a:gd name="T55" fmla="*/ 8 h 2618"/>
                  <a:gd name="T56" fmla="*/ 1672 w 3723"/>
                  <a:gd name="T57" fmla="*/ 15 h 2618"/>
                  <a:gd name="T58" fmla="*/ 1879 w 3723"/>
                  <a:gd name="T59" fmla="*/ 15 h 2618"/>
                  <a:gd name="T60" fmla="*/ 2048 w 3723"/>
                  <a:gd name="T61" fmla="*/ 60 h 2618"/>
                  <a:gd name="T62" fmla="*/ 2215 w 3723"/>
                  <a:gd name="T63" fmla="*/ 135 h 2618"/>
                  <a:gd name="T64" fmla="*/ 2345 w 3723"/>
                  <a:gd name="T65" fmla="*/ 245 h 2618"/>
                  <a:gd name="T66" fmla="*/ 2355 w 3723"/>
                  <a:gd name="T67" fmla="*/ 405 h 2618"/>
                  <a:gd name="T68" fmla="*/ 2315 w 3723"/>
                  <a:gd name="T69" fmla="*/ 555 h 2618"/>
                  <a:gd name="T70" fmla="*/ 2245 w 3723"/>
                  <a:gd name="T71" fmla="*/ 635 h 2618"/>
                  <a:gd name="T72" fmla="*/ 2195 w 3723"/>
                  <a:gd name="T73" fmla="*/ 725 h 2618"/>
                  <a:gd name="T74" fmla="*/ 2175 w 3723"/>
                  <a:gd name="T75" fmla="*/ 805 h 2618"/>
                  <a:gd name="T76" fmla="*/ 2195 w 3723"/>
                  <a:gd name="T77" fmla="*/ 945 h 2618"/>
                  <a:gd name="T78" fmla="*/ 2205 w 3723"/>
                  <a:gd name="T79" fmla="*/ 955 h 2618"/>
                  <a:gd name="T80" fmla="*/ 2315 w 3723"/>
                  <a:gd name="T81" fmla="*/ 1105 h 2618"/>
                  <a:gd name="T82" fmla="*/ 2515 w 3723"/>
                  <a:gd name="T83" fmla="*/ 1155 h 2618"/>
                  <a:gd name="T84" fmla="*/ 2765 w 3723"/>
                  <a:gd name="T85" fmla="*/ 1075 h 2618"/>
                  <a:gd name="T86" fmla="*/ 2845 w 3723"/>
                  <a:gd name="T87" fmla="*/ 825 h 2618"/>
                  <a:gd name="T88" fmla="*/ 2815 w 3723"/>
                  <a:gd name="T89" fmla="*/ 675 h 2618"/>
                  <a:gd name="T90" fmla="*/ 2695 w 3723"/>
                  <a:gd name="T91" fmla="*/ 515 h 2618"/>
                  <a:gd name="T92" fmla="*/ 2665 w 3723"/>
                  <a:gd name="T93" fmla="*/ 345 h 2618"/>
                  <a:gd name="T94" fmla="*/ 2735 w 3723"/>
                  <a:gd name="T95" fmla="*/ 205 h 2618"/>
                  <a:gd name="T96" fmla="*/ 2803 w 3723"/>
                  <a:gd name="T97" fmla="*/ 105 h 2618"/>
                  <a:gd name="T98" fmla="*/ 3227 w 3723"/>
                  <a:gd name="T99" fmla="*/ 68 h 2618"/>
                  <a:gd name="T100" fmla="*/ 3511 w 3723"/>
                  <a:gd name="T101" fmla="*/ 75 h 2618"/>
                  <a:gd name="T102" fmla="*/ 3696 w 3723"/>
                  <a:gd name="T103" fmla="*/ 150 h 26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723"/>
                  <a:gd name="T157" fmla="*/ 0 h 2618"/>
                  <a:gd name="T158" fmla="*/ 3723 w 3723"/>
                  <a:gd name="T159" fmla="*/ 2618 h 261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723" h="2618">
                    <a:moveTo>
                      <a:pt x="3696" y="150"/>
                    </a:moveTo>
                    <a:cubicBezTo>
                      <a:pt x="3696" y="593"/>
                      <a:pt x="3696" y="2093"/>
                      <a:pt x="3696" y="2603"/>
                    </a:cubicBezTo>
                    <a:cubicBezTo>
                      <a:pt x="3250" y="2603"/>
                      <a:pt x="1487" y="2618"/>
                      <a:pt x="1032" y="2603"/>
                    </a:cubicBezTo>
                    <a:cubicBezTo>
                      <a:pt x="1049" y="2396"/>
                      <a:pt x="1061" y="2121"/>
                      <a:pt x="1071" y="1913"/>
                    </a:cubicBezTo>
                    <a:cubicBezTo>
                      <a:pt x="1053" y="1747"/>
                      <a:pt x="1090" y="1831"/>
                      <a:pt x="1032" y="1718"/>
                    </a:cubicBezTo>
                    <a:cubicBezTo>
                      <a:pt x="1025" y="1704"/>
                      <a:pt x="932" y="1655"/>
                      <a:pt x="917" y="1650"/>
                    </a:cubicBezTo>
                    <a:cubicBezTo>
                      <a:pt x="857" y="1632"/>
                      <a:pt x="862" y="1648"/>
                      <a:pt x="801" y="1643"/>
                    </a:cubicBezTo>
                    <a:cubicBezTo>
                      <a:pt x="750" y="1648"/>
                      <a:pt x="697" y="1664"/>
                      <a:pt x="647" y="1673"/>
                    </a:cubicBezTo>
                    <a:cubicBezTo>
                      <a:pt x="532" y="1748"/>
                      <a:pt x="578" y="1763"/>
                      <a:pt x="370" y="1793"/>
                    </a:cubicBezTo>
                    <a:cubicBezTo>
                      <a:pt x="208" y="1793"/>
                      <a:pt x="227" y="1765"/>
                      <a:pt x="169" y="1748"/>
                    </a:cubicBezTo>
                    <a:cubicBezTo>
                      <a:pt x="139" y="1739"/>
                      <a:pt x="101" y="1673"/>
                      <a:pt x="101" y="1673"/>
                    </a:cubicBezTo>
                    <a:cubicBezTo>
                      <a:pt x="84" y="1624"/>
                      <a:pt x="55" y="1587"/>
                      <a:pt x="39" y="1538"/>
                    </a:cubicBezTo>
                    <a:cubicBezTo>
                      <a:pt x="44" y="1453"/>
                      <a:pt x="0" y="1478"/>
                      <a:pt x="24" y="1343"/>
                    </a:cubicBezTo>
                    <a:cubicBezTo>
                      <a:pt x="33" y="1284"/>
                      <a:pt x="136" y="1213"/>
                      <a:pt x="178" y="1193"/>
                    </a:cubicBezTo>
                    <a:cubicBezTo>
                      <a:pt x="251" y="1157"/>
                      <a:pt x="275" y="1147"/>
                      <a:pt x="362" y="1133"/>
                    </a:cubicBezTo>
                    <a:cubicBezTo>
                      <a:pt x="615" y="1118"/>
                      <a:pt x="532" y="1168"/>
                      <a:pt x="640" y="1238"/>
                    </a:cubicBezTo>
                    <a:cubicBezTo>
                      <a:pt x="655" y="1248"/>
                      <a:pt x="670" y="1258"/>
                      <a:pt x="686" y="1268"/>
                    </a:cubicBezTo>
                    <a:cubicBezTo>
                      <a:pt x="701" y="1278"/>
                      <a:pt x="732" y="1298"/>
                      <a:pt x="732" y="1298"/>
                    </a:cubicBezTo>
                    <a:cubicBezTo>
                      <a:pt x="858" y="1287"/>
                      <a:pt x="903" y="1298"/>
                      <a:pt x="994" y="1238"/>
                    </a:cubicBezTo>
                    <a:cubicBezTo>
                      <a:pt x="1043" y="1167"/>
                      <a:pt x="1019" y="1210"/>
                      <a:pt x="1056" y="1103"/>
                    </a:cubicBezTo>
                    <a:cubicBezTo>
                      <a:pt x="1061" y="1088"/>
                      <a:pt x="1066" y="1073"/>
                      <a:pt x="1071" y="1058"/>
                    </a:cubicBezTo>
                    <a:cubicBezTo>
                      <a:pt x="1076" y="1043"/>
                      <a:pt x="1086" y="1013"/>
                      <a:pt x="1086" y="1013"/>
                    </a:cubicBezTo>
                    <a:cubicBezTo>
                      <a:pt x="1081" y="938"/>
                      <a:pt x="1057" y="885"/>
                      <a:pt x="1047" y="810"/>
                    </a:cubicBezTo>
                    <a:cubicBezTo>
                      <a:pt x="1032" y="709"/>
                      <a:pt x="996" y="537"/>
                      <a:pt x="986" y="458"/>
                    </a:cubicBezTo>
                    <a:cubicBezTo>
                      <a:pt x="981" y="349"/>
                      <a:pt x="973" y="226"/>
                      <a:pt x="986" y="165"/>
                    </a:cubicBezTo>
                    <a:cubicBezTo>
                      <a:pt x="996" y="150"/>
                      <a:pt x="1047" y="100"/>
                      <a:pt x="1063" y="90"/>
                    </a:cubicBezTo>
                    <a:cubicBezTo>
                      <a:pt x="1090" y="73"/>
                      <a:pt x="1148" y="55"/>
                      <a:pt x="1179" y="45"/>
                    </a:cubicBezTo>
                    <a:cubicBezTo>
                      <a:pt x="1234" y="27"/>
                      <a:pt x="1306" y="22"/>
                      <a:pt x="1364" y="8"/>
                    </a:cubicBezTo>
                    <a:cubicBezTo>
                      <a:pt x="1487" y="13"/>
                      <a:pt x="1548" y="7"/>
                      <a:pt x="1672" y="15"/>
                    </a:cubicBezTo>
                    <a:cubicBezTo>
                      <a:pt x="1738" y="20"/>
                      <a:pt x="1824" y="0"/>
                      <a:pt x="1879" y="15"/>
                    </a:cubicBezTo>
                    <a:cubicBezTo>
                      <a:pt x="1896" y="20"/>
                      <a:pt x="2021" y="42"/>
                      <a:pt x="2048" y="60"/>
                    </a:cubicBezTo>
                    <a:cubicBezTo>
                      <a:pt x="2108" y="99"/>
                      <a:pt x="2152" y="114"/>
                      <a:pt x="2215" y="135"/>
                    </a:cubicBezTo>
                    <a:cubicBezTo>
                      <a:pt x="2226" y="165"/>
                      <a:pt x="2335" y="215"/>
                      <a:pt x="2345" y="245"/>
                    </a:cubicBezTo>
                    <a:cubicBezTo>
                      <a:pt x="2356" y="279"/>
                      <a:pt x="2375" y="375"/>
                      <a:pt x="2355" y="405"/>
                    </a:cubicBezTo>
                    <a:cubicBezTo>
                      <a:pt x="2346" y="418"/>
                      <a:pt x="2325" y="543"/>
                      <a:pt x="2315" y="555"/>
                    </a:cubicBezTo>
                    <a:cubicBezTo>
                      <a:pt x="2303" y="569"/>
                      <a:pt x="2261" y="625"/>
                      <a:pt x="2245" y="635"/>
                    </a:cubicBezTo>
                    <a:cubicBezTo>
                      <a:pt x="2214" y="680"/>
                      <a:pt x="2225" y="680"/>
                      <a:pt x="2195" y="725"/>
                    </a:cubicBezTo>
                    <a:cubicBezTo>
                      <a:pt x="2176" y="751"/>
                      <a:pt x="2175" y="805"/>
                      <a:pt x="2175" y="805"/>
                    </a:cubicBezTo>
                    <a:cubicBezTo>
                      <a:pt x="2186" y="944"/>
                      <a:pt x="2190" y="863"/>
                      <a:pt x="2195" y="945"/>
                    </a:cubicBezTo>
                    <a:cubicBezTo>
                      <a:pt x="2205" y="960"/>
                      <a:pt x="2190" y="945"/>
                      <a:pt x="2205" y="955"/>
                    </a:cubicBezTo>
                    <a:cubicBezTo>
                      <a:pt x="2267" y="993"/>
                      <a:pt x="2198" y="1020"/>
                      <a:pt x="2315" y="1105"/>
                    </a:cubicBezTo>
                    <a:cubicBezTo>
                      <a:pt x="2400" y="1148"/>
                      <a:pt x="2378" y="1163"/>
                      <a:pt x="2515" y="1155"/>
                    </a:cubicBezTo>
                    <a:cubicBezTo>
                      <a:pt x="2648" y="1133"/>
                      <a:pt x="2615" y="1155"/>
                      <a:pt x="2765" y="1075"/>
                    </a:cubicBezTo>
                    <a:cubicBezTo>
                      <a:pt x="2825" y="945"/>
                      <a:pt x="2815" y="1035"/>
                      <a:pt x="2845" y="825"/>
                    </a:cubicBezTo>
                    <a:cubicBezTo>
                      <a:pt x="2835" y="810"/>
                      <a:pt x="2821" y="692"/>
                      <a:pt x="2815" y="675"/>
                    </a:cubicBezTo>
                    <a:cubicBezTo>
                      <a:pt x="2804" y="645"/>
                      <a:pt x="2695" y="515"/>
                      <a:pt x="2695" y="515"/>
                    </a:cubicBezTo>
                    <a:cubicBezTo>
                      <a:pt x="2700" y="475"/>
                      <a:pt x="2649" y="382"/>
                      <a:pt x="2665" y="345"/>
                    </a:cubicBezTo>
                    <a:cubicBezTo>
                      <a:pt x="2670" y="285"/>
                      <a:pt x="2719" y="206"/>
                      <a:pt x="2735" y="205"/>
                    </a:cubicBezTo>
                    <a:cubicBezTo>
                      <a:pt x="2760" y="135"/>
                      <a:pt x="2723" y="203"/>
                      <a:pt x="2803" y="105"/>
                    </a:cubicBezTo>
                    <a:cubicBezTo>
                      <a:pt x="3110" y="89"/>
                      <a:pt x="2971" y="89"/>
                      <a:pt x="3227" y="68"/>
                    </a:cubicBezTo>
                    <a:cubicBezTo>
                      <a:pt x="3330" y="73"/>
                      <a:pt x="3409" y="67"/>
                      <a:pt x="3511" y="75"/>
                    </a:cubicBezTo>
                    <a:cubicBezTo>
                      <a:pt x="3591" y="81"/>
                      <a:pt x="3723" y="124"/>
                      <a:pt x="3696" y="150"/>
                    </a:cubicBezTo>
                    <a:close/>
                  </a:path>
                </a:pathLst>
              </a:custGeom>
              <a:solidFill>
                <a:schemeClr val="accent1"/>
              </a:solidFill>
              <a:ln w="9525">
                <a:solidFill>
                  <a:srgbClr val="000000"/>
                </a:solidFill>
                <a:round/>
                <a:headEnd/>
                <a:tailEnd/>
              </a:ln>
            </p:spPr>
            <p:txBody>
              <a:bodyPr wrap="none" lIns="0" tIns="0" rIns="0" anchor="ctr" anchorCtr="1"/>
              <a:lstStyle/>
              <a:p>
                <a:endParaRPr lang="en-US"/>
              </a:p>
            </p:txBody>
          </p:sp>
          <p:sp>
            <p:nvSpPr>
              <p:cNvPr id="30775" name="Freeform 55"/>
              <p:cNvSpPr>
                <a:spLocks noChangeAspect="1"/>
              </p:cNvSpPr>
              <p:nvPr/>
            </p:nvSpPr>
            <p:spPr bwMode="auto">
              <a:xfrm>
                <a:off x="3594" y="4778"/>
                <a:ext cx="2680" cy="3322"/>
              </a:xfrm>
              <a:custGeom>
                <a:avLst/>
                <a:gdLst>
                  <a:gd name="T0" fmla="*/ 0 w 2680"/>
                  <a:gd name="T1" fmla="*/ 3318 h 3322"/>
                  <a:gd name="T2" fmla="*/ 0 w 2680"/>
                  <a:gd name="T3" fmla="*/ 918 h 3322"/>
                  <a:gd name="T4" fmla="*/ 600 w 2680"/>
                  <a:gd name="T5" fmla="*/ 962 h 3322"/>
                  <a:gd name="T6" fmla="*/ 930 w 2680"/>
                  <a:gd name="T7" fmla="*/ 972 h 3322"/>
                  <a:gd name="T8" fmla="*/ 1133 w 2680"/>
                  <a:gd name="T9" fmla="*/ 967 h 3322"/>
                  <a:gd name="T10" fmla="*/ 1238 w 2680"/>
                  <a:gd name="T11" fmla="*/ 907 h 3322"/>
                  <a:gd name="T12" fmla="*/ 1223 w 2680"/>
                  <a:gd name="T13" fmla="*/ 735 h 3322"/>
                  <a:gd name="T14" fmla="*/ 1120 w 2680"/>
                  <a:gd name="T15" fmla="*/ 552 h 3322"/>
                  <a:gd name="T16" fmla="*/ 1035 w 2680"/>
                  <a:gd name="T17" fmla="*/ 382 h 3322"/>
                  <a:gd name="T18" fmla="*/ 1050 w 2680"/>
                  <a:gd name="T19" fmla="*/ 262 h 3322"/>
                  <a:gd name="T20" fmla="*/ 1080 w 2680"/>
                  <a:gd name="T21" fmla="*/ 172 h 3322"/>
                  <a:gd name="T22" fmla="*/ 1150 w 2680"/>
                  <a:gd name="T23" fmla="*/ 92 h 3322"/>
                  <a:gd name="T24" fmla="*/ 1313 w 2680"/>
                  <a:gd name="T25" fmla="*/ 0 h 3322"/>
                  <a:gd name="T26" fmla="*/ 1580 w 2680"/>
                  <a:gd name="T27" fmla="*/ 52 h 3322"/>
                  <a:gd name="T28" fmla="*/ 1760 w 2680"/>
                  <a:gd name="T29" fmla="*/ 242 h 3322"/>
                  <a:gd name="T30" fmla="*/ 1730 w 2680"/>
                  <a:gd name="T31" fmla="*/ 522 h 3322"/>
                  <a:gd name="T32" fmla="*/ 1590 w 2680"/>
                  <a:gd name="T33" fmla="*/ 642 h 3322"/>
                  <a:gd name="T34" fmla="*/ 1510 w 2680"/>
                  <a:gd name="T35" fmla="*/ 782 h 3322"/>
                  <a:gd name="T36" fmla="*/ 1547 w 2680"/>
                  <a:gd name="T37" fmla="*/ 930 h 3322"/>
                  <a:gd name="T38" fmla="*/ 1594 w 2680"/>
                  <a:gd name="T39" fmla="*/ 945 h 3322"/>
                  <a:gd name="T40" fmla="*/ 1640 w 2680"/>
                  <a:gd name="T41" fmla="*/ 960 h 3322"/>
                  <a:gd name="T42" fmla="*/ 1848 w 2680"/>
                  <a:gd name="T43" fmla="*/ 922 h 3322"/>
                  <a:gd name="T44" fmla="*/ 2210 w 2680"/>
                  <a:gd name="T45" fmla="*/ 862 h 3322"/>
                  <a:gd name="T46" fmla="*/ 2511 w 2680"/>
                  <a:gd name="T47" fmla="*/ 862 h 3322"/>
                  <a:gd name="T48" fmla="*/ 2588 w 2680"/>
                  <a:gd name="T49" fmla="*/ 937 h 3322"/>
                  <a:gd name="T50" fmla="*/ 2634 w 2680"/>
                  <a:gd name="T51" fmla="*/ 1050 h 3322"/>
                  <a:gd name="T52" fmla="*/ 2672 w 2680"/>
                  <a:gd name="T53" fmla="*/ 1230 h 3322"/>
                  <a:gd name="T54" fmla="*/ 2665 w 2680"/>
                  <a:gd name="T55" fmla="*/ 1530 h 3322"/>
                  <a:gd name="T56" fmla="*/ 2665 w 2680"/>
                  <a:gd name="T57" fmla="*/ 1732 h 3322"/>
                  <a:gd name="T58" fmla="*/ 2618 w 2680"/>
                  <a:gd name="T59" fmla="*/ 1897 h 3322"/>
                  <a:gd name="T60" fmla="*/ 2518 w 2680"/>
                  <a:gd name="T61" fmla="*/ 2010 h 3322"/>
                  <a:gd name="T62" fmla="*/ 2425 w 2680"/>
                  <a:gd name="T63" fmla="*/ 2040 h 3322"/>
                  <a:gd name="T64" fmla="*/ 2341 w 2680"/>
                  <a:gd name="T65" fmla="*/ 2025 h 3322"/>
                  <a:gd name="T66" fmla="*/ 2259 w 2680"/>
                  <a:gd name="T67" fmla="*/ 2008 h 3322"/>
                  <a:gd name="T68" fmla="*/ 2177 w 2680"/>
                  <a:gd name="T69" fmla="*/ 1958 h 3322"/>
                  <a:gd name="T70" fmla="*/ 2074 w 2680"/>
                  <a:gd name="T71" fmla="*/ 1888 h 3322"/>
                  <a:gd name="T72" fmla="*/ 1961 w 2680"/>
                  <a:gd name="T73" fmla="*/ 1868 h 3322"/>
                  <a:gd name="T74" fmla="*/ 1735 w 2680"/>
                  <a:gd name="T75" fmla="*/ 1898 h 3322"/>
                  <a:gd name="T76" fmla="*/ 1653 w 2680"/>
                  <a:gd name="T77" fmla="*/ 1968 h 3322"/>
                  <a:gd name="T78" fmla="*/ 1594 w 2680"/>
                  <a:gd name="T79" fmla="*/ 2175 h 3322"/>
                  <a:gd name="T80" fmla="*/ 1663 w 2680"/>
                  <a:gd name="T81" fmla="*/ 2385 h 3322"/>
                  <a:gd name="T82" fmla="*/ 1948 w 2680"/>
                  <a:gd name="T83" fmla="*/ 2520 h 3322"/>
                  <a:gd name="T84" fmla="*/ 2197 w 2680"/>
                  <a:gd name="T85" fmla="*/ 2408 h 3322"/>
                  <a:gd name="T86" fmla="*/ 2302 w 2680"/>
                  <a:gd name="T87" fmla="*/ 2355 h 3322"/>
                  <a:gd name="T88" fmla="*/ 2395 w 2680"/>
                  <a:gd name="T89" fmla="*/ 2325 h 3322"/>
                  <a:gd name="T90" fmla="*/ 2518 w 2680"/>
                  <a:gd name="T91" fmla="*/ 2340 h 3322"/>
                  <a:gd name="T92" fmla="*/ 2577 w 2680"/>
                  <a:gd name="T93" fmla="*/ 2418 h 3322"/>
                  <a:gd name="T94" fmla="*/ 2607 w 2680"/>
                  <a:gd name="T95" fmla="*/ 2697 h 3322"/>
                  <a:gd name="T96" fmla="*/ 2610 w 2680"/>
                  <a:gd name="T97" fmla="*/ 3045 h 3322"/>
                  <a:gd name="T98" fmla="*/ 2603 w 2680"/>
                  <a:gd name="T99" fmla="*/ 3322 h 3322"/>
                  <a:gd name="T100" fmla="*/ 0 w 2680"/>
                  <a:gd name="T101" fmla="*/ 3318 h 33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80"/>
                  <a:gd name="T154" fmla="*/ 0 h 3322"/>
                  <a:gd name="T155" fmla="*/ 2680 w 2680"/>
                  <a:gd name="T156" fmla="*/ 3322 h 332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80" h="3322">
                    <a:moveTo>
                      <a:pt x="0" y="3318"/>
                    </a:moveTo>
                    <a:cubicBezTo>
                      <a:pt x="0" y="2883"/>
                      <a:pt x="0" y="1358"/>
                      <a:pt x="0" y="918"/>
                    </a:cubicBezTo>
                    <a:cubicBezTo>
                      <a:pt x="213" y="935"/>
                      <a:pt x="386" y="952"/>
                      <a:pt x="600" y="962"/>
                    </a:cubicBezTo>
                    <a:cubicBezTo>
                      <a:pt x="750" y="972"/>
                      <a:pt x="795" y="997"/>
                      <a:pt x="930" y="972"/>
                    </a:cubicBezTo>
                    <a:cubicBezTo>
                      <a:pt x="1020" y="972"/>
                      <a:pt x="1128" y="982"/>
                      <a:pt x="1133" y="967"/>
                    </a:cubicBezTo>
                    <a:cubicBezTo>
                      <a:pt x="1186" y="940"/>
                      <a:pt x="1223" y="946"/>
                      <a:pt x="1238" y="907"/>
                    </a:cubicBezTo>
                    <a:cubicBezTo>
                      <a:pt x="1253" y="868"/>
                      <a:pt x="1243" y="794"/>
                      <a:pt x="1223" y="735"/>
                    </a:cubicBezTo>
                    <a:cubicBezTo>
                      <a:pt x="1163" y="695"/>
                      <a:pt x="1129" y="601"/>
                      <a:pt x="1120" y="552"/>
                    </a:cubicBezTo>
                    <a:cubicBezTo>
                      <a:pt x="1043" y="440"/>
                      <a:pt x="1066" y="585"/>
                      <a:pt x="1035" y="382"/>
                    </a:cubicBezTo>
                    <a:cubicBezTo>
                      <a:pt x="1035" y="225"/>
                      <a:pt x="1033" y="318"/>
                      <a:pt x="1050" y="262"/>
                    </a:cubicBezTo>
                    <a:cubicBezTo>
                      <a:pt x="1059" y="232"/>
                      <a:pt x="1080" y="172"/>
                      <a:pt x="1080" y="172"/>
                    </a:cubicBezTo>
                    <a:cubicBezTo>
                      <a:pt x="1130" y="156"/>
                      <a:pt x="1099" y="108"/>
                      <a:pt x="1150" y="92"/>
                    </a:cubicBezTo>
                    <a:cubicBezTo>
                      <a:pt x="1253" y="37"/>
                      <a:pt x="1133" y="60"/>
                      <a:pt x="1313" y="0"/>
                    </a:cubicBezTo>
                    <a:cubicBezTo>
                      <a:pt x="1456" y="0"/>
                      <a:pt x="1559" y="11"/>
                      <a:pt x="1580" y="52"/>
                    </a:cubicBezTo>
                    <a:cubicBezTo>
                      <a:pt x="1688" y="105"/>
                      <a:pt x="1745" y="157"/>
                      <a:pt x="1760" y="242"/>
                    </a:cubicBezTo>
                    <a:cubicBezTo>
                      <a:pt x="1785" y="375"/>
                      <a:pt x="1802" y="417"/>
                      <a:pt x="1730" y="522"/>
                    </a:cubicBezTo>
                    <a:cubicBezTo>
                      <a:pt x="1720" y="537"/>
                      <a:pt x="1600" y="627"/>
                      <a:pt x="1590" y="642"/>
                    </a:cubicBezTo>
                    <a:cubicBezTo>
                      <a:pt x="1580" y="657"/>
                      <a:pt x="1510" y="782"/>
                      <a:pt x="1510" y="782"/>
                    </a:cubicBezTo>
                    <a:cubicBezTo>
                      <a:pt x="1515" y="847"/>
                      <a:pt x="1506" y="875"/>
                      <a:pt x="1547" y="930"/>
                    </a:cubicBezTo>
                    <a:cubicBezTo>
                      <a:pt x="1563" y="935"/>
                      <a:pt x="1578" y="940"/>
                      <a:pt x="1594" y="945"/>
                    </a:cubicBezTo>
                    <a:cubicBezTo>
                      <a:pt x="1609" y="950"/>
                      <a:pt x="1640" y="960"/>
                      <a:pt x="1640" y="960"/>
                    </a:cubicBezTo>
                    <a:cubicBezTo>
                      <a:pt x="1717" y="955"/>
                      <a:pt x="1771" y="931"/>
                      <a:pt x="1848" y="922"/>
                    </a:cubicBezTo>
                    <a:cubicBezTo>
                      <a:pt x="1952" y="907"/>
                      <a:pt x="2129" y="872"/>
                      <a:pt x="2210" y="862"/>
                    </a:cubicBezTo>
                    <a:cubicBezTo>
                      <a:pt x="2322" y="857"/>
                      <a:pt x="2448" y="850"/>
                      <a:pt x="2511" y="862"/>
                    </a:cubicBezTo>
                    <a:cubicBezTo>
                      <a:pt x="2526" y="872"/>
                      <a:pt x="2577" y="922"/>
                      <a:pt x="2588" y="937"/>
                    </a:cubicBezTo>
                    <a:cubicBezTo>
                      <a:pt x="2605" y="964"/>
                      <a:pt x="2624" y="1020"/>
                      <a:pt x="2634" y="1050"/>
                    </a:cubicBezTo>
                    <a:cubicBezTo>
                      <a:pt x="2652" y="1104"/>
                      <a:pt x="2657" y="1174"/>
                      <a:pt x="2672" y="1230"/>
                    </a:cubicBezTo>
                    <a:cubicBezTo>
                      <a:pt x="2667" y="1350"/>
                      <a:pt x="2673" y="1410"/>
                      <a:pt x="2665" y="1530"/>
                    </a:cubicBezTo>
                    <a:cubicBezTo>
                      <a:pt x="2659" y="1595"/>
                      <a:pt x="2680" y="1678"/>
                      <a:pt x="2665" y="1732"/>
                    </a:cubicBezTo>
                    <a:cubicBezTo>
                      <a:pt x="2659" y="1749"/>
                      <a:pt x="2637" y="1870"/>
                      <a:pt x="2618" y="1897"/>
                    </a:cubicBezTo>
                    <a:cubicBezTo>
                      <a:pt x="2578" y="1955"/>
                      <a:pt x="2539" y="1948"/>
                      <a:pt x="2518" y="2010"/>
                    </a:cubicBezTo>
                    <a:cubicBezTo>
                      <a:pt x="2487" y="2020"/>
                      <a:pt x="2456" y="2030"/>
                      <a:pt x="2425" y="2040"/>
                    </a:cubicBezTo>
                    <a:cubicBezTo>
                      <a:pt x="2390" y="2051"/>
                      <a:pt x="2372" y="2045"/>
                      <a:pt x="2341" y="2025"/>
                    </a:cubicBezTo>
                    <a:cubicBezTo>
                      <a:pt x="2328" y="2016"/>
                      <a:pt x="2271" y="2018"/>
                      <a:pt x="2259" y="2008"/>
                    </a:cubicBezTo>
                    <a:cubicBezTo>
                      <a:pt x="2245" y="1997"/>
                      <a:pt x="2187" y="1973"/>
                      <a:pt x="2177" y="1958"/>
                    </a:cubicBezTo>
                    <a:cubicBezTo>
                      <a:pt x="2131" y="1928"/>
                      <a:pt x="2120" y="1918"/>
                      <a:pt x="2074" y="1888"/>
                    </a:cubicBezTo>
                    <a:cubicBezTo>
                      <a:pt x="2047" y="1870"/>
                      <a:pt x="1961" y="1868"/>
                      <a:pt x="1961" y="1868"/>
                    </a:cubicBezTo>
                    <a:cubicBezTo>
                      <a:pt x="1818" y="1879"/>
                      <a:pt x="1892" y="1841"/>
                      <a:pt x="1735" y="1898"/>
                    </a:cubicBezTo>
                    <a:cubicBezTo>
                      <a:pt x="1720" y="1908"/>
                      <a:pt x="1663" y="1953"/>
                      <a:pt x="1653" y="1968"/>
                    </a:cubicBezTo>
                    <a:cubicBezTo>
                      <a:pt x="1614" y="2028"/>
                      <a:pt x="1605" y="2109"/>
                      <a:pt x="1594" y="2175"/>
                    </a:cubicBezTo>
                    <a:cubicBezTo>
                      <a:pt x="1600" y="2255"/>
                      <a:pt x="1612" y="2322"/>
                      <a:pt x="1663" y="2385"/>
                    </a:cubicBezTo>
                    <a:cubicBezTo>
                      <a:pt x="1756" y="2497"/>
                      <a:pt x="1871" y="2501"/>
                      <a:pt x="1948" y="2520"/>
                    </a:cubicBezTo>
                    <a:cubicBezTo>
                      <a:pt x="2066" y="2497"/>
                      <a:pt x="2098" y="2473"/>
                      <a:pt x="2197" y="2408"/>
                    </a:cubicBezTo>
                    <a:cubicBezTo>
                      <a:pt x="2213" y="2398"/>
                      <a:pt x="2285" y="2361"/>
                      <a:pt x="2302" y="2355"/>
                    </a:cubicBezTo>
                    <a:cubicBezTo>
                      <a:pt x="2333" y="2345"/>
                      <a:pt x="2395" y="2325"/>
                      <a:pt x="2395" y="2325"/>
                    </a:cubicBezTo>
                    <a:cubicBezTo>
                      <a:pt x="2436" y="2330"/>
                      <a:pt x="2480" y="2324"/>
                      <a:pt x="2518" y="2340"/>
                    </a:cubicBezTo>
                    <a:cubicBezTo>
                      <a:pt x="2532" y="2346"/>
                      <a:pt x="2576" y="2402"/>
                      <a:pt x="2577" y="2418"/>
                    </a:cubicBezTo>
                    <a:cubicBezTo>
                      <a:pt x="2629" y="2568"/>
                      <a:pt x="2602" y="2597"/>
                      <a:pt x="2607" y="2697"/>
                    </a:cubicBezTo>
                    <a:cubicBezTo>
                      <a:pt x="2624" y="2996"/>
                      <a:pt x="2628" y="2837"/>
                      <a:pt x="2610" y="3045"/>
                    </a:cubicBezTo>
                    <a:cubicBezTo>
                      <a:pt x="2605" y="3145"/>
                      <a:pt x="2611" y="3222"/>
                      <a:pt x="2603" y="3322"/>
                    </a:cubicBezTo>
                    <a:cubicBezTo>
                      <a:pt x="2146" y="3318"/>
                      <a:pt x="493" y="3318"/>
                      <a:pt x="0" y="3318"/>
                    </a:cubicBezTo>
                    <a:close/>
                  </a:path>
                </a:pathLst>
              </a:custGeom>
              <a:solidFill>
                <a:schemeClr val="accent1"/>
              </a:solidFill>
              <a:ln w="9525">
                <a:solidFill>
                  <a:srgbClr val="000000"/>
                </a:solidFill>
                <a:round/>
                <a:headEnd/>
                <a:tailEnd/>
              </a:ln>
            </p:spPr>
            <p:txBody>
              <a:bodyPr wrap="none" lIns="0" tIns="0" rIns="0" anchor="ctr" anchorCtr="1"/>
              <a:lstStyle/>
              <a:p>
                <a:endParaRPr lang="en-US"/>
              </a:p>
            </p:txBody>
          </p:sp>
        </p:grpSp>
        <p:sp>
          <p:nvSpPr>
            <p:cNvPr id="30755" name="Rectangle 56"/>
            <p:cNvSpPr>
              <a:spLocks noChangeArrowheads="1"/>
            </p:cNvSpPr>
            <p:nvPr/>
          </p:nvSpPr>
          <p:spPr bwMode="auto">
            <a:xfrm>
              <a:off x="2552" y="3250"/>
              <a:ext cx="400" cy="108"/>
            </a:xfrm>
            <a:prstGeom prst="rect">
              <a:avLst/>
            </a:prstGeom>
            <a:solidFill>
              <a:schemeClr val="accent1"/>
            </a:solidFill>
            <a:ln w="9525">
              <a:noFill/>
              <a:miter lim="800000"/>
              <a:headEnd/>
              <a:tailEnd/>
            </a:ln>
          </p:spPr>
          <p:txBody>
            <a:bodyPr wrap="none" lIns="0" tIns="0" rIns="0" bIns="0" anchor="ctr" anchorCtr="1"/>
            <a:lstStyle/>
            <a:p>
              <a:pPr eaLnBrk="0" hangingPunct="0"/>
              <a:r>
                <a:rPr lang="en-US" sz="1200" baseline="0">
                  <a:solidFill>
                    <a:srgbClr val="0000FF"/>
                  </a:solidFill>
                  <a:latin typeface="Times New Roman Albanian" pitchFamily="18" charset="0"/>
                </a:rPr>
                <a:t>BDH</a:t>
              </a:r>
            </a:p>
          </p:txBody>
        </p:sp>
        <p:sp>
          <p:nvSpPr>
            <p:cNvPr id="30756" name="Rectangle 57"/>
            <p:cNvSpPr>
              <a:spLocks noChangeArrowheads="1"/>
            </p:cNvSpPr>
            <p:nvPr/>
          </p:nvSpPr>
          <p:spPr bwMode="auto">
            <a:xfrm>
              <a:off x="1059" y="3143"/>
              <a:ext cx="298" cy="108"/>
            </a:xfrm>
            <a:prstGeom prst="rect">
              <a:avLst/>
            </a:prstGeom>
            <a:solidFill>
              <a:schemeClr val="accent1"/>
            </a:solidFill>
            <a:ln w="9525">
              <a:noFill/>
              <a:miter lim="800000"/>
              <a:headEnd/>
              <a:tailEnd/>
            </a:ln>
          </p:spPr>
          <p:txBody>
            <a:bodyPr wrap="none" lIns="0" tIns="0" rIns="0" bIns="10800" anchor="ctr" anchorCtr="1"/>
            <a:lstStyle/>
            <a:p>
              <a:pPr algn="l" eaLnBrk="0" hangingPunct="0"/>
              <a:r>
                <a:rPr lang="en-US" sz="1000" b="0" baseline="0">
                  <a:solidFill>
                    <a:srgbClr val="0000FF"/>
                  </a:solidFill>
                  <a:latin typeface="Comic Sans MS" pitchFamily="66" charset="0"/>
                </a:rPr>
                <a:t>Fajli fizik</a:t>
              </a:r>
            </a:p>
          </p:txBody>
        </p:sp>
        <p:sp>
          <p:nvSpPr>
            <p:cNvPr id="30757" name="Rectangle 58"/>
            <p:cNvSpPr>
              <a:spLocks noChangeArrowheads="1"/>
            </p:cNvSpPr>
            <p:nvPr/>
          </p:nvSpPr>
          <p:spPr bwMode="auto">
            <a:xfrm>
              <a:off x="959" y="3413"/>
              <a:ext cx="298" cy="108"/>
            </a:xfrm>
            <a:prstGeom prst="rect">
              <a:avLst/>
            </a:prstGeom>
            <a:solidFill>
              <a:schemeClr val="accent1"/>
            </a:solidFill>
            <a:ln w="9525">
              <a:noFill/>
              <a:miter lim="800000"/>
              <a:headEnd/>
              <a:tailEnd/>
            </a:ln>
          </p:spPr>
          <p:txBody>
            <a:bodyPr wrap="none" lIns="0" tIns="0" rIns="0" bIns="10800" anchor="ctr" anchorCtr="1"/>
            <a:lstStyle/>
            <a:p>
              <a:pPr algn="l" eaLnBrk="0" hangingPunct="0"/>
              <a:r>
                <a:rPr lang="en-US" sz="1000" b="0" baseline="0">
                  <a:solidFill>
                    <a:srgbClr val="0000FF"/>
                  </a:solidFill>
                  <a:latin typeface="Times New Roman" pitchFamily="18" charset="0"/>
                </a:rPr>
                <a:t>Fajli fizik</a:t>
              </a:r>
            </a:p>
          </p:txBody>
        </p:sp>
        <p:sp>
          <p:nvSpPr>
            <p:cNvPr id="30758" name="Rectangle 59"/>
            <p:cNvSpPr>
              <a:spLocks noChangeArrowheads="1"/>
            </p:cNvSpPr>
            <p:nvPr/>
          </p:nvSpPr>
          <p:spPr bwMode="auto">
            <a:xfrm>
              <a:off x="1457" y="3413"/>
              <a:ext cx="299" cy="108"/>
            </a:xfrm>
            <a:prstGeom prst="rect">
              <a:avLst/>
            </a:prstGeom>
            <a:solidFill>
              <a:schemeClr val="accent1"/>
            </a:solidFill>
            <a:ln w="9525">
              <a:noFill/>
              <a:miter lim="800000"/>
              <a:headEnd/>
              <a:tailEnd/>
            </a:ln>
          </p:spPr>
          <p:txBody>
            <a:bodyPr wrap="none" lIns="0" tIns="0" rIns="0" bIns="10800" anchor="ctr" anchorCtr="1"/>
            <a:lstStyle/>
            <a:p>
              <a:pPr algn="l" eaLnBrk="0" hangingPunct="0"/>
              <a:r>
                <a:rPr lang="en-US" sz="1000" b="0" baseline="0">
                  <a:solidFill>
                    <a:srgbClr val="0000FF"/>
                  </a:solidFill>
                  <a:latin typeface="Comic Sans MS" pitchFamily="66" charset="0"/>
                </a:rPr>
                <a:t>Fajli fizik</a:t>
              </a:r>
            </a:p>
          </p:txBody>
        </p:sp>
        <p:sp>
          <p:nvSpPr>
            <p:cNvPr id="30759" name="Rectangle 60"/>
            <p:cNvSpPr>
              <a:spLocks noChangeArrowheads="1"/>
            </p:cNvSpPr>
            <p:nvPr/>
          </p:nvSpPr>
          <p:spPr bwMode="auto">
            <a:xfrm>
              <a:off x="1856" y="3413"/>
              <a:ext cx="299" cy="108"/>
            </a:xfrm>
            <a:prstGeom prst="rect">
              <a:avLst/>
            </a:prstGeom>
            <a:solidFill>
              <a:schemeClr val="accent1"/>
            </a:solidFill>
            <a:ln w="9525">
              <a:noFill/>
              <a:miter lim="800000"/>
              <a:headEnd/>
              <a:tailEnd/>
            </a:ln>
          </p:spPr>
          <p:txBody>
            <a:bodyPr wrap="none" lIns="0" tIns="0" rIns="0" bIns="10800" anchor="ctr" anchorCtr="1"/>
            <a:lstStyle/>
            <a:p>
              <a:pPr algn="l" eaLnBrk="0" hangingPunct="0"/>
              <a:r>
                <a:rPr lang="en-US" sz="1000" b="0" baseline="0">
                  <a:solidFill>
                    <a:srgbClr val="0000FF"/>
                  </a:solidFill>
                  <a:latin typeface="Comic Sans MS" pitchFamily="66" charset="0"/>
                </a:rPr>
                <a:t>Fajli fizik</a:t>
              </a:r>
            </a:p>
          </p:txBody>
        </p:sp>
        <p:sp>
          <p:nvSpPr>
            <p:cNvPr id="30760" name="Rectangle 61"/>
            <p:cNvSpPr>
              <a:spLocks noChangeArrowheads="1"/>
            </p:cNvSpPr>
            <p:nvPr/>
          </p:nvSpPr>
          <p:spPr bwMode="auto">
            <a:xfrm>
              <a:off x="2355" y="3413"/>
              <a:ext cx="298" cy="108"/>
            </a:xfrm>
            <a:prstGeom prst="rect">
              <a:avLst/>
            </a:prstGeom>
            <a:solidFill>
              <a:schemeClr val="accent1"/>
            </a:solidFill>
            <a:ln w="9525">
              <a:noFill/>
              <a:miter lim="800000"/>
              <a:headEnd/>
              <a:tailEnd/>
            </a:ln>
          </p:spPr>
          <p:txBody>
            <a:bodyPr wrap="none" lIns="0" tIns="0" rIns="0" bIns="10800" anchor="ctr" anchorCtr="1"/>
            <a:lstStyle/>
            <a:p>
              <a:pPr algn="l" eaLnBrk="0" hangingPunct="0"/>
              <a:r>
                <a:rPr lang="en-US" sz="1000" b="0" baseline="0">
                  <a:solidFill>
                    <a:srgbClr val="0000FF"/>
                  </a:solidFill>
                  <a:latin typeface="Times New Roman" pitchFamily="18" charset="0"/>
                </a:rPr>
                <a:t>Fajli fizik</a:t>
              </a:r>
            </a:p>
          </p:txBody>
        </p:sp>
        <p:sp>
          <p:nvSpPr>
            <p:cNvPr id="30761" name="Rectangle 62"/>
            <p:cNvSpPr>
              <a:spLocks noChangeArrowheads="1"/>
            </p:cNvSpPr>
            <p:nvPr/>
          </p:nvSpPr>
          <p:spPr bwMode="auto">
            <a:xfrm>
              <a:off x="2753" y="3413"/>
              <a:ext cx="300" cy="108"/>
            </a:xfrm>
            <a:prstGeom prst="rect">
              <a:avLst/>
            </a:prstGeom>
            <a:solidFill>
              <a:schemeClr val="accent1"/>
            </a:solidFill>
            <a:ln w="9525">
              <a:noFill/>
              <a:miter lim="800000"/>
              <a:headEnd/>
              <a:tailEnd/>
            </a:ln>
          </p:spPr>
          <p:txBody>
            <a:bodyPr wrap="none" lIns="0" tIns="0" rIns="0" bIns="10800" anchor="ctr" anchorCtr="1"/>
            <a:lstStyle/>
            <a:p>
              <a:pPr algn="l" eaLnBrk="0" hangingPunct="0"/>
              <a:r>
                <a:rPr lang="en-US" sz="1000" b="0" baseline="0">
                  <a:solidFill>
                    <a:srgbClr val="0000FF"/>
                  </a:solidFill>
                  <a:latin typeface="Times New Roman" pitchFamily="18" charset="0"/>
                </a:rPr>
                <a:t>Fajli fizik</a:t>
              </a:r>
            </a:p>
          </p:txBody>
        </p:sp>
        <p:sp>
          <p:nvSpPr>
            <p:cNvPr id="30762" name="Rectangle 63"/>
            <p:cNvSpPr>
              <a:spLocks noChangeArrowheads="1"/>
            </p:cNvSpPr>
            <p:nvPr/>
          </p:nvSpPr>
          <p:spPr bwMode="auto">
            <a:xfrm>
              <a:off x="3252" y="3413"/>
              <a:ext cx="299" cy="108"/>
            </a:xfrm>
            <a:prstGeom prst="rect">
              <a:avLst/>
            </a:prstGeom>
            <a:solidFill>
              <a:schemeClr val="accent1"/>
            </a:solidFill>
            <a:ln w="9525">
              <a:noFill/>
              <a:miter lim="800000"/>
              <a:headEnd/>
              <a:tailEnd/>
            </a:ln>
          </p:spPr>
          <p:txBody>
            <a:bodyPr wrap="none" lIns="0" tIns="0" rIns="0" bIns="10800" anchor="ctr" anchorCtr="1"/>
            <a:lstStyle/>
            <a:p>
              <a:pPr algn="l" eaLnBrk="0" hangingPunct="0"/>
              <a:r>
                <a:rPr lang="en-US" sz="1000" b="0" baseline="0">
                  <a:solidFill>
                    <a:srgbClr val="0000FF"/>
                  </a:solidFill>
                  <a:latin typeface="Times New Roman" pitchFamily="18" charset="0"/>
                </a:rPr>
                <a:t>Fajli fizik</a:t>
              </a:r>
            </a:p>
          </p:txBody>
        </p:sp>
        <p:sp>
          <p:nvSpPr>
            <p:cNvPr id="30763" name="Rectangle 64"/>
            <p:cNvSpPr>
              <a:spLocks noChangeArrowheads="1"/>
            </p:cNvSpPr>
            <p:nvPr/>
          </p:nvSpPr>
          <p:spPr bwMode="auto">
            <a:xfrm>
              <a:off x="3651" y="3413"/>
              <a:ext cx="300" cy="108"/>
            </a:xfrm>
            <a:prstGeom prst="rect">
              <a:avLst/>
            </a:prstGeom>
            <a:solidFill>
              <a:schemeClr val="accent1"/>
            </a:solidFill>
            <a:ln w="9525">
              <a:noFill/>
              <a:miter lim="800000"/>
              <a:headEnd/>
              <a:tailEnd/>
            </a:ln>
          </p:spPr>
          <p:txBody>
            <a:bodyPr wrap="none" lIns="0" tIns="0" rIns="0" bIns="10800" anchor="ctr" anchorCtr="1"/>
            <a:lstStyle/>
            <a:p>
              <a:pPr algn="l" eaLnBrk="0" hangingPunct="0"/>
              <a:r>
                <a:rPr lang="en-US" sz="1000" b="0" baseline="0">
                  <a:solidFill>
                    <a:srgbClr val="0000FF"/>
                  </a:solidFill>
                  <a:latin typeface="Comic Sans MS" pitchFamily="66" charset="0"/>
                </a:rPr>
                <a:t>Fajli fizik</a:t>
              </a:r>
            </a:p>
          </p:txBody>
        </p:sp>
        <p:sp>
          <p:nvSpPr>
            <p:cNvPr id="30764" name="Rectangle 65"/>
            <p:cNvSpPr>
              <a:spLocks noChangeArrowheads="1"/>
            </p:cNvSpPr>
            <p:nvPr/>
          </p:nvSpPr>
          <p:spPr bwMode="auto">
            <a:xfrm>
              <a:off x="4149" y="3413"/>
              <a:ext cx="299" cy="108"/>
            </a:xfrm>
            <a:prstGeom prst="rect">
              <a:avLst/>
            </a:prstGeom>
            <a:solidFill>
              <a:schemeClr val="accent1"/>
            </a:solidFill>
            <a:ln w="9525">
              <a:noFill/>
              <a:miter lim="800000"/>
              <a:headEnd/>
              <a:tailEnd/>
            </a:ln>
          </p:spPr>
          <p:txBody>
            <a:bodyPr wrap="none" lIns="0" tIns="0" rIns="0" bIns="10800" anchor="ctr" anchorCtr="1"/>
            <a:lstStyle/>
            <a:p>
              <a:pPr algn="l" eaLnBrk="0" hangingPunct="0"/>
              <a:r>
                <a:rPr lang="en-US" sz="1000" b="0" baseline="0">
                  <a:solidFill>
                    <a:srgbClr val="0000FF"/>
                  </a:solidFill>
                  <a:latin typeface="Comic Sans MS" pitchFamily="66" charset="0"/>
                </a:rPr>
                <a:t>Fajli fizik</a:t>
              </a:r>
            </a:p>
          </p:txBody>
        </p:sp>
        <p:sp>
          <p:nvSpPr>
            <p:cNvPr id="30765" name="Rectangle 66"/>
            <p:cNvSpPr>
              <a:spLocks noChangeArrowheads="1"/>
            </p:cNvSpPr>
            <p:nvPr/>
          </p:nvSpPr>
          <p:spPr bwMode="auto">
            <a:xfrm>
              <a:off x="1557" y="3143"/>
              <a:ext cx="299" cy="108"/>
            </a:xfrm>
            <a:prstGeom prst="rect">
              <a:avLst/>
            </a:prstGeom>
            <a:solidFill>
              <a:schemeClr val="accent1"/>
            </a:solidFill>
            <a:ln w="9525">
              <a:noFill/>
              <a:miter lim="800000"/>
              <a:headEnd/>
              <a:tailEnd/>
            </a:ln>
          </p:spPr>
          <p:txBody>
            <a:bodyPr wrap="none" lIns="0" tIns="0" rIns="0" bIns="10800" anchor="ctr" anchorCtr="1"/>
            <a:lstStyle/>
            <a:p>
              <a:pPr algn="l" eaLnBrk="0" hangingPunct="0"/>
              <a:r>
                <a:rPr lang="en-US" sz="1000" b="0" baseline="0">
                  <a:solidFill>
                    <a:srgbClr val="0000FF"/>
                  </a:solidFill>
                  <a:latin typeface="Times New Roman" pitchFamily="18" charset="0"/>
                </a:rPr>
                <a:t>Fajli fizik</a:t>
              </a:r>
            </a:p>
          </p:txBody>
        </p:sp>
        <p:sp>
          <p:nvSpPr>
            <p:cNvPr id="30766" name="Rectangle 67"/>
            <p:cNvSpPr>
              <a:spLocks noChangeArrowheads="1"/>
            </p:cNvSpPr>
            <p:nvPr/>
          </p:nvSpPr>
          <p:spPr bwMode="auto">
            <a:xfrm>
              <a:off x="1956" y="3143"/>
              <a:ext cx="299" cy="108"/>
            </a:xfrm>
            <a:prstGeom prst="rect">
              <a:avLst/>
            </a:prstGeom>
            <a:solidFill>
              <a:schemeClr val="accent1"/>
            </a:solidFill>
            <a:ln w="9525">
              <a:noFill/>
              <a:miter lim="800000"/>
              <a:headEnd/>
              <a:tailEnd/>
            </a:ln>
          </p:spPr>
          <p:txBody>
            <a:bodyPr wrap="none" lIns="0" tIns="0" rIns="0" bIns="10800" anchor="ctr" anchorCtr="1"/>
            <a:lstStyle/>
            <a:p>
              <a:pPr algn="l" eaLnBrk="0" hangingPunct="0"/>
              <a:r>
                <a:rPr lang="en-US" sz="1000" b="0" baseline="0">
                  <a:solidFill>
                    <a:srgbClr val="0000FF"/>
                  </a:solidFill>
                  <a:latin typeface="Comic Sans MS" pitchFamily="66" charset="0"/>
                </a:rPr>
                <a:t>Fajli fizik</a:t>
              </a:r>
            </a:p>
          </p:txBody>
        </p:sp>
        <p:sp>
          <p:nvSpPr>
            <p:cNvPr id="30767" name="Rectangle 68"/>
            <p:cNvSpPr>
              <a:spLocks noChangeArrowheads="1"/>
            </p:cNvSpPr>
            <p:nvPr/>
          </p:nvSpPr>
          <p:spPr bwMode="auto">
            <a:xfrm>
              <a:off x="2455" y="3143"/>
              <a:ext cx="298" cy="108"/>
            </a:xfrm>
            <a:prstGeom prst="rect">
              <a:avLst/>
            </a:prstGeom>
            <a:solidFill>
              <a:schemeClr val="accent1"/>
            </a:solidFill>
            <a:ln w="9525">
              <a:noFill/>
              <a:miter lim="800000"/>
              <a:headEnd/>
              <a:tailEnd/>
            </a:ln>
          </p:spPr>
          <p:txBody>
            <a:bodyPr wrap="none" lIns="0" tIns="0" rIns="0" bIns="10800" anchor="ctr" anchorCtr="1"/>
            <a:lstStyle/>
            <a:p>
              <a:pPr algn="l" eaLnBrk="0" hangingPunct="0"/>
              <a:r>
                <a:rPr lang="en-US" sz="1000" b="0" baseline="0">
                  <a:solidFill>
                    <a:srgbClr val="0000FF"/>
                  </a:solidFill>
                  <a:latin typeface="Comic Sans MS" pitchFamily="66" charset="0"/>
                </a:rPr>
                <a:t>Fajli fizik</a:t>
              </a:r>
            </a:p>
          </p:txBody>
        </p:sp>
        <p:sp>
          <p:nvSpPr>
            <p:cNvPr id="30768" name="Rectangle 69"/>
            <p:cNvSpPr>
              <a:spLocks noChangeArrowheads="1"/>
            </p:cNvSpPr>
            <p:nvPr/>
          </p:nvSpPr>
          <p:spPr bwMode="auto">
            <a:xfrm>
              <a:off x="2853" y="3143"/>
              <a:ext cx="299" cy="108"/>
            </a:xfrm>
            <a:prstGeom prst="rect">
              <a:avLst/>
            </a:prstGeom>
            <a:solidFill>
              <a:schemeClr val="accent1"/>
            </a:solidFill>
            <a:ln w="9525">
              <a:noFill/>
              <a:miter lim="800000"/>
              <a:headEnd/>
              <a:tailEnd/>
            </a:ln>
          </p:spPr>
          <p:txBody>
            <a:bodyPr wrap="none" lIns="0" tIns="0" rIns="0" bIns="10800" anchor="ctr" anchorCtr="1"/>
            <a:lstStyle/>
            <a:p>
              <a:pPr algn="l" eaLnBrk="0" hangingPunct="0"/>
              <a:r>
                <a:rPr lang="en-US" sz="1000" b="0" baseline="0">
                  <a:solidFill>
                    <a:srgbClr val="0000FF"/>
                  </a:solidFill>
                  <a:latin typeface="Comic Sans MS" pitchFamily="66" charset="0"/>
                </a:rPr>
                <a:t>Fajli fizik</a:t>
              </a:r>
            </a:p>
          </p:txBody>
        </p:sp>
        <p:sp>
          <p:nvSpPr>
            <p:cNvPr id="30769" name="Rectangle 70"/>
            <p:cNvSpPr>
              <a:spLocks noChangeArrowheads="1"/>
            </p:cNvSpPr>
            <p:nvPr/>
          </p:nvSpPr>
          <p:spPr bwMode="auto">
            <a:xfrm>
              <a:off x="3352" y="3143"/>
              <a:ext cx="299" cy="108"/>
            </a:xfrm>
            <a:prstGeom prst="rect">
              <a:avLst/>
            </a:prstGeom>
            <a:solidFill>
              <a:schemeClr val="accent1"/>
            </a:solidFill>
            <a:ln w="9525">
              <a:noFill/>
              <a:miter lim="800000"/>
              <a:headEnd/>
              <a:tailEnd/>
            </a:ln>
          </p:spPr>
          <p:txBody>
            <a:bodyPr wrap="none" lIns="0" tIns="0" rIns="0" bIns="10800" anchor="ctr" anchorCtr="1"/>
            <a:lstStyle/>
            <a:p>
              <a:pPr algn="l" eaLnBrk="0" hangingPunct="0"/>
              <a:r>
                <a:rPr lang="en-US" sz="1000" b="0" baseline="0">
                  <a:solidFill>
                    <a:srgbClr val="0000FF"/>
                  </a:solidFill>
                  <a:latin typeface="Comic Sans MS" pitchFamily="66" charset="0"/>
                </a:rPr>
                <a:t>Fajli fizik</a:t>
              </a:r>
            </a:p>
          </p:txBody>
        </p:sp>
        <p:sp>
          <p:nvSpPr>
            <p:cNvPr id="30770" name="Rectangle 71"/>
            <p:cNvSpPr>
              <a:spLocks noChangeArrowheads="1"/>
            </p:cNvSpPr>
            <p:nvPr/>
          </p:nvSpPr>
          <p:spPr bwMode="auto">
            <a:xfrm>
              <a:off x="3751" y="3143"/>
              <a:ext cx="298" cy="108"/>
            </a:xfrm>
            <a:prstGeom prst="rect">
              <a:avLst/>
            </a:prstGeom>
            <a:solidFill>
              <a:schemeClr val="accent1"/>
            </a:solidFill>
            <a:ln w="9525">
              <a:noFill/>
              <a:miter lim="800000"/>
              <a:headEnd/>
              <a:tailEnd/>
            </a:ln>
          </p:spPr>
          <p:txBody>
            <a:bodyPr wrap="none" lIns="0" tIns="0" rIns="0" bIns="10800" anchor="ctr" anchorCtr="1"/>
            <a:lstStyle/>
            <a:p>
              <a:pPr algn="l" eaLnBrk="0" hangingPunct="0"/>
              <a:r>
                <a:rPr lang="en-US" sz="1000" b="0" baseline="0">
                  <a:latin typeface="Comic Sans MS" pitchFamily="66" charset="0"/>
                </a:rPr>
                <a:t>Fajli fizik</a:t>
              </a:r>
            </a:p>
          </p:txBody>
        </p:sp>
        <p:sp>
          <p:nvSpPr>
            <p:cNvPr id="30771" name="Rectangle 72"/>
            <p:cNvSpPr>
              <a:spLocks noChangeArrowheads="1"/>
            </p:cNvSpPr>
            <p:nvPr/>
          </p:nvSpPr>
          <p:spPr bwMode="auto">
            <a:xfrm>
              <a:off x="4249" y="3143"/>
              <a:ext cx="299" cy="108"/>
            </a:xfrm>
            <a:prstGeom prst="rect">
              <a:avLst/>
            </a:prstGeom>
            <a:solidFill>
              <a:schemeClr val="accent1"/>
            </a:solidFill>
            <a:ln w="9525">
              <a:noFill/>
              <a:miter lim="800000"/>
              <a:headEnd/>
              <a:tailEnd/>
            </a:ln>
          </p:spPr>
          <p:txBody>
            <a:bodyPr wrap="none" lIns="0" tIns="0" rIns="0" bIns="10800" anchor="ctr" anchorCtr="1"/>
            <a:lstStyle/>
            <a:p>
              <a:pPr algn="l" eaLnBrk="0" hangingPunct="0"/>
              <a:r>
                <a:rPr lang="en-US" sz="1000" b="0" baseline="0">
                  <a:solidFill>
                    <a:srgbClr val="0000FF"/>
                  </a:solidFill>
                  <a:latin typeface="Comic Sans MS" pitchFamily="66" charset="0"/>
                </a:rPr>
                <a:t>Fajli fizik</a:t>
              </a:r>
            </a:p>
          </p:txBody>
        </p:sp>
      </p:grpSp>
      <p:sp>
        <p:nvSpPr>
          <p:cNvPr id="565321" name="Text Box 73"/>
          <p:cNvSpPr txBox="1">
            <a:spLocks noChangeArrowheads="1"/>
          </p:cNvSpPr>
          <p:nvPr/>
        </p:nvSpPr>
        <p:spPr bwMode="auto">
          <a:xfrm>
            <a:off x="684337" y="6232528"/>
            <a:ext cx="8008326" cy="246221"/>
          </a:xfrm>
          <a:prstGeom prst="rect">
            <a:avLst/>
          </a:prstGeom>
          <a:solidFill>
            <a:schemeClr val="accent1"/>
          </a:solidFill>
          <a:ln w="9525">
            <a:noFill/>
            <a:miter lim="800000"/>
            <a:headEnd/>
            <a:tailEnd/>
          </a:ln>
        </p:spPr>
        <p:txBody>
          <a:bodyPr lIns="0" tIns="0" rIns="0" bIns="0" anchor="b">
            <a:spAutoFit/>
          </a:bodyPr>
          <a:lstStyle/>
          <a:p>
            <a:pPr eaLnBrk="0" hangingPunct="0"/>
            <a:r>
              <a:rPr lang="en-US" sz="1600" baseline="0"/>
              <a:t>Sistemet e bazave t</a:t>
            </a:r>
            <a:r>
              <a:rPr lang="en-US" sz="1600" baseline="0">
                <a:cs typeface="Tahoma" pitchFamily="34" charset="0"/>
              </a:rPr>
              <a:t>ë</a:t>
            </a:r>
            <a:r>
              <a:rPr lang="en-US" sz="1600" baseline="0"/>
              <a:t> t</a:t>
            </a:r>
            <a:r>
              <a:rPr lang="en-US" sz="1600" baseline="0">
                <a:cs typeface="Tahoma" pitchFamily="34" charset="0"/>
              </a:rPr>
              <a:t>ë</a:t>
            </a:r>
            <a:r>
              <a:rPr lang="en-US" sz="1600" baseline="0"/>
              <a:t> dh</a:t>
            </a:r>
            <a:r>
              <a:rPr lang="en-US" sz="1600" baseline="0">
                <a:cs typeface="Tahoma" pitchFamily="34" charset="0"/>
              </a:rPr>
              <a:t>ë</a:t>
            </a:r>
            <a:r>
              <a:rPr lang="en-US" sz="1600" baseline="0"/>
              <a:t>nave (kombinimi i nj</a:t>
            </a:r>
            <a:r>
              <a:rPr lang="en-US" sz="1600" baseline="0">
                <a:cs typeface="Tahoma" pitchFamily="34" charset="0"/>
              </a:rPr>
              <a:t>ë</a:t>
            </a:r>
            <a:r>
              <a:rPr lang="en-US" sz="1600" baseline="0"/>
              <a:t> DBMS me b.dh. konkrete</a:t>
            </a:r>
            <a:r>
              <a:rPr lang="en-US" sz="1600" b="0" baseline="0">
                <a:latin typeface="Comic Sans MS" pitchFamily="66"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65250"/>
                                        </p:tgtEl>
                                        <p:attrNameLst>
                                          <p:attrName>style.visibility</p:attrName>
                                        </p:attrNameLst>
                                      </p:cBhvr>
                                      <p:to>
                                        <p:strVal val="visible"/>
                                      </p:to>
                                    </p:set>
                                    <p:anim calcmode="lin" valueType="num">
                                      <p:cBhvr additive="base">
                                        <p:cTn id="13" dur="500" fill="hold"/>
                                        <p:tgtEl>
                                          <p:spTgt spid="565250"/>
                                        </p:tgtEl>
                                        <p:attrNameLst>
                                          <p:attrName>ppt_x</p:attrName>
                                        </p:attrNameLst>
                                      </p:cBhvr>
                                      <p:tavLst>
                                        <p:tav tm="0">
                                          <p:val>
                                            <p:strVal val="0-#ppt_w/2"/>
                                          </p:val>
                                        </p:tav>
                                        <p:tav tm="100000">
                                          <p:val>
                                            <p:strVal val="#ppt_x"/>
                                          </p:val>
                                        </p:tav>
                                      </p:tavLst>
                                    </p:anim>
                                    <p:anim calcmode="lin" valueType="num">
                                      <p:cBhvr additive="base">
                                        <p:cTn id="14" dur="500" fill="hold"/>
                                        <p:tgtEl>
                                          <p:spTgt spid="56525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65321"/>
                                        </p:tgtEl>
                                        <p:attrNameLst>
                                          <p:attrName>style.visibility</p:attrName>
                                        </p:attrNameLst>
                                      </p:cBhvr>
                                      <p:to>
                                        <p:strVal val="visible"/>
                                      </p:to>
                                    </p:set>
                                    <p:anim calcmode="lin" valueType="num">
                                      <p:cBhvr additive="base">
                                        <p:cTn id="19" dur="500" fill="hold"/>
                                        <p:tgtEl>
                                          <p:spTgt spid="565321"/>
                                        </p:tgtEl>
                                        <p:attrNameLst>
                                          <p:attrName>ppt_x</p:attrName>
                                        </p:attrNameLst>
                                      </p:cBhvr>
                                      <p:tavLst>
                                        <p:tav tm="0">
                                          <p:val>
                                            <p:strVal val="0-#ppt_w/2"/>
                                          </p:val>
                                        </p:tav>
                                        <p:tav tm="100000">
                                          <p:val>
                                            <p:strVal val="#ppt_x"/>
                                          </p:val>
                                        </p:tav>
                                      </p:tavLst>
                                    </p:anim>
                                    <p:anim calcmode="lin" valueType="num">
                                      <p:cBhvr additive="base">
                                        <p:cTn id="20" dur="500" fill="hold"/>
                                        <p:tgtEl>
                                          <p:spTgt spid="5653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250" grpId="0" autoUpdateAnimBg="0"/>
      <p:bldP spid="565321"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a:t>2011</a:t>
            </a:r>
            <a:endParaRPr lang="en-GB"/>
          </a:p>
        </p:txBody>
      </p:sp>
      <p:sp>
        <p:nvSpPr>
          <p:cNvPr id="5" name="Slide Number Placeholder 5"/>
          <p:cNvSpPr>
            <a:spLocks noGrp="1"/>
          </p:cNvSpPr>
          <p:nvPr>
            <p:ph type="sldNum" sz="quarter" idx="12"/>
          </p:nvPr>
        </p:nvSpPr>
        <p:spPr/>
        <p:txBody>
          <a:bodyPr/>
          <a:lstStyle/>
          <a:p>
            <a:pPr>
              <a:defRPr/>
            </a:pPr>
            <a:fld id="{D926A87C-3B72-4B9A-A069-5899F0632C74}" type="slidenum">
              <a:rPr lang="en-GB"/>
              <a:pPr>
                <a:defRPr/>
              </a:pPr>
              <a:t>28</a:t>
            </a:fld>
            <a:endParaRPr lang="en-GB"/>
          </a:p>
        </p:txBody>
      </p:sp>
      <p:pic>
        <p:nvPicPr>
          <p:cNvPr id="31748" name="Picture 2"/>
          <p:cNvPicPr>
            <a:picLocks noChangeAspect="1" noChangeArrowheads="1"/>
          </p:cNvPicPr>
          <p:nvPr/>
        </p:nvPicPr>
        <p:blipFill>
          <a:blip r:embed="rId2"/>
          <a:srcRect/>
          <a:stretch>
            <a:fillRect/>
          </a:stretch>
        </p:blipFill>
        <p:spPr bwMode="auto">
          <a:xfrm>
            <a:off x="983274" y="925516"/>
            <a:ext cx="6846277" cy="4776787"/>
          </a:xfrm>
          <a:prstGeom prst="rect">
            <a:avLst/>
          </a:prstGeom>
          <a:noFill/>
          <a:ln w="9525">
            <a:noFill/>
            <a:miter lim="800000"/>
            <a:headEnd/>
            <a:tailEnd/>
          </a:ln>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a:t>2011</a:t>
            </a:r>
            <a:endParaRPr lang="en-GB"/>
          </a:p>
        </p:txBody>
      </p:sp>
      <p:sp>
        <p:nvSpPr>
          <p:cNvPr id="7" name="Slide Number Placeholder 5"/>
          <p:cNvSpPr>
            <a:spLocks noGrp="1"/>
          </p:cNvSpPr>
          <p:nvPr>
            <p:ph type="sldNum" sz="quarter" idx="12"/>
          </p:nvPr>
        </p:nvSpPr>
        <p:spPr/>
        <p:txBody>
          <a:bodyPr/>
          <a:lstStyle/>
          <a:p>
            <a:pPr>
              <a:defRPr/>
            </a:pPr>
            <a:fld id="{39C98209-7941-4FB8-AB8E-CF61E0CA06E0}" type="slidenum">
              <a:rPr lang="en-GB"/>
              <a:pPr>
                <a:defRPr/>
              </a:pPr>
              <a:t>29</a:t>
            </a:fld>
            <a:endParaRPr lang="en-GB"/>
          </a:p>
        </p:txBody>
      </p:sp>
      <p:sp>
        <p:nvSpPr>
          <p:cNvPr id="556034" name="Rectangle 2"/>
          <p:cNvSpPr>
            <a:spLocks noGrp="1" noChangeArrowheads="1"/>
          </p:cNvSpPr>
          <p:nvPr>
            <p:ph type="title"/>
          </p:nvPr>
        </p:nvSpPr>
        <p:spPr>
          <a:xfrm>
            <a:off x="685801" y="152400"/>
            <a:ext cx="6871189" cy="755650"/>
          </a:xfrm>
          <a:solidFill>
            <a:srgbClr val="CCFFCC"/>
          </a:solidFill>
        </p:spPr>
        <p:txBody>
          <a:bodyPr/>
          <a:lstStyle/>
          <a:p>
            <a:pPr eaLnBrk="1" hangingPunct="1">
              <a:defRPr/>
            </a:pPr>
            <a:r>
              <a:rPr lang="en-US" sz="2400" b="1" smtClean="0">
                <a:solidFill>
                  <a:srgbClr val="96004B"/>
                </a:solidFill>
                <a:effectLst>
                  <a:outerShdw blurRad="38100" dist="38100" dir="2700000" algn="tl">
                    <a:srgbClr val="000000"/>
                  </a:outerShdw>
                </a:effectLst>
                <a:latin typeface="Tahoma" pitchFamily="34" charset="0"/>
                <a:cs typeface="Tahoma" pitchFamily="34" charset="0"/>
              </a:rPr>
              <a:t>Modelimi i të dhënave</a:t>
            </a:r>
          </a:p>
        </p:txBody>
      </p:sp>
      <p:sp>
        <p:nvSpPr>
          <p:cNvPr id="32773" name="Rectangle 3"/>
          <p:cNvSpPr>
            <a:spLocks noGrp="1" noChangeArrowheads="1"/>
          </p:cNvSpPr>
          <p:nvPr>
            <p:ph type="body" idx="1"/>
          </p:nvPr>
        </p:nvSpPr>
        <p:spPr>
          <a:xfrm>
            <a:off x="383931" y="1052516"/>
            <a:ext cx="8297008" cy="2663825"/>
          </a:xfrm>
          <a:solidFill>
            <a:srgbClr val="FFFF99"/>
          </a:solidFill>
        </p:spPr>
        <p:txBody>
          <a:bodyPr/>
          <a:lstStyle/>
          <a:p>
            <a:pPr eaLnBrk="1" hangingPunct="1">
              <a:lnSpc>
                <a:spcPct val="80000"/>
              </a:lnSpc>
            </a:pPr>
            <a:r>
              <a:rPr lang="en-US" sz="1800" b="1" smtClean="0">
                <a:latin typeface="Tahoma" pitchFamily="34" charset="0"/>
                <a:cs typeface="Tahoma" pitchFamily="34" charset="0"/>
              </a:rPr>
              <a:t>Të dhënat si manifestim i ngjarjeve në botën reale paraqiten në përputhshmëri me dinamikën dhe ligjshmëritë me të cilët paraqiten apo ndodhin edhe vetë ndodhitë.  </a:t>
            </a:r>
          </a:p>
          <a:p>
            <a:pPr eaLnBrk="1" hangingPunct="1">
              <a:lnSpc>
                <a:spcPct val="80000"/>
              </a:lnSpc>
            </a:pPr>
            <a:r>
              <a:rPr lang="en-US" sz="1800" b="1" smtClean="0">
                <a:latin typeface="Tahoma" pitchFamily="34" charset="0"/>
                <a:cs typeface="Tahoma" pitchFamily="34" charset="0"/>
              </a:rPr>
              <a:t>Mardhënjet  mes ndodhive mundë të jenë të ndryshme dhe nga kjo arsye edhe merdhënjet apo relacionet mes të të dhënave janë poashtu të ndryshme. </a:t>
            </a:r>
          </a:p>
          <a:p>
            <a:pPr eaLnBrk="1" hangingPunct="1">
              <a:lnSpc>
                <a:spcPct val="80000"/>
              </a:lnSpc>
            </a:pPr>
            <a:r>
              <a:rPr lang="en-US" sz="1800" b="1" smtClean="0">
                <a:latin typeface="Tahoma" pitchFamily="34" charset="0"/>
                <a:cs typeface="Tahoma" pitchFamily="34" charset="0"/>
              </a:rPr>
              <a:t>Bëhet fjalë për mardhënjet apo relacionet </a:t>
            </a:r>
            <a:r>
              <a:rPr lang="en-US" sz="1800" b="1" smtClean="0">
                <a:solidFill>
                  <a:srgbClr val="008080"/>
                </a:solidFill>
                <a:latin typeface="Tahoma" pitchFamily="34" charset="0"/>
                <a:cs typeface="Tahoma" pitchFamily="34" charset="0"/>
              </a:rPr>
              <a:t>kohore-logjike</a:t>
            </a:r>
            <a:r>
              <a:rPr lang="en-US" sz="1800" b="1" smtClean="0">
                <a:latin typeface="Tahoma" pitchFamily="34" charset="0"/>
                <a:cs typeface="Tahoma" pitchFamily="34" charset="0"/>
              </a:rPr>
              <a:t> në mes </a:t>
            </a:r>
            <a:r>
              <a:rPr lang="en-US" sz="1800" b="1" smtClean="0">
                <a:solidFill>
                  <a:srgbClr val="008080"/>
                </a:solidFill>
                <a:latin typeface="Tahoma" pitchFamily="34" charset="0"/>
                <a:cs typeface="Tahoma" pitchFamily="34" charset="0"/>
              </a:rPr>
              <a:t>të ndodhive </a:t>
            </a:r>
            <a:r>
              <a:rPr lang="en-US" sz="1800" b="1" smtClean="0">
                <a:latin typeface="Tahoma" pitchFamily="34" charset="0"/>
                <a:cs typeface="Tahoma" pitchFamily="34" charset="0"/>
              </a:rPr>
              <a:t>dhe</a:t>
            </a:r>
            <a:r>
              <a:rPr lang="en-US" sz="1800" b="1" smtClean="0">
                <a:solidFill>
                  <a:srgbClr val="008080"/>
                </a:solidFill>
                <a:latin typeface="Tahoma" pitchFamily="34" charset="0"/>
                <a:cs typeface="Tahoma" pitchFamily="34" charset="0"/>
              </a:rPr>
              <a:t> të të dhënave,</a:t>
            </a:r>
            <a:r>
              <a:rPr lang="en-US" sz="1800" b="1" smtClean="0">
                <a:latin typeface="Tahoma" pitchFamily="34" charset="0"/>
                <a:cs typeface="Tahoma" pitchFamily="34" charset="0"/>
              </a:rPr>
              <a:t> dhe mardhënjet e </a:t>
            </a:r>
            <a:r>
              <a:rPr lang="en-US" sz="1800" b="1" smtClean="0">
                <a:solidFill>
                  <a:srgbClr val="008080"/>
                </a:solidFill>
                <a:latin typeface="Tahoma" pitchFamily="34" charset="0"/>
                <a:cs typeface="Tahoma" pitchFamily="34" charset="0"/>
              </a:rPr>
              <a:t>logjikës hierarkike</a:t>
            </a:r>
            <a:r>
              <a:rPr lang="en-US" sz="1800" b="1" smtClean="0">
                <a:latin typeface="Tahoma" pitchFamily="34" charset="0"/>
                <a:cs typeface="Tahoma" pitchFamily="34" charset="0"/>
              </a:rPr>
              <a:t> mes </a:t>
            </a:r>
            <a:r>
              <a:rPr lang="en-US" sz="1800" b="1" smtClean="0">
                <a:solidFill>
                  <a:srgbClr val="008080"/>
                </a:solidFill>
                <a:latin typeface="Tahoma" pitchFamily="34" charset="0"/>
                <a:cs typeface="Tahoma" pitchFamily="34" charset="0"/>
              </a:rPr>
              <a:t>të dhënave</a:t>
            </a:r>
            <a:r>
              <a:rPr lang="en-US" sz="1800" b="1" smtClean="0">
                <a:solidFill>
                  <a:srgbClr val="3366CC"/>
                </a:solidFill>
                <a:latin typeface="Tahoma" pitchFamily="34" charset="0"/>
                <a:cs typeface="Tahoma" pitchFamily="34" charset="0"/>
              </a:rPr>
              <a:t> </a:t>
            </a:r>
            <a:r>
              <a:rPr lang="en-US" sz="1800" b="1" smtClean="0">
                <a:latin typeface="Tahoma" pitchFamily="34" charset="0"/>
                <a:cs typeface="Tahoma" pitchFamily="34" charset="0"/>
              </a:rPr>
              <a:t>dhe</a:t>
            </a:r>
            <a:r>
              <a:rPr lang="en-US" sz="1800" b="1" smtClean="0">
                <a:solidFill>
                  <a:srgbClr val="3366CC"/>
                </a:solidFill>
                <a:latin typeface="Tahoma" pitchFamily="34" charset="0"/>
                <a:cs typeface="Tahoma" pitchFamily="34" charset="0"/>
              </a:rPr>
              <a:t> </a:t>
            </a:r>
            <a:r>
              <a:rPr lang="en-US" sz="1800" b="1" smtClean="0">
                <a:solidFill>
                  <a:srgbClr val="008080"/>
                </a:solidFill>
                <a:latin typeface="Tahoma" pitchFamily="34" charset="0"/>
                <a:cs typeface="Tahoma" pitchFamily="34" charset="0"/>
              </a:rPr>
              <a:t>ndodhive</a:t>
            </a:r>
            <a:r>
              <a:rPr lang="en-US" sz="1800" smtClean="0">
                <a:latin typeface="Tahoma" pitchFamily="34" charset="0"/>
                <a:cs typeface="Tahoma" pitchFamily="34" charset="0"/>
              </a:rPr>
              <a:t>.</a:t>
            </a:r>
            <a:r>
              <a:rPr lang="en-US" sz="1600" smtClean="0">
                <a:latin typeface="Tahoma" pitchFamily="34" charset="0"/>
                <a:cs typeface="Tahoma" pitchFamily="34" charset="0"/>
              </a:rPr>
              <a:t> </a:t>
            </a:r>
          </a:p>
          <a:p>
            <a:pPr eaLnBrk="1" hangingPunct="1">
              <a:lnSpc>
                <a:spcPct val="80000"/>
              </a:lnSpc>
              <a:buFontTx/>
              <a:buNone/>
            </a:pPr>
            <a:endParaRPr lang="en-US" sz="1600" smtClean="0">
              <a:latin typeface="Tahoma" pitchFamily="34" charset="0"/>
              <a:cs typeface="Tahoma" pitchFamily="34" charset="0"/>
            </a:endParaRPr>
          </a:p>
          <a:p>
            <a:pPr eaLnBrk="1" hangingPunct="1">
              <a:lnSpc>
                <a:spcPct val="80000"/>
              </a:lnSpc>
              <a:buFontTx/>
              <a:buNone/>
            </a:pPr>
            <a:r>
              <a:rPr lang="en-US" sz="1600" smtClean="0">
                <a:latin typeface="Tahoma" pitchFamily="34" charset="0"/>
                <a:cs typeface="Tahoma" pitchFamily="34" charset="0"/>
              </a:rPr>
              <a:t>     </a:t>
            </a:r>
          </a:p>
        </p:txBody>
      </p:sp>
      <p:pic>
        <p:nvPicPr>
          <p:cNvPr id="32774" name="Picture 4"/>
          <p:cNvPicPr>
            <a:picLocks noChangeAspect="1" noChangeArrowheads="1"/>
          </p:cNvPicPr>
          <p:nvPr/>
        </p:nvPicPr>
        <p:blipFill>
          <a:blip r:embed="rId2"/>
          <a:srcRect/>
          <a:stretch>
            <a:fillRect/>
          </a:stretch>
        </p:blipFill>
        <p:spPr bwMode="auto">
          <a:xfrm>
            <a:off x="2312378" y="3213103"/>
            <a:ext cx="4851889" cy="3382963"/>
          </a:xfrm>
          <a:prstGeom prst="rect">
            <a:avLst/>
          </a:prstGeom>
          <a:noFill/>
          <a:ln w="9525">
            <a:noFill/>
            <a:miter lim="800000"/>
            <a:headEnd/>
            <a:tailEnd/>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2011</a:t>
            </a:r>
            <a:endParaRPr lang="en-GB"/>
          </a:p>
        </p:txBody>
      </p:sp>
      <p:sp>
        <p:nvSpPr>
          <p:cNvPr id="6" name="Slide Number Placeholder 5"/>
          <p:cNvSpPr>
            <a:spLocks noGrp="1"/>
          </p:cNvSpPr>
          <p:nvPr>
            <p:ph type="sldNum" sz="quarter" idx="12"/>
          </p:nvPr>
        </p:nvSpPr>
        <p:spPr/>
        <p:txBody>
          <a:bodyPr/>
          <a:lstStyle/>
          <a:p>
            <a:pPr>
              <a:defRPr/>
            </a:pPr>
            <a:fld id="{9D687294-3701-4638-A623-61380ABB1A57}" type="slidenum">
              <a:rPr lang="en-GB"/>
              <a:pPr>
                <a:defRPr/>
              </a:pPr>
              <a:t>3</a:t>
            </a:fld>
            <a:endParaRPr lang="en-GB"/>
          </a:p>
        </p:txBody>
      </p:sp>
      <p:sp>
        <p:nvSpPr>
          <p:cNvPr id="1297410" name="Rectangle 2"/>
          <p:cNvSpPr>
            <a:spLocks noGrp="1" noChangeArrowheads="1"/>
          </p:cNvSpPr>
          <p:nvPr>
            <p:ph type="body" idx="1"/>
          </p:nvPr>
        </p:nvSpPr>
        <p:spPr>
          <a:xfrm>
            <a:off x="252048" y="1484313"/>
            <a:ext cx="8496300" cy="4032250"/>
          </a:xfrm>
          <a:solidFill>
            <a:srgbClr val="FFFFCC"/>
          </a:solidFill>
        </p:spPr>
        <p:txBody>
          <a:bodyPr/>
          <a:lstStyle/>
          <a:p>
            <a:pPr eaLnBrk="1" hangingPunct="1">
              <a:lnSpc>
                <a:spcPct val="80000"/>
              </a:lnSpc>
              <a:defRPr/>
            </a:pPr>
            <a:endParaRPr lang="en-US" sz="900" b="1" smtClean="0">
              <a:solidFill>
                <a:srgbClr val="CC9900"/>
              </a:solidFill>
            </a:endParaRPr>
          </a:p>
          <a:p>
            <a:pPr eaLnBrk="1" hangingPunct="1">
              <a:lnSpc>
                <a:spcPct val="80000"/>
              </a:lnSpc>
              <a:buFontTx/>
              <a:buNone/>
              <a:defRPr/>
            </a:pPr>
            <a:r>
              <a:rPr lang="en-US" sz="2000" smtClean="0">
                <a:latin typeface="Arial" charset="0"/>
                <a:cs typeface="Arial" charset="0"/>
              </a:rPr>
              <a:t>Me zhvillimin e teknikës dhe teknologjisë informatike  janë paraqitur/zhvilluar  numër shumë i madh i gjuhëve programore.</a:t>
            </a:r>
          </a:p>
          <a:p>
            <a:pPr eaLnBrk="1" hangingPunct="1">
              <a:lnSpc>
                <a:spcPct val="80000"/>
              </a:lnSpc>
              <a:buFontTx/>
              <a:buNone/>
              <a:defRPr/>
            </a:pPr>
            <a:r>
              <a:rPr lang="en-US" sz="2000" smtClean="0">
                <a:latin typeface="Arial" charset="0"/>
                <a:cs typeface="Arial" charset="0"/>
              </a:rPr>
              <a:t>Disa nga gjuhët më të rëndësishme programore të klasifikuara në kategori:</a:t>
            </a:r>
          </a:p>
          <a:p>
            <a:pPr eaLnBrk="1" hangingPunct="1">
              <a:lnSpc>
                <a:spcPct val="80000"/>
              </a:lnSpc>
              <a:defRPr/>
            </a:pPr>
            <a:r>
              <a:rPr lang="en-US" sz="2000" smtClean="0">
                <a:latin typeface="Arial" charset="0"/>
                <a:cs typeface="Arial" charset="0"/>
              </a:rPr>
              <a:t>Gjuhët e (orientuara) makinës (</a:t>
            </a:r>
            <a:r>
              <a:rPr lang="en-US" sz="2000" b="1" smtClean="0">
                <a:solidFill>
                  <a:srgbClr val="96004B"/>
                </a:solidFill>
                <a:effectLst>
                  <a:outerShdw blurRad="38100" dist="38100" dir="2700000" algn="tl">
                    <a:srgbClr val="000000"/>
                  </a:outerShdw>
                </a:effectLst>
                <a:latin typeface="Arial" charset="0"/>
                <a:cs typeface="Arial" charset="0"/>
              </a:rPr>
              <a:t>machine language</a:t>
            </a:r>
            <a:r>
              <a:rPr lang="en-US" sz="2000" smtClean="0">
                <a:latin typeface="Arial" charset="0"/>
                <a:cs typeface="Arial" charset="0"/>
              </a:rPr>
              <a:t>)</a:t>
            </a:r>
          </a:p>
          <a:p>
            <a:pPr eaLnBrk="1" hangingPunct="1">
              <a:lnSpc>
                <a:spcPct val="80000"/>
              </a:lnSpc>
              <a:defRPr/>
            </a:pPr>
            <a:r>
              <a:rPr lang="en-US" sz="2000" smtClean="0">
                <a:latin typeface="Arial" charset="0"/>
                <a:cs typeface="Arial" charset="0"/>
              </a:rPr>
              <a:t>Gjhët e larta programore (</a:t>
            </a:r>
            <a:r>
              <a:rPr lang="en-US" sz="2000" b="1" smtClean="0">
                <a:solidFill>
                  <a:srgbClr val="96004B"/>
                </a:solidFill>
                <a:effectLst>
                  <a:outerShdw blurRad="38100" dist="38100" dir="2700000" algn="tl">
                    <a:srgbClr val="000000"/>
                  </a:outerShdw>
                </a:effectLst>
                <a:latin typeface="Arial" charset="0"/>
                <a:cs typeface="Arial" charset="0"/>
              </a:rPr>
              <a:t>COBOL,FORTRAN,ALGOL, PASCAL, BASIC,C</a:t>
            </a:r>
            <a:r>
              <a:rPr lang="en-US" sz="2000" smtClean="0">
                <a:latin typeface="Arial" charset="0"/>
                <a:cs typeface="Arial" charset="0"/>
              </a:rPr>
              <a:t>)</a:t>
            </a:r>
          </a:p>
          <a:p>
            <a:pPr eaLnBrk="1" hangingPunct="1">
              <a:lnSpc>
                <a:spcPct val="80000"/>
              </a:lnSpc>
              <a:defRPr/>
            </a:pPr>
            <a:r>
              <a:rPr lang="en-US" sz="2000" smtClean="0">
                <a:latin typeface="Arial" charset="0"/>
                <a:cs typeface="Arial" charset="0"/>
              </a:rPr>
              <a:t>Gjuhët e intelegjencës artificiale (</a:t>
            </a:r>
            <a:r>
              <a:rPr lang="en-US" sz="2000" b="1" smtClean="0">
                <a:solidFill>
                  <a:srgbClr val="96004B"/>
                </a:solidFill>
                <a:effectLst>
                  <a:outerShdw blurRad="38100" dist="38100" dir="2700000" algn="tl">
                    <a:srgbClr val="000000"/>
                  </a:outerShdw>
                </a:effectLst>
                <a:latin typeface="Arial" charset="0"/>
                <a:cs typeface="Arial" charset="0"/>
              </a:rPr>
              <a:t>PROLOG</a:t>
            </a:r>
            <a:r>
              <a:rPr lang="en-US" sz="2000" smtClean="0">
                <a:latin typeface="Arial" charset="0"/>
                <a:cs typeface="Arial" charset="0"/>
              </a:rPr>
              <a:t>=</a:t>
            </a:r>
            <a:r>
              <a:rPr lang="en-US" sz="2000" smtClean="0">
                <a:solidFill>
                  <a:srgbClr val="96004B"/>
                </a:solidFill>
                <a:latin typeface="Arial" charset="0"/>
                <a:cs typeface="Arial" charset="0"/>
              </a:rPr>
              <a:t> </a:t>
            </a:r>
            <a:r>
              <a:rPr lang="en-US" sz="2000" b="1" smtClean="0">
                <a:solidFill>
                  <a:srgbClr val="96004B"/>
                </a:solidFill>
                <a:effectLst>
                  <a:outerShdw blurRad="38100" dist="38100" dir="2700000" algn="tl">
                    <a:srgbClr val="000000"/>
                  </a:outerShdw>
                </a:effectLst>
                <a:latin typeface="Arial" charset="0"/>
                <a:cs typeface="Arial" charset="0"/>
              </a:rPr>
              <a:t>PRO</a:t>
            </a:r>
            <a:r>
              <a:rPr lang="en-US" sz="2000" smtClean="0">
                <a:solidFill>
                  <a:srgbClr val="996633"/>
                </a:solidFill>
                <a:latin typeface="Arial" charset="0"/>
                <a:cs typeface="Arial" charset="0"/>
              </a:rPr>
              <a:t> </a:t>
            </a:r>
            <a:r>
              <a:rPr lang="en-US" sz="2000" smtClean="0">
                <a:latin typeface="Arial" charset="0"/>
                <a:cs typeface="Arial" charset="0"/>
              </a:rPr>
              <a:t>gramming in</a:t>
            </a:r>
            <a:r>
              <a:rPr lang="en-US" sz="2000" smtClean="0">
                <a:solidFill>
                  <a:srgbClr val="996633"/>
                </a:solidFill>
                <a:latin typeface="Arial" charset="0"/>
                <a:cs typeface="Arial" charset="0"/>
              </a:rPr>
              <a:t> </a:t>
            </a:r>
            <a:r>
              <a:rPr lang="en-US" sz="2000" b="1" smtClean="0">
                <a:solidFill>
                  <a:srgbClr val="96004B"/>
                </a:solidFill>
                <a:effectLst>
                  <a:outerShdw blurRad="38100" dist="38100" dir="2700000" algn="tl">
                    <a:srgbClr val="000000"/>
                  </a:outerShdw>
                </a:effectLst>
                <a:latin typeface="Arial" charset="0"/>
                <a:cs typeface="Arial" charset="0"/>
              </a:rPr>
              <a:t>LOG</a:t>
            </a:r>
            <a:r>
              <a:rPr lang="en-US" sz="2000" smtClean="0">
                <a:latin typeface="Arial" charset="0"/>
                <a:cs typeface="Arial" charset="0"/>
              </a:rPr>
              <a:t>ic, </a:t>
            </a:r>
            <a:r>
              <a:rPr lang="en-US" sz="2000" b="1" smtClean="0">
                <a:solidFill>
                  <a:srgbClr val="96004B"/>
                </a:solidFill>
                <a:effectLst>
                  <a:outerShdw blurRad="38100" dist="38100" dir="2700000" algn="tl">
                    <a:srgbClr val="000000"/>
                  </a:outerShdw>
                </a:effectLst>
                <a:latin typeface="Arial" charset="0"/>
                <a:cs typeface="Arial" charset="0"/>
              </a:rPr>
              <a:t>LISP</a:t>
            </a:r>
            <a:r>
              <a:rPr lang="en-US" sz="2000" smtClean="0">
                <a:latin typeface="Arial" charset="0"/>
                <a:cs typeface="Arial" charset="0"/>
              </a:rPr>
              <a:t>=</a:t>
            </a:r>
            <a:r>
              <a:rPr lang="en-US" sz="2000" b="1" smtClean="0">
                <a:solidFill>
                  <a:srgbClr val="96004B"/>
                </a:solidFill>
                <a:effectLst>
                  <a:outerShdw blurRad="38100" dist="38100" dir="2700000" algn="tl">
                    <a:srgbClr val="000000"/>
                  </a:outerShdw>
                </a:effectLst>
                <a:latin typeface="Arial" charset="0"/>
                <a:cs typeface="Arial" charset="0"/>
              </a:rPr>
              <a:t>LIS</a:t>
            </a:r>
            <a:r>
              <a:rPr lang="en-US" sz="2000" smtClean="0">
                <a:latin typeface="Arial" charset="0"/>
                <a:cs typeface="Arial" charset="0"/>
              </a:rPr>
              <a:t>t-</a:t>
            </a:r>
            <a:r>
              <a:rPr lang="en-US" sz="2000" b="1" smtClean="0">
                <a:solidFill>
                  <a:srgbClr val="96004B"/>
                </a:solidFill>
                <a:effectLst>
                  <a:outerShdw blurRad="38100" dist="38100" dir="2700000" algn="tl">
                    <a:srgbClr val="000000"/>
                  </a:outerShdw>
                </a:effectLst>
                <a:latin typeface="Arial" charset="0"/>
                <a:cs typeface="Arial" charset="0"/>
              </a:rPr>
              <a:t>P</a:t>
            </a:r>
            <a:r>
              <a:rPr lang="en-US" sz="2000" smtClean="0">
                <a:latin typeface="Arial" charset="0"/>
                <a:cs typeface="Arial" charset="0"/>
              </a:rPr>
              <a:t>rocessing)</a:t>
            </a:r>
          </a:p>
          <a:p>
            <a:pPr eaLnBrk="1" hangingPunct="1">
              <a:lnSpc>
                <a:spcPct val="80000"/>
              </a:lnSpc>
              <a:defRPr/>
            </a:pPr>
            <a:r>
              <a:rPr lang="en-US" sz="2000" smtClean="0">
                <a:latin typeface="Arial" charset="0"/>
                <a:cs typeface="Arial" charset="0"/>
              </a:rPr>
              <a:t>Gjuhët për programim sistemor dhe konkurent (</a:t>
            </a:r>
            <a:r>
              <a:rPr lang="en-US" sz="2000" b="1" smtClean="0">
                <a:solidFill>
                  <a:srgbClr val="96004B"/>
                </a:solidFill>
                <a:effectLst>
                  <a:outerShdw blurRad="38100" dist="38100" dir="2700000" algn="tl">
                    <a:srgbClr val="000000"/>
                  </a:outerShdw>
                </a:effectLst>
                <a:latin typeface="Arial" charset="0"/>
                <a:cs typeface="Arial" charset="0"/>
              </a:rPr>
              <a:t>ADA,BLISS,MODULA-2</a:t>
            </a:r>
            <a:r>
              <a:rPr lang="en-US" sz="2000" smtClean="0">
                <a:solidFill>
                  <a:srgbClr val="96004B"/>
                </a:solidFill>
                <a:latin typeface="Arial" charset="0"/>
                <a:cs typeface="Arial" charset="0"/>
              </a:rPr>
              <a:t>, </a:t>
            </a:r>
            <a:r>
              <a:rPr lang="en-US" sz="2000" b="1" smtClean="0">
                <a:solidFill>
                  <a:srgbClr val="96004B"/>
                </a:solidFill>
                <a:latin typeface="Arial" charset="0"/>
                <a:cs typeface="Arial" charset="0"/>
              </a:rPr>
              <a:t>OCCAM</a:t>
            </a:r>
            <a:r>
              <a:rPr lang="en-US" sz="2000" smtClean="0">
                <a:solidFill>
                  <a:srgbClr val="96004B"/>
                </a:solidFill>
                <a:latin typeface="Arial" charset="0"/>
                <a:cs typeface="Arial" charset="0"/>
              </a:rPr>
              <a:t> </a:t>
            </a:r>
            <a:r>
              <a:rPr lang="en-US" sz="2000" smtClean="0">
                <a:latin typeface="Arial" charset="0"/>
                <a:cs typeface="Arial" charset="0"/>
              </a:rPr>
              <a:t>e tj</a:t>
            </a:r>
            <a:r>
              <a:rPr lang="en-US" sz="2000" smtClean="0">
                <a:solidFill>
                  <a:srgbClr val="96004B"/>
                </a:solidFill>
                <a:latin typeface="Arial" charset="0"/>
                <a:cs typeface="Arial" charset="0"/>
              </a:rPr>
              <a:t>).</a:t>
            </a:r>
          </a:p>
          <a:p>
            <a:pPr eaLnBrk="1" hangingPunct="1">
              <a:lnSpc>
                <a:spcPct val="80000"/>
              </a:lnSpc>
              <a:defRPr/>
            </a:pPr>
            <a:r>
              <a:rPr lang="en-US" sz="2000" smtClean="0">
                <a:latin typeface="Arial" charset="0"/>
                <a:cs typeface="Arial" charset="0"/>
              </a:rPr>
              <a:t>Gjuhët  programuese speciale (</a:t>
            </a:r>
            <a:r>
              <a:rPr lang="en-US" sz="2000" b="1" smtClean="0">
                <a:solidFill>
                  <a:srgbClr val="96004B"/>
                </a:solidFill>
                <a:effectLst>
                  <a:outerShdw blurRad="38100" dist="38100" dir="2700000" algn="tl">
                    <a:srgbClr val="000000"/>
                  </a:outerShdw>
                </a:effectLst>
                <a:latin typeface="Arial" charset="0"/>
                <a:cs typeface="Arial" charset="0"/>
              </a:rPr>
              <a:t>JCL</a:t>
            </a:r>
            <a:r>
              <a:rPr lang="en-US" sz="2000" smtClean="0">
                <a:latin typeface="Arial" charset="0"/>
                <a:cs typeface="Arial" charset="0"/>
              </a:rPr>
              <a:t> =</a:t>
            </a:r>
            <a:r>
              <a:rPr lang="en-US" sz="2000" b="1" smtClean="0">
                <a:solidFill>
                  <a:srgbClr val="96004B"/>
                </a:solidFill>
                <a:effectLst>
                  <a:outerShdw blurRad="38100" dist="38100" dir="2700000" algn="tl">
                    <a:srgbClr val="000000"/>
                  </a:outerShdw>
                </a:effectLst>
                <a:latin typeface="Arial" charset="0"/>
                <a:cs typeface="Arial" charset="0"/>
              </a:rPr>
              <a:t>J</a:t>
            </a:r>
            <a:r>
              <a:rPr lang="en-US" sz="2000" smtClean="0">
                <a:latin typeface="Arial" charset="0"/>
                <a:cs typeface="Arial" charset="0"/>
              </a:rPr>
              <a:t>ob </a:t>
            </a:r>
            <a:r>
              <a:rPr lang="en-US" sz="2000" b="1" smtClean="0">
                <a:solidFill>
                  <a:srgbClr val="96004B"/>
                </a:solidFill>
                <a:effectLst>
                  <a:outerShdw blurRad="38100" dist="38100" dir="2700000" algn="tl">
                    <a:srgbClr val="000000"/>
                  </a:outerShdw>
                </a:effectLst>
                <a:latin typeface="Arial" charset="0"/>
                <a:cs typeface="Arial" charset="0"/>
              </a:rPr>
              <a:t>C</a:t>
            </a:r>
            <a:r>
              <a:rPr lang="en-US" sz="2000" smtClean="0">
                <a:latin typeface="Arial" charset="0"/>
                <a:cs typeface="Arial" charset="0"/>
              </a:rPr>
              <a:t>ontrol </a:t>
            </a:r>
            <a:r>
              <a:rPr lang="en-US" sz="2000" b="1" smtClean="0">
                <a:solidFill>
                  <a:srgbClr val="96004B"/>
                </a:solidFill>
                <a:effectLst>
                  <a:outerShdw blurRad="38100" dist="38100" dir="2700000" algn="tl">
                    <a:srgbClr val="000000"/>
                  </a:outerShdw>
                </a:effectLst>
                <a:latin typeface="Arial" charset="0"/>
                <a:cs typeface="Arial" charset="0"/>
              </a:rPr>
              <a:t>L</a:t>
            </a:r>
            <a:r>
              <a:rPr lang="en-US" sz="2000" smtClean="0">
                <a:latin typeface="Arial" charset="0"/>
                <a:cs typeface="Arial" charset="0"/>
              </a:rPr>
              <a:t>anguage)</a:t>
            </a:r>
          </a:p>
          <a:p>
            <a:pPr eaLnBrk="1" hangingPunct="1">
              <a:lnSpc>
                <a:spcPct val="80000"/>
              </a:lnSpc>
              <a:defRPr/>
            </a:pPr>
            <a:r>
              <a:rPr lang="en-US" sz="2000" smtClean="0">
                <a:latin typeface="Arial" charset="0"/>
                <a:cs typeface="Arial" charset="0"/>
              </a:rPr>
              <a:t>Gjuhët programuese  vizuele (</a:t>
            </a:r>
            <a:r>
              <a:rPr lang="en-US" sz="2000" b="1" smtClean="0">
                <a:solidFill>
                  <a:srgbClr val="96004B"/>
                </a:solidFill>
                <a:effectLst>
                  <a:outerShdw blurRad="38100" dist="38100" dir="2700000" algn="tl">
                    <a:srgbClr val="000000"/>
                  </a:outerShdw>
                </a:effectLst>
                <a:latin typeface="Arial" charset="0"/>
                <a:cs typeface="Arial" charset="0"/>
              </a:rPr>
              <a:t>Visual Basic, Visual C++)</a:t>
            </a:r>
          </a:p>
          <a:p>
            <a:pPr eaLnBrk="1" hangingPunct="1">
              <a:lnSpc>
                <a:spcPct val="80000"/>
              </a:lnSpc>
              <a:buFontTx/>
              <a:buNone/>
              <a:defRPr/>
            </a:pPr>
            <a:r>
              <a:rPr lang="en-US" sz="800" smtClean="0"/>
              <a:t> </a:t>
            </a:r>
          </a:p>
        </p:txBody>
      </p:sp>
      <p:sp>
        <p:nvSpPr>
          <p:cNvPr id="1297412" name="Text Box 4"/>
          <p:cNvSpPr txBox="1">
            <a:spLocks noChangeArrowheads="1"/>
          </p:cNvSpPr>
          <p:nvPr/>
        </p:nvSpPr>
        <p:spPr bwMode="auto">
          <a:xfrm>
            <a:off x="1780443" y="908053"/>
            <a:ext cx="4652596" cy="473075"/>
          </a:xfrm>
          <a:prstGeom prst="rect">
            <a:avLst/>
          </a:prstGeom>
          <a:solidFill>
            <a:srgbClr val="CCFFCC"/>
          </a:solidFill>
          <a:ln w="12700">
            <a:noFill/>
            <a:miter lim="800000"/>
            <a:headEnd/>
            <a:tailEnd/>
          </a:ln>
          <a:effectLst/>
        </p:spPr>
        <p:txBody>
          <a:bodyPr>
            <a:spAutoFit/>
          </a:bodyPr>
          <a:lstStyle/>
          <a:p>
            <a:pPr eaLnBrk="0" hangingPunct="0">
              <a:spcBef>
                <a:spcPct val="50000"/>
              </a:spcBef>
              <a:defRPr/>
            </a:pPr>
            <a:r>
              <a:rPr lang="en-US" sz="2500" baseline="0">
                <a:solidFill>
                  <a:srgbClr val="660033"/>
                </a:solidFill>
                <a:effectLst>
                  <a:outerShdw blurRad="38100" dist="38100" dir="2700000" algn="tl">
                    <a:srgbClr val="000000"/>
                  </a:outerShdw>
                </a:effectLst>
                <a:latin typeface="Arial" charset="0"/>
                <a:cs typeface="Arial" charset="0"/>
              </a:rPr>
              <a:t>GJUHËT PROGRAMORE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r>
              <a:rPr lang="en-US"/>
              <a:t>2011</a:t>
            </a:r>
            <a:endParaRPr lang="en-GB"/>
          </a:p>
        </p:txBody>
      </p:sp>
      <p:sp>
        <p:nvSpPr>
          <p:cNvPr id="9" name="Slide Number Placeholder 5"/>
          <p:cNvSpPr>
            <a:spLocks noGrp="1"/>
          </p:cNvSpPr>
          <p:nvPr>
            <p:ph type="sldNum" sz="quarter" idx="12"/>
          </p:nvPr>
        </p:nvSpPr>
        <p:spPr/>
        <p:txBody>
          <a:bodyPr/>
          <a:lstStyle/>
          <a:p>
            <a:pPr>
              <a:defRPr/>
            </a:pPr>
            <a:fld id="{7F64A25E-C445-4EFA-BCAB-B32662695137}" type="slidenum">
              <a:rPr lang="en-GB"/>
              <a:pPr>
                <a:defRPr/>
              </a:pPr>
              <a:t>30</a:t>
            </a:fld>
            <a:endParaRPr lang="en-GB"/>
          </a:p>
        </p:txBody>
      </p:sp>
      <p:sp>
        <p:nvSpPr>
          <p:cNvPr id="546828" name="Rectangle 12"/>
          <p:cNvSpPr>
            <a:spLocks noChangeArrowheads="1"/>
          </p:cNvSpPr>
          <p:nvPr/>
        </p:nvSpPr>
        <p:spPr bwMode="auto">
          <a:xfrm>
            <a:off x="252046" y="1052516"/>
            <a:ext cx="7848600" cy="2677656"/>
          </a:xfrm>
          <a:prstGeom prst="rect">
            <a:avLst/>
          </a:prstGeom>
          <a:solidFill>
            <a:srgbClr val="FFFF99"/>
          </a:solidFill>
          <a:ln w="9525">
            <a:noFill/>
            <a:miter lim="800000"/>
            <a:headEnd/>
            <a:tailEnd/>
          </a:ln>
          <a:effectLst/>
        </p:spPr>
        <p:txBody>
          <a:bodyPr>
            <a:spAutoFit/>
          </a:bodyPr>
          <a:lstStyle/>
          <a:p>
            <a:pPr algn="l">
              <a:defRPr/>
            </a:pPr>
            <a:endParaRPr lang="en-US" sz="1600" baseline="0">
              <a:latin typeface="Tahoma" pitchFamily="34" charset="0"/>
              <a:cs typeface="Tahoma" pitchFamily="34" charset="0"/>
            </a:endParaRPr>
          </a:p>
          <a:p>
            <a:pPr algn="l">
              <a:defRPr/>
            </a:pPr>
            <a:r>
              <a:rPr lang="en-US" sz="1600" u="sng" baseline="0">
                <a:latin typeface="Tahoma" pitchFamily="34" charset="0"/>
                <a:cs typeface="Tahoma" pitchFamily="34" charset="0"/>
              </a:rPr>
              <a:t>- Procedura e gjetjes apo e përcaktimit të kategorive të të dhënave</a:t>
            </a:r>
            <a:r>
              <a:rPr lang="en-US" sz="1600" baseline="0">
                <a:latin typeface="Tahoma" pitchFamily="34" charset="0"/>
                <a:cs typeface="Tahoma" pitchFamily="34" charset="0"/>
              </a:rPr>
              <a:t> si dhe </a:t>
            </a:r>
            <a:r>
              <a:rPr lang="en-US" sz="1600" u="sng" baseline="0">
                <a:latin typeface="Tahoma" pitchFamily="34" charset="0"/>
                <a:cs typeface="Tahoma" pitchFamily="34" charset="0"/>
              </a:rPr>
              <a:t>vendosjes së mardhënjeve mes tyre</a:t>
            </a:r>
            <a:r>
              <a:rPr lang="en-US" sz="1600" baseline="0">
                <a:latin typeface="Tahoma" pitchFamily="34" charset="0"/>
                <a:cs typeface="Tahoma" pitchFamily="34" charset="0"/>
              </a:rPr>
              <a:t> quhet</a:t>
            </a:r>
            <a:r>
              <a:rPr lang="en-US" sz="1600" baseline="0">
                <a:solidFill>
                  <a:srgbClr val="996633"/>
                </a:solidFill>
                <a:latin typeface="Tahoma" pitchFamily="34" charset="0"/>
                <a:cs typeface="Tahoma" pitchFamily="34" charset="0"/>
              </a:rPr>
              <a:t> </a:t>
            </a:r>
            <a:r>
              <a:rPr lang="en-US" sz="1600" baseline="0">
                <a:solidFill>
                  <a:srgbClr val="0066CC"/>
                </a:solidFill>
                <a:effectLst>
                  <a:outerShdw blurRad="38100" dist="38100" dir="2700000" algn="tl">
                    <a:srgbClr val="000000"/>
                  </a:outerShdw>
                </a:effectLst>
                <a:latin typeface="Tahoma" pitchFamily="34" charset="0"/>
                <a:cs typeface="Tahoma" pitchFamily="34" charset="0"/>
              </a:rPr>
              <a:t>modelim i të dhënave</a:t>
            </a:r>
            <a:r>
              <a:rPr lang="en-US" sz="1600" baseline="0">
                <a:solidFill>
                  <a:srgbClr val="996633"/>
                </a:solidFill>
                <a:latin typeface="Tahoma" pitchFamily="34" charset="0"/>
                <a:cs typeface="Tahoma" pitchFamily="34" charset="0"/>
              </a:rPr>
              <a:t> </a:t>
            </a:r>
            <a:r>
              <a:rPr lang="en-US" sz="1600" baseline="0">
                <a:latin typeface="Tahoma" pitchFamily="34" charset="0"/>
                <a:cs typeface="Tahoma" pitchFamily="34" charset="0"/>
              </a:rPr>
              <a:t>respektivisht </a:t>
            </a:r>
            <a:r>
              <a:rPr lang="en-US" sz="1600" u="sng" baseline="0">
                <a:solidFill>
                  <a:srgbClr val="0066CC"/>
                </a:solidFill>
                <a:effectLst>
                  <a:outerShdw blurRad="38100" dist="38100" dir="2700000" algn="tl">
                    <a:srgbClr val="000000"/>
                  </a:outerShdw>
                </a:effectLst>
                <a:latin typeface="Tahoma" pitchFamily="34" charset="0"/>
                <a:cs typeface="Tahoma" pitchFamily="34" charset="0"/>
              </a:rPr>
              <a:t>përshkrim i tyre</a:t>
            </a:r>
            <a:r>
              <a:rPr lang="en-US" sz="1600" baseline="0">
                <a:solidFill>
                  <a:srgbClr val="006666"/>
                </a:solidFill>
                <a:effectLst>
                  <a:outerShdw blurRad="38100" dist="38100" dir="2700000" algn="tl">
                    <a:srgbClr val="000000"/>
                  </a:outerShdw>
                </a:effectLst>
                <a:latin typeface="Tahoma" pitchFamily="34" charset="0"/>
                <a:cs typeface="Tahoma" pitchFamily="34" charset="0"/>
              </a:rPr>
              <a:t>.</a:t>
            </a:r>
          </a:p>
          <a:p>
            <a:pPr algn="l">
              <a:defRPr/>
            </a:pPr>
            <a:endParaRPr lang="en-US" sz="800" i="1" baseline="0">
              <a:solidFill>
                <a:srgbClr val="006666"/>
              </a:solidFill>
              <a:effectLst>
                <a:outerShdw blurRad="38100" dist="38100" dir="2700000" algn="tl">
                  <a:srgbClr val="000000"/>
                </a:outerShdw>
              </a:effectLst>
              <a:latin typeface="Tahoma" pitchFamily="34" charset="0"/>
              <a:cs typeface="Tahoma" pitchFamily="34" charset="0"/>
            </a:endParaRPr>
          </a:p>
          <a:p>
            <a:pPr algn="l">
              <a:defRPr/>
            </a:pPr>
            <a:r>
              <a:rPr lang="en-US" sz="1600" baseline="0">
                <a:latin typeface="Tahoma" pitchFamily="34" charset="0"/>
                <a:cs typeface="Tahoma" pitchFamily="34" charset="0"/>
              </a:rPr>
              <a:t>Mvarësisht nga nevojat që paraqiten nëpër fazat e ndryshme të zhvillimit të Sistemit Informativ, </a:t>
            </a:r>
            <a:r>
              <a:rPr lang="en-US" sz="1600" baseline="0">
                <a:solidFill>
                  <a:srgbClr val="006699"/>
                </a:solidFill>
                <a:effectLst>
                  <a:outerShdw blurRad="38100" dist="38100" dir="2700000" algn="tl">
                    <a:srgbClr val="000000"/>
                  </a:outerShdw>
                </a:effectLst>
                <a:latin typeface="Tahoma" pitchFamily="34" charset="0"/>
                <a:cs typeface="Tahoma" pitchFamily="34" charset="0"/>
              </a:rPr>
              <a:t>modelimi</a:t>
            </a:r>
            <a:r>
              <a:rPr lang="en-US" sz="1600" baseline="0">
                <a:latin typeface="Tahoma" pitchFamily="34" charset="0"/>
                <a:cs typeface="Tahoma" pitchFamily="34" charset="0"/>
              </a:rPr>
              <a:t> i të dhënave mundet të realizohet </a:t>
            </a:r>
            <a:r>
              <a:rPr lang="en-US" sz="1600" u="sng" baseline="0">
                <a:solidFill>
                  <a:srgbClr val="0066CC"/>
                </a:solidFill>
                <a:effectLst>
                  <a:outerShdw blurRad="38100" dist="38100" dir="2700000" algn="tl">
                    <a:srgbClr val="000000"/>
                  </a:outerShdw>
                </a:effectLst>
                <a:latin typeface="Tahoma" pitchFamily="34" charset="0"/>
                <a:cs typeface="Tahoma" pitchFamily="34" charset="0"/>
              </a:rPr>
              <a:t>në tri nivele</a:t>
            </a:r>
            <a:r>
              <a:rPr lang="en-US" sz="1600" baseline="0">
                <a:latin typeface="Tahoma" pitchFamily="34" charset="0"/>
                <a:cs typeface="Tahoma" pitchFamily="34" charset="0"/>
              </a:rPr>
              <a:t> të ndryshme të apstrakcionit dhe atë: </a:t>
            </a:r>
            <a:br>
              <a:rPr lang="en-US" sz="1600" baseline="0">
                <a:latin typeface="Tahoma" pitchFamily="34" charset="0"/>
                <a:cs typeface="Tahoma" pitchFamily="34" charset="0"/>
              </a:rPr>
            </a:br>
            <a:r>
              <a:rPr lang="en-US" sz="1600" baseline="0">
                <a:latin typeface="Tahoma" pitchFamily="34" charset="0"/>
                <a:cs typeface="Tahoma" pitchFamily="34" charset="0"/>
              </a:rPr>
              <a:t> </a:t>
            </a:r>
            <a:r>
              <a:rPr lang="en-US" sz="1600" baseline="0">
                <a:solidFill>
                  <a:srgbClr val="006699"/>
                </a:solidFill>
                <a:effectLst>
                  <a:outerShdw blurRad="38100" dist="38100" dir="2700000" algn="tl">
                    <a:srgbClr val="000000"/>
                  </a:outerShdw>
                </a:effectLst>
                <a:latin typeface="Tahoma" pitchFamily="34" charset="0"/>
                <a:cs typeface="Tahoma" pitchFamily="34" charset="0"/>
              </a:rPr>
              <a:t>- </a:t>
            </a:r>
            <a:r>
              <a:rPr lang="en-US" sz="1600" baseline="0">
                <a:solidFill>
                  <a:srgbClr val="0066CC"/>
                </a:solidFill>
                <a:effectLst>
                  <a:outerShdw blurRad="38100" dist="38100" dir="2700000" algn="tl">
                    <a:srgbClr val="000000"/>
                  </a:outerShdw>
                </a:effectLst>
                <a:latin typeface="Tahoma" pitchFamily="34" charset="0"/>
                <a:cs typeface="Tahoma" pitchFamily="34" charset="0"/>
              </a:rPr>
              <a:t>niveli konceptual</a:t>
            </a:r>
            <a:br>
              <a:rPr lang="en-US" sz="1600" baseline="0">
                <a:solidFill>
                  <a:srgbClr val="0066CC"/>
                </a:solidFill>
                <a:effectLst>
                  <a:outerShdw blurRad="38100" dist="38100" dir="2700000" algn="tl">
                    <a:srgbClr val="000000"/>
                  </a:outerShdw>
                </a:effectLst>
                <a:latin typeface="Tahoma" pitchFamily="34" charset="0"/>
                <a:cs typeface="Tahoma" pitchFamily="34" charset="0"/>
              </a:rPr>
            </a:br>
            <a:r>
              <a:rPr lang="en-US" sz="1600" baseline="0">
                <a:solidFill>
                  <a:srgbClr val="0066CC"/>
                </a:solidFill>
                <a:effectLst>
                  <a:outerShdw blurRad="38100" dist="38100" dir="2700000" algn="tl">
                    <a:srgbClr val="000000"/>
                  </a:outerShdw>
                </a:effectLst>
                <a:latin typeface="Tahoma" pitchFamily="34" charset="0"/>
                <a:cs typeface="Tahoma" pitchFamily="34" charset="0"/>
              </a:rPr>
              <a:t> - niveli logjik </a:t>
            </a:r>
          </a:p>
          <a:p>
            <a:pPr algn="l">
              <a:defRPr/>
            </a:pPr>
            <a:r>
              <a:rPr lang="en-US" sz="1600" baseline="0">
                <a:solidFill>
                  <a:srgbClr val="0066CC"/>
                </a:solidFill>
                <a:effectLst>
                  <a:outerShdw blurRad="38100" dist="38100" dir="2700000" algn="tl">
                    <a:srgbClr val="000000"/>
                  </a:outerShdw>
                </a:effectLst>
                <a:latin typeface="Tahoma" pitchFamily="34" charset="0"/>
                <a:cs typeface="Tahoma" pitchFamily="34" charset="0"/>
              </a:rPr>
              <a:t> - niveli fizik</a:t>
            </a:r>
          </a:p>
          <a:p>
            <a:pPr algn="l">
              <a:defRPr/>
            </a:pPr>
            <a:endParaRPr lang="en-US" sz="1600">
              <a:effectLst>
                <a:outerShdw blurRad="38100" dist="38100" dir="2700000" algn="tl">
                  <a:srgbClr val="FFFFFF"/>
                </a:outerShdw>
              </a:effectLst>
              <a:latin typeface="Tahoma" pitchFamily="34" charset="0"/>
              <a:cs typeface="Tahoma" pitchFamily="34" charset="0"/>
            </a:endParaRPr>
          </a:p>
        </p:txBody>
      </p:sp>
      <p:pic>
        <p:nvPicPr>
          <p:cNvPr id="33797" name="Picture 21"/>
          <p:cNvPicPr>
            <a:picLocks noChangeAspect="1" noChangeArrowheads="1"/>
          </p:cNvPicPr>
          <p:nvPr/>
        </p:nvPicPr>
        <p:blipFill>
          <a:blip r:embed="rId3"/>
          <a:srcRect/>
          <a:stretch>
            <a:fillRect/>
          </a:stretch>
        </p:blipFill>
        <p:spPr bwMode="auto">
          <a:xfrm>
            <a:off x="4904644" y="2781303"/>
            <a:ext cx="4041531" cy="3795713"/>
          </a:xfrm>
          <a:prstGeom prst="rect">
            <a:avLst/>
          </a:prstGeom>
          <a:noFill/>
          <a:ln w="9525">
            <a:noFill/>
            <a:miter lim="800000"/>
            <a:headEnd/>
            <a:tailEnd/>
          </a:ln>
        </p:spPr>
      </p:pic>
      <p:sp>
        <p:nvSpPr>
          <p:cNvPr id="546838" name="Rectangle 22"/>
          <p:cNvSpPr>
            <a:spLocks noChangeArrowheads="1"/>
          </p:cNvSpPr>
          <p:nvPr/>
        </p:nvSpPr>
        <p:spPr bwMode="auto">
          <a:xfrm>
            <a:off x="5303229" y="2924175"/>
            <a:ext cx="2592265" cy="579438"/>
          </a:xfrm>
          <a:prstGeom prst="rect">
            <a:avLst/>
          </a:prstGeom>
          <a:noFill/>
          <a:ln w="9525">
            <a:noFill/>
            <a:miter lim="800000"/>
            <a:headEnd/>
            <a:tailEnd/>
          </a:ln>
          <a:effectLst/>
        </p:spPr>
        <p:txBody>
          <a:bodyPr anchor="ctr">
            <a:spAutoFit/>
          </a:bodyPr>
          <a:lstStyle/>
          <a:p>
            <a:pPr>
              <a:defRPr/>
            </a:pPr>
            <a:r>
              <a:rPr lang="en-US" sz="1300" baseline="0">
                <a:solidFill>
                  <a:srgbClr val="660066"/>
                </a:solidFill>
                <a:effectLst>
                  <a:outerShdw blurRad="38100" dist="38100" dir="2700000" algn="tl">
                    <a:srgbClr val="C0C0C0"/>
                  </a:outerShdw>
                </a:effectLst>
                <a:latin typeface="Tahoma" pitchFamily="34" charset="0"/>
                <a:ea typeface="Times New Roman" pitchFamily="18" charset="0"/>
                <a:cs typeface="Tahoma" pitchFamily="34" charset="0"/>
              </a:rPr>
              <a:t>Conceptual Model Design</a:t>
            </a:r>
            <a:r>
              <a:rPr lang="en-US" sz="1400" baseline="0">
                <a:solidFill>
                  <a:srgbClr val="006666"/>
                </a:solidFill>
                <a:effectLst>
                  <a:outerShdw blurRad="38100" dist="38100" dir="2700000" algn="tl">
                    <a:srgbClr val="C0C0C0"/>
                  </a:outerShdw>
                </a:effectLst>
                <a:latin typeface="Tahoma" pitchFamily="34" charset="0"/>
                <a:ea typeface="Times New Roman" pitchFamily="18" charset="0"/>
                <a:cs typeface="Tahoma" pitchFamily="34" charset="0"/>
              </a:rPr>
              <a:t> </a:t>
            </a:r>
            <a:endParaRPr lang="en-US" sz="1200" baseline="0">
              <a:latin typeface="Lucida Bright" pitchFamily="18" charset="0"/>
              <a:ea typeface="Times New Roman" pitchFamily="18" charset="0"/>
              <a:cs typeface="Tahoma" pitchFamily="34" charset="0"/>
            </a:endParaRPr>
          </a:p>
          <a:p>
            <a:pPr algn="l" eaLnBrk="0" hangingPunct="0">
              <a:defRPr/>
            </a:pPr>
            <a:endParaRPr lang="en-US" sz="1800" b="0" baseline="0">
              <a:latin typeface="Arial" charset="0"/>
              <a:ea typeface="Times New Roman" pitchFamily="18" charset="0"/>
              <a:cs typeface="Tahoma" pitchFamily="34" charset="0"/>
            </a:endParaRPr>
          </a:p>
        </p:txBody>
      </p:sp>
      <p:sp>
        <p:nvSpPr>
          <p:cNvPr id="546839" name="Rectangle 23"/>
          <p:cNvSpPr>
            <a:spLocks noChangeArrowheads="1"/>
          </p:cNvSpPr>
          <p:nvPr/>
        </p:nvSpPr>
        <p:spPr bwMode="auto">
          <a:xfrm>
            <a:off x="915866" y="4221164"/>
            <a:ext cx="4771292" cy="1421928"/>
          </a:xfrm>
          <a:prstGeom prst="rect">
            <a:avLst/>
          </a:prstGeom>
          <a:solidFill>
            <a:srgbClr val="C5FFC5"/>
          </a:solidFill>
          <a:ln w="9525">
            <a:noFill/>
            <a:miter lim="800000"/>
            <a:headEnd/>
            <a:tailEnd/>
          </a:ln>
          <a:effectLst/>
        </p:spPr>
        <p:txBody>
          <a:bodyPr>
            <a:spAutoFit/>
          </a:bodyPr>
          <a:lstStyle/>
          <a:p>
            <a:pPr algn="l">
              <a:lnSpc>
                <a:spcPct val="90000"/>
              </a:lnSpc>
              <a:spcBef>
                <a:spcPct val="50000"/>
              </a:spcBef>
              <a:defRPr/>
            </a:pPr>
            <a:r>
              <a:rPr lang="en-US" sz="1600" baseline="0">
                <a:solidFill>
                  <a:srgbClr val="0066CC"/>
                </a:solidFill>
                <a:effectLst>
                  <a:outerShdw blurRad="38100" dist="38100" dir="2700000" algn="tl">
                    <a:srgbClr val="000000"/>
                  </a:outerShdw>
                </a:effectLst>
                <a:latin typeface="Tahoma" pitchFamily="34" charset="0"/>
                <a:cs typeface="Tahoma" pitchFamily="34" charset="0"/>
              </a:rPr>
              <a:t>Niveli Konceptiual</a:t>
            </a:r>
            <a:r>
              <a:rPr lang="en-US" sz="1600" baseline="0">
                <a:latin typeface="Tahoma" pitchFamily="34" charset="0"/>
                <a:cs typeface="Tahoma" pitchFamily="34" charset="0"/>
              </a:rPr>
              <a:t> i</a:t>
            </a:r>
            <a:r>
              <a:rPr lang="en-US" sz="1600" baseline="0">
                <a:solidFill>
                  <a:srgbClr val="663300"/>
                </a:solidFill>
                <a:latin typeface="Tahoma" pitchFamily="34" charset="0"/>
                <a:cs typeface="Tahoma" pitchFamily="34" charset="0"/>
              </a:rPr>
              <a:t> </a:t>
            </a:r>
            <a:r>
              <a:rPr lang="en-US" sz="1600" baseline="0">
                <a:latin typeface="Tahoma" pitchFamily="34" charset="0"/>
                <a:cs typeface="Tahoma" pitchFamily="34" charset="0"/>
              </a:rPr>
              <a:t>paraqitjes apo i modelimit të të dhënave reflekton mënyrën në të cilën shfrytëzuesit e sistemit informativ që do të zhvillohet, i perceptojnë (i shohin) ndodhitë në sistemin informativ në fjalë e në bazë të kësaj edhe të dhënat që burojnë nga këto ndodhi.</a:t>
            </a:r>
            <a:r>
              <a:rPr lang="en-US" sz="1600" b="0">
                <a:latin typeface="Tahoma" pitchFamily="34" charset="0"/>
                <a:cs typeface="Tahoma" pitchFamily="34" charset="0"/>
              </a:rPr>
              <a:t> </a:t>
            </a:r>
            <a:endParaRPr lang="en-US" sz="1600" baseline="0">
              <a:solidFill>
                <a:srgbClr val="3366CC"/>
              </a:solidFill>
              <a:latin typeface="Tahoma" pitchFamily="34" charset="0"/>
              <a:cs typeface="Tahoma" pitchFamily="34" charset="0"/>
            </a:endParaRPr>
          </a:p>
        </p:txBody>
      </p:sp>
      <p:sp>
        <p:nvSpPr>
          <p:cNvPr id="546841" name="Rectangle 25"/>
          <p:cNvSpPr>
            <a:spLocks noGrp="1" noChangeArrowheads="1"/>
          </p:cNvSpPr>
          <p:nvPr>
            <p:ph type="body" sz="half" idx="1"/>
          </p:nvPr>
        </p:nvSpPr>
        <p:spPr>
          <a:xfrm>
            <a:off x="783981" y="260350"/>
            <a:ext cx="6978162" cy="503238"/>
          </a:xfrm>
          <a:solidFill>
            <a:srgbClr val="CCFFCC"/>
          </a:solidFill>
        </p:spPr>
        <p:txBody>
          <a:bodyPr/>
          <a:lstStyle/>
          <a:p>
            <a:pPr lvl="1" eaLnBrk="1" hangingPunct="1">
              <a:lnSpc>
                <a:spcPct val="80000"/>
              </a:lnSpc>
              <a:defRPr/>
            </a:pPr>
            <a:r>
              <a:rPr lang="en-US" sz="1800" b="1" smtClean="0">
                <a:latin typeface="Tahoma" pitchFamily="34" charset="0"/>
                <a:cs typeface="Tahoma" pitchFamily="34" charset="0"/>
              </a:rPr>
              <a:t>Tre nivele të modelimit të të dhënav, </a:t>
            </a:r>
            <a:r>
              <a:rPr lang="en-US" sz="1800" b="1" smtClean="0">
                <a:solidFill>
                  <a:srgbClr val="660066"/>
                </a:solidFill>
                <a:effectLst>
                  <a:outerShdw blurRad="38100" dist="38100" dir="2700000" algn="tl">
                    <a:srgbClr val="000000"/>
                  </a:outerShdw>
                </a:effectLst>
                <a:latin typeface="Tahoma" pitchFamily="34" charset="0"/>
                <a:cs typeface="Tahoma" pitchFamily="34" charset="0"/>
              </a:rPr>
              <a:t>conceptual data</a:t>
            </a:r>
            <a:r>
              <a:rPr lang="en-US" sz="1800" b="1" smtClean="0">
                <a:effectLst>
                  <a:outerShdw blurRad="38100" dist="38100" dir="2700000" algn="tl">
                    <a:srgbClr val="FFFFFF"/>
                  </a:outerShdw>
                </a:effectLst>
                <a:latin typeface="Tahoma" pitchFamily="34" charset="0"/>
                <a:cs typeface="Tahoma" pitchFamily="34" charset="0"/>
              </a:rPr>
              <a:t> </a:t>
            </a:r>
            <a:r>
              <a:rPr lang="en-US" sz="1800" b="1" smtClean="0">
                <a:solidFill>
                  <a:srgbClr val="660066"/>
                </a:solidFill>
                <a:effectLst>
                  <a:outerShdw blurRad="38100" dist="38100" dir="2700000" algn="tl">
                    <a:srgbClr val="000000"/>
                  </a:outerShdw>
                </a:effectLst>
                <a:latin typeface="Tahoma" pitchFamily="34" charset="0"/>
                <a:cs typeface="Tahoma" pitchFamily="34" charset="0"/>
              </a:rPr>
              <a:t>model</a:t>
            </a:r>
            <a:r>
              <a:rPr lang="en-US" sz="1800" b="1" smtClean="0">
                <a:latin typeface="Tahoma" pitchFamily="34" charset="0"/>
                <a:cs typeface="Tahoma" pitchFamily="34" charset="0"/>
              </a:rPr>
              <a:t>, </a:t>
            </a:r>
            <a:r>
              <a:rPr lang="en-US" sz="1800" b="1" smtClean="0">
                <a:solidFill>
                  <a:srgbClr val="660066"/>
                </a:solidFill>
                <a:effectLst>
                  <a:outerShdw blurRad="38100" dist="38100" dir="2700000" algn="tl">
                    <a:srgbClr val="000000"/>
                  </a:outerShdw>
                </a:effectLst>
                <a:latin typeface="Tahoma" pitchFamily="34" charset="0"/>
                <a:cs typeface="Tahoma" pitchFamily="34" charset="0"/>
              </a:rPr>
              <a:t>logical data</a:t>
            </a:r>
            <a:r>
              <a:rPr lang="en-US" sz="1800" b="1" smtClean="0">
                <a:solidFill>
                  <a:srgbClr val="660066"/>
                </a:solidFill>
                <a:latin typeface="Tahoma" pitchFamily="34" charset="0"/>
                <a:cs typeface="Tahoma" pitchFamily="34" charset="0"/>
              </a:rPr>
              <a:t> </a:t>
            </a:r>
            <a:r>
              <a:rPr lang="en-US" sz="1800" b="1" smtClean="0">
                <a:solidFill>
                  <a:srgbClr val="660066"/>
                </a:solidFill>
                <a:effectLst>
                  <a:outerShdw blurRad="38100" dist="38100" dir="2700000" algn="tl">
                    <a:srgbClr val="000000"/>
                  </a:outerShdw>
                </a:effectLst>
                <a:latin typeface="Tahoma" pitchFamily="34" charset="0"/>
                <a:cs typeface="Tahoma" pitchFamily="34" charset="0"/>
              </a:rPr>
              <a:t>model</a:t>
            </a:r>
            <a:r>
              <a:rPr lang="en-US" sz="1800" b="1" smtClean="0">
                <a:effectLst>
                  <a:outerShdw blurRad="38100" dist="38100" dir="2700000" algn="tl">
                    <a:srgbClr val="FFFFFF"/>
                  </a:outerShdw>
                </a:effectLst>
                <a:latin typeface="Tahoma" pitchFamily="34" charset="0"/>
                <a:cs typeface="Tahoma" pitchFamily="34" charset="0"/>
              </a:rPr>
              <a:t>,</a:t>
            </a:r>
            <a:r>
              <a:rPr lang="en-US" sz="1800" b="1" smtClean="0">
                <a:latin typeface="Tahoma" pitchFamily="34" charset="0"/>
                <a:cs typeface="Tahoma" pitchFamily="34" charset="0"/>
              </a:rPr>
              <a:t> dhe </a:t>
            </a:r>
            <a:r>
              <a:rPr lang="en-US" sz="1800" b="1" smtClean="0">
                <a:solidFill>
                  <a:srgbClr val="660066"/>
                </a:solidFill>
                <a:effectLst>
                  <a:outerShdw blurRad="38100" dist="38100" dir="2700000" algn="tl">
                    <a:srgbClr val="000000"/>
                  </a:outerShdw>
                </a:effectLst>
                <a:latin typeface="Tahoma" pitchFamily="34" charset="0"/>
                <a:cs typeface="Tahoma" pitchFamily="34" charset="0"/>
              </a:rPr>
              <a:t>physical data model</a:t>
            </a:r>
            <a:r>
              <a:rPr lang="en-US" sz="1800" b="1" smtClean="0">
                <a:latin typeface="Tahoma" pitchFamily="34" charset="0"/>
                <a:cs typeface="Tahoma" pitchFamily="34" charset="0"/>
              </a:rPr>
              <a:t>.</a:t>
            </a:r>
            <a:r>
              <a:rPr lang="en-US" sz="1400" b="1" smtClean="0">
                <a:latin typeface="Tahoma" pitchFamily="34" charset="0"/>
                <a:cs typeface="Tahoma" pitchFamily="34" charset="0"/>
              </a:rPr>
              <a:t> </a:t>
            </a:r>
          </a:p>
          <a:p>
            <a:pPr lvl="1" eaLnBrk="1" hangingPunct="1">
              <a:lnSpc>
                <a:spcPct val="80000"/>
              </a:lnSpc>
              <a:defRPr/>
            </a:pPr>
            <a:endParaRPr lang="en-US" sz="1400" b="1" smtClean="0">
              <a:latin typeface="Tahoma" pitchFamily="34" charset="0"/>
              <a:cs typeface="Tahoma" pitchFamily="34" charset="0"/>
            </a:endParaRPr>
          </a:p>
          <a:p>
            <a:pPr eaLnBrk="1" hangingPunct="1">
              <a:lnSpc>
                <a:spcPct val="80000"/>
              </a:lnSpc>
              <a:buFontTx/>
              <a:buNone/>
              <a:defRPr/>
            </a:pPr>
            <a:endParaRPr lang="en-US" sz="1400" b="1" smtClean="0">
              <a:solidFill>
                <a:srgbClr val="006699"/>
              </a:solidFill>
              <a:latin typeface="Tahoma" pitchFamily="34" charset="0"/>
              <a:cs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iterate type="lt">
                                    <p:tmPct val="10000"/>
                                  </p:iterate>
                                  <p:childTnLst>
                                    <p:set>
                                      <p:cBhvr>
                                        <p:cTn id="6" dur="1" fill="hold">
                                          <p:stCondLst>
                                            <p:cond delay="0"/>
                                          </p:stCondLst>
                                        </p:cTn>
                                        <p:tgtEl>
                                          <p:spTgt spid="546841">
                                            <p:txEl>
                                              <p:pRg st="0" end="0"/>
                                            </p:txEl>
                                          </p:spTgt>
                                        </p:tgtEl>
                                        <p:attrNameLst>
                                          <p:attrName>style.visibility</p:attrName>
                                        </p:attrNameLst>
                                      </p:cBhvr>
                                      <p:to>
                                        <p:strVal val="visible"/>
                                      </p:to>
                                    </p:set>
                                    <p:anim calcmode="lin" valueType="num">
                                      <p:cBhvr>
                                        <p:cTn id="7" dur="500" fill="hold"/>
                                        <p:tgtEl>
                                          <p:spTgt spid="54684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46841">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546841">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5468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4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a:t>2011</a:t>
            </a:r>
            <a:endParaRPr lang="en-GB"/>
          </a:p>
        </p:txBody>
      </p:sp>
      <p:sp>
        <p:nvSpPr>
          <p:cNvPr id="7" name="Slide Number Placeholder 5"/>
          <p:cNvSpPr>
            <a:spLocks noGrp="1"/>
          </p:cNvSpPr>
          <p:nvPr>
            <p:ph type="sldNum" sz="quarter" idx="12"/>
          </p:nvPr>
        </p:nvSpPr>
        <p:spPr/>
        <p:txBody>
          <a:bodyPr/>
          <a:lstStyle/>
          <a:p>
            <a:pPr>
              <a:defRPr/>
            </a:pPr>
            <a:fld id="{E7DCFE1F-6ECB-46C9-96AF-1CCC169210E4}" type="slidenum">
              <a:rPr lang="en-GB"/>
              <a:pPr>
                <a:defRPr/>
              </a:pPr>
              <a:t>31</a:t>
            </a:fld>
            <a:endParaRPr lang="en-GB"/>
          </a:p>
        </p:txBody>
      </p:sp>
      <p:sp>
        <p:nvSpPr>
          <p:cNvPr id="1061892" name="Rectangle 4"/>
          <p:cNvSpPr>
            <a:spLocks noChangeArrowheads="1"/>
          </p:cNvSpPr>
          <p:nvPr/>
        </p:nvSpPr>
        <p:spPr bwMode="auto">
          <a:xfrm>
            <a:off x="716575" y="333375"/>
            <a:ext cx="3256085" cy="609600"/>
          </a:xfrm>
          <a:prstGeom prst="rect">
            <a:avLst/>
          </a:prstGeom>
          <a:solidFill>
            <a:srgbClr val="CCFFCC"/>
          </a:solidFill>
          <a:ln w="9525">
            <a:noFill/>
            <a:miter lim="800000"/>
            <a:headEnd/>
            <a:tailEnd/>
          </a:ln>
          <a:effectLst/>
        </p:spPr>
        <p:txBody>
          <a:bodyPr anchor="ctr">
            <a:spAutoFit/>
          </a:bodyPr>
          <a:lstStyle/>
          <a:p>
            <a:pPr>
              <a:defRPr/>
            </a:pPr>
            <a:r>
              <a:rPr lang="en-US" sz="2000" baseline="0">
                <a:solidFill>
                  <a:srgbClr val="660066"/>
                </a:solidFill>
                <a:effectLst>
                  <a:outerShdw blurRad="38100" dist="38100" dir="2700000" algn="tl">
                    <a:srgbClr val="000000"/>
                  </a:outerShdw>
                </a:effectLst>
                <a:latin typeface="Tahoma" pitchFamily="34" charset="0"/>
                <a:ea typeface="Times New Roman" pitchFamily="18" charset="0"/>
                <a:cs typeface="Tahoma" pitchFamily="34" charset="0"/>
              </a:rPr>
              <a:t>Logical Model Design</a:t>
            </a:r>
          </a:p>
          <a:p>
            <a:pPr eaLnBrk="0" hangingPunct="0">
              <a:defRPr/>
            </a:pPr>
            <a:r>
              <a:rPr lang="en-US" sz="1400" b="0" baseline="0">
                <a:latin typeface="Tahoma" pitchFamily="34" charset="0"/>
                <a:ea typeface="Times New Roman" pitchFamily="18" charset="0"/>
                <a:cs typeface="Tahoma" pitchFamily="34" charset="0"/>
              </a:rPr>
              <a:t>	</a:t>
            </a:r>
          </a:p>
        </p:txBody>
      </p:sp>
      <p:pic>
        <p:nvPicPr>
          <p:cNvPr id="34821" name="Picture 5"/>
          <p:cNvPicPr>
            <a:picLocks noChangeAspect="1" noChangeArrowheads="1"/>
          </p:cNvPicPr>
          <p:nvPr/>
        </p:nvPicPr>
        <p:blipFill>
          <a:blip r:embed="rId2"/>
          <a:srcRect/>
          <a:stretch>
            <a:fillRect/>
          </a:stretch>
        </p:blipFill>
        <p:spPr bwMode="auto">
          <a:xfrm>
            <a:off x="451340" y="1052513"/>
            <a:ext cx="5317881" cy="5473700"/>
          </a:xfrm>
          <a:prstGeom prst="rect">
            <a:avLst/>
          </a:prstGeom>
          <a:solidFill>
            <a:srgbClr val="FFF489"/>
          </a:solidFill>
          <a:ln w="9525">
            <a:noFill/>
            <a:miter lim="800000"/>
            <a:headEnd/>
            <a:tailEnd/>
          </a:ln>
        </p:spPr>
      </p:pic>
      <p:sp>
        <p:nvSpPr>
          <p:cNvPr id="1061894" name="Rectangle 6"/>
          <p:cNvSpPr>
            <a:spLocks noChangeArrowheads="1"/>
          </p:cNvSpPr>
          <p:nvPr/>
        </p:nvSpPr>
        <p:spPr bwMode="auto">
          <a:xfrm>
            <a:off x="3974123" y="3141664"/>
            <a:ext cx="4319954" cy="1200329"/>
          </a:xfrm>
          <a:prstGeom prst="rect">
            <a:avLst/>
          </a:prstGeom>
          <a:solidFill>
            <a:srgbClr val="CCFFCC"/>
          </a:solidFill>
          <a:ln w="9525">
            <a:noFill/>
            <a:miter lim="800000"/>
            <a:headEnd/>
            <a:tailEnd/>
          </a:ln>
          <a:effectLst/>
        </p:spPr>
        <p:txBody>
          <a:bodyPr>
            <a:spAutoFit/>
          </a:bodyPr>
          <a:lstStyle/>
          <a:p>
            <a:pPr algn="l">
              <a:defRPr/>
            </a:pPr>
            <a:r>
              <a:rPr lang="en-US" sz="1800" baseline="0">
                <a:solidFill>
                  <a:srgbClr val="660066"/>
                </a:solidFill>
                <a:effectLst>
                  <a:outerShdw blurRad="38100" dist="38100" dir="2700000" algn="tl">
                    <a:srgbClr val="000000"/>
                  </a:outerShdw>
                </a:effectLst>
                <a:latin typeface="Tahoma" pitchFamily="34" charset="0"/>
                <a:cs typeface="Tahoma" pitchFamily="34" charset="0"/>
              </a:rPr>
              <a:t>Nivelin Logjik</a:t>
            </a:r>
            <a:r>
              <a:rPr lang="en-US" sz="1800" b="0" baseline="0">
                <a:solidFill>
                  <a:schemeClr val="tx2"/>
                </a:solidFill>
                <a:latin typeface="Tahoma" pitchFamily="34" charset="0"/>
                <a:cs typeface="Tahoma" pitchFamily="34" charset="0"/>
              </a:rPr>
              <a:t> </a:t>
            </a:r>
            <a:r>
              <a:rPr lang="en-US" sz="1800" b="0" baseline="0">
                <a:latin typeface="Tahoma" pitchFamily="34" charset="0"/>
                <a:cs typeface="Tahoma" pitchFamily="34" charset="0"/>
              </a:rPr>
              <a:t>– e krijojn apo e formojnë ekspertët e informatikës, si bazë për formimin respektivisht dizajnimin dhe zhvillimin  e Sistemit Informatik.</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 name="Date Placeholder 2"/>
          <p:cNvSpPr>
            <a:spLocks noGrp="1"/>
          </p:cNvSpPr>
          <p:nvPr>
            <p:ph type="dt" sz="quarter" idx="10"/>
          </p:nvPr>
        </p:nvSpPr>
        <p:spPr/>
        <p:txBody>
          <a:bodyPr/>
          <a:lstStyle/>
          <a:p>
            <a:pPr>
              <a:defRPr/>
            </a:pPr>
            <a:r>
              <a:rPr lang="en-US"/>
              <a:t>2011</a:t>
            </a:r>
            <a:endParaRPr lang="en-GB"/>
          </a:p>
        </p:txBody>
      </p:sp>
      <p:sp>
        <p:nvSpPr>
          <p:cNvPr id="59" name="Slide Number Placeholder 4"/>
          <p:cNvSpPr>
            <a:spLocks noGrp="1"/>
          </p:cNvSpPr>
          <p:nvPr>
            <p:ph type="sldNum" sz="quarter" idx="12"/>
          </p:nvPr>
        </p:nvSpPr>
        <p:spPr/>
        <p:txBody>
          <a:bodyPr/>
          <a:lstStyle/>
          <a:p>
            <a:pPr>
              <a:defRPr/>
            </a:pPr>
            <a:fld id="{034A2053-34F2-4EE8-9571-A8D125D8E109}" type="slidenum">
              <a:rPr lang="en-GB"/>
              <a:pPr>
                <a:defRPr/>
              </a:pPr>
              <a:t>32</a:t>
            </a:fld>
            <a:endParaRPr lang="en-GB"/>
          </a:p>
        </p:txBody>
      </p:sp>
      <p:pic>
        <p:nvPicPr>
          <p:cNvPr id="35844" name="Picture 4"/>
          <p:cNvPicPr>
            <a:picLocks noChangeAspect="1" noChangeArrowheads="1"/>
          </p:cNvPicPr>
          <p:nvPr/>
        </p:nvPicPr>
        <p:blipFill>
          <a:blip r:embed="rId2"/>
          <a:srcRect/>
          <a:stretch>
            <a:fillRect/>
          </a:stretch>
        </p:blipFill>
        <p:spPr bwMode="auto">
          <a:xfrm>
            <a:off x="252046" y="1341438"/>
            <a:ext cx="4319954" cy="4187825"/>
          </a:xfrm>
          <a:prstGeom prst="rect">
            <a:avLst/>
          </a:prstGeom>
          <a:noFill/>
          <a:ln w="9525">
            <a:noFill/>
            <a:miter lim="800000"/>
            <a:headEnd/>
            <a:tailEnd/>
          </a:ln>
        </p:spPr>
      </p:pic>
      <p:sp>
        <p:nvSpPr>
          <p:cNvPr id="1062917" name="Rectangle 5"/>
          <p:cNvSpPr>
            <a:spLocks noChangeArrowheads="1"/>
          </p:cNvSpPr>
          <p:nvPr/>
        </p:nvSpPr>
        <p:spPr bwMode="auto">
          <a:xfrm>
            <a:off x="1049217" y="404813"/>
            <a:ext cx="2688981" cy="381000"/>
          </a:xfrm>
          <a:prstGeom prst="rect">
            <a:avLst/>
          </a:prstGeom>
          <a:solidFill>
            <a:srgbClr val="CCFFCC"/>
          </a:solidFill>
          <a:ln w="9525">
            <a:noFill/>
            <a:miter lim="800000"/>
            <a:headEnd/>
            <a:tailEnd/>
          </a:ln>
          <a:effectLst/>
        </p:spPr>
        <p:txBody>
          <a:bodyPr wrap="none" anchor="ctr"/>
          <a:lstStyle/>
          <a:p>
            <a:pPr>
              <a:tabLst>
                <a:tab pos="736600" algn="l"/>
              </a:tabLst>
              <a:defRPr/>
            </a:pPr>
            <a:r>
              <a:rPr lang="en-US" sz="2000" baseline="0">
                <a:solidFill>
                  <a:srgbClr val="660066"/>
                </a:solidFill>
                <a:effectLst>
                  <a:outerShdw blurRad="38100" dist="38100" dir="2700000" algn="tl">
                    <a:srgbClr val="000000"/>
                  </a:outerShdw>
                </a:effectLst>
                <a:latin typeface="Tahoma" pitchFamily="34" charset="0"/>
                <a:cs typeface="Tahoma" pitchFamily="34" charset="0"/>
              </a:rPr>
              <a:t>Physical Model Design</a:t>
            </a:r>
          </a:p>
        </p:txBody>
      </p:sp>
      <p:sp>
        <p:nvSpPr>
          <p:cNvPr id="1062919" name="Rectangle 7"/>
          <p:cNvSpPr>
            <a:spLocks noChangeArrowheads="1"/>
          </p:cNvSpPr>
          <p:nvPr/>
        </p:nvSpPr>
        <p:spPr bwMode="auto">
          <a:xfrm>
            <a:off x="4572000" y="4365627"/>
            <a:ext cx="4572000" cy="2277547"/>
          </a:xfrm>
          <a:prstGeom prst="rect">
            <a:avLst/>
          </a:prstGeom>
          <a:solidFill>
            <a:srgbClr val="FFF8B3"/>
          </a:solidFill>
          <a:ln w="9525">
            <a:noFill/>
            <a:miter lim="800000"/>
            <a:headEnd/>
            <a:tailEnd/>
          </a:ln>
          <a:effectLst/>
        </p:spPr>
        <p:txBody>
          <a:bodyPr>
            <a:spAutoFit/>
          </a:bodyPr>
          <a:lstStyle/>
          <a:p>
            <a:pPr algn="l">
              <a:defRPr/>
            </a:pPr>
            <a:r>
              <a:rPr lang="en-US" sz="1600" baseline="0">
                <a:solidFill>
                  <a:srgbClr val="660066"/>
                </a:solidFill>
                <a:effectLst>
                  <a:outerShdw blurRad="38100" dist="38100" dir="2700000" algn="tl">
                    <a:srgbClr val="000000"/>
                  </a:outerShdw>
                </a:effectLst>
                <a:latin typeface="Tahoma" pitchFamily="34" charset="0"/>
                <a:cs typeface="Tahoma" pitchFamily="34" charset="0"/>
              </a:rPr>
              <a:t>Nivelin Fizik</a:t>
            </a:r>
            <a:r>
              <a:rPr lang="en-US" sz="1600" baseline="0">
                <a:solidFill>
                  <a:srgbClr val="3366CC"/>
                </a:solidFill>
                <a:latin typeface="Tahoma" pitchFamily="34" charset="0"/>
                <a:cs typeface="Tahoma" pitchFamily="34" charset="0"/>
              </a:rPr>
              <a:t> </a:t>
            </a:r>
            <a:r>
              <a:rPr lang="en-US" sz="1600" b="0" baseline="0">
                <a:latin typeface="Tahoma" pitchFamily="34" charset="0"/>
                <a:cs typeface="Tahoma" pitchFamily="34" charset="0"/>
              </a:rPr>
              <a:t>– </a:t>
            </a:r>
            <a:r>
              <a:rPr lang="en-US" sz="1400" baseline="0">
                <a:latin typeface="Tahoma" pitchFamily="34" charset="0"/>
                <a:cs typeface="Tahoma" pitchFamily="34" charset="0"/>
              </a:rPr>
              <a:t>mbështetët apo ka për bazë nivelin logjik dhe paraqet përshkrimin e vendosjes hapsinore të të dhënave në memorje të kompjutorit, respektivisht  mënyrën se si kompjutori “i sheh” të dhënat e memoruara në memorje.</a:t>
            </a:r>
          </a:p>
          <a:p>
            <a:pPr algn="l">
              <a:defRPr/>
            </a:pPr>
            <a:endParaRPr lang="en-US" sz="1400" baseline="0">
              <a:latin typeface="Tahoma" pitchFamily="34" charset="0"/>
              <a:cs typeface="Tahoma" pitchFamily="34" charset="0"/>
            </a:endParaRPr>
          </a:p>
          <a:p>
            <a:pPr algn="l">
              <a:defRPr/>
            </a:pPr>
            <a:r>
              <a:rPr lang="en-US" sz="1400" i="1" baseline="0">
                <a:solidFill>
                  <a:srgbClr val="006699"/>
                </a:solidFill>
                <a:latin typeface="Tahoma" pitchFamily="34" charset="0"/>
                <a:cs typeface="Tahoma" pitchFamily="34" charset="0"/>
              </a:rPr>
              <a:t>Në princip shfrytëzuesit nuk duhet njohur mënyrën e organizimit fizik të të dhënave, kurse për realizimin e tyre janë përgjegjës disa programe sistemore (softueri sistemor)</a:t>
            </a:r>
          </a:p>
        </p:txBody>
      </p:sp>
      <p:graphicFrame>
        <p:nvGraphicFramePr>
          <p:cNvPr id="1063158" name="Group 246"/>
          <p:cNvGraphicFramePr>
            <a:graphicFrameLocks noGrp="1"/>
          </p:cNvGraphicFramePr>
          <p:nvPr>
            <p:ph/>
          </p:nvPr>
        </p:nvGraphicFramePr>
        <p:xfrm>
          <a:off x="4372708" y="476250"/>
          <a:ext cx="4586654" cy="3032128"/>
        </p:xfrm>
        <a:graphic>
          <a:graphicData uri="http://schemas.openxmlformats.org/drawingml/2006/table">
            <a:tbl>
              <a:tblPr/>
              <a:tblGrid>
                <a:gridCol w="1833197"/>
                <a:gridCol w="1112226"/>
                <a:gridCol w="770792"/>
                <a:gridCol w="870438"/>
              </a:tblGrid>
              <a:tr h="401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4C0000"/>
                          </a:solidFill>
                          <a:effectLst/>
                          <a:latin typeface="Arial" charset="0"/>
                          <a:ea typeface="Times New Roman" pitchFamily="18" charset="0"/>
                          <a:cs typeface="Arial" charset="0"/>
                        </a:rPr>
                        <a:t>Feature</a:t>
                      </a:r>
                    </a:p>
                  </a:txBody>
                  <a:tcPr marL="84406" marR="844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4C0000"/>
                          </a:solidFill>
                          <a:effectLst/>
                          <a:latin typeface="Arial" charset="0"/>
                          <a:ea typeface="Times New Roman" pitchFamily="18" charset="0"/>
                          <a:cs typeface="Arial" charset="0"/>
                        </a:rPr>
                        <a:t>Conceptual</a:t>
                      </a:r>
                    </a:p>
                  </a:txBody>
                  <a:tcPr marL="84406" marR="844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4C0000"/>
                          </a:solidFill>
                          <a:effectLst/>
                          <a:latin typeface="Arial" charset="0"/>
                          <a:ea typeface="Times New Roman" pitchFamily="18" charset="0"/>
                          <a:cs typeface="Arial" charset="0"/>
                        </a:rPr>
                        <a:t>Logical</a:t>
                      </a:r>
                    </a:p>
                  </a:txBody>
                  <a:tcPr marL="84406" marR="844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4C0000"/>
                          </a:solidFill>
                          <a:effectLst/>
                          <a:latin typeface="Arial" charset="0"/>
                          <a:ea typeface="Times New Roman" pitchFamily="18" charset="0"/>
                          <a:cs typeface="Arial" charset="0"/>
                        </a:rPr>
                        <a:t>Physical</a:t>
                      </a:r>
                    </a:p>
                  </a:txBody>
                  <a:tcPr marL="84406" marR="844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FF"/>
                    </a:solidFill>
                  </a:tcPr>
                </a:tc>
              </a:tr>
              <a:tr h="3063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4C0000"/>
                          </a:solidFill>
                          <a:effectLst/>
                          <a:latin typeface="Arial" charset="0"/>
                          <a:ea typeface="Times New Roman" pitchFamily="18" charset="0"/>
                          <a:cs typeface="Arial" charset="0"/>
                        </a:rPr>
                        <a:t>Entity Names</a:t>
                      </a:r>
                    </a:p>
                  </a:txBody>
                  <a:tcPr marL="84406" marR="844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Times New Roman" pitchFamily="18" charset="0"/>
                          <a:ea typeface="Times New Roman" pitchFamily="18" charset="0"/>
                          <a:cs typeface="MS Gothic" pitchFamily="49" charset="-128"/>
                        </a:rPr>
                        <a:t>✓</a:t>
                      </a:r>
                      <a:endParaRPr kumimoji="0" lang="en-US" sz="1800" b="0" i="0" u="none" strike="noStrike" cap="none" normalizeH="0" baseline="0" smtClean="0">
                        <a:ln>
                          <a:noFill/>
                        </a:ln>
                        <a:solidFill>
                          <a:schemeClr val="tx1"/>
                        </a:solidFill>
                        <a:effectLst/>
                        <a:latin typeface="Arial" charset="0"/>
                        <a:ea typeface="Times New Roman" pitchFamily="18" charset="0"/>
                        <a:cs typeface="MS Gothic" pitchFamily="49" charset="-128"/>
                      </a:endParaRPr>
                    </a:p>
                  </a:txBody>
                  <a:tcPr marL="84406" marR="844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Times New Roman" pitchFamily="18" charset="0"/>
                          <a:ea typeface="Times New Roman" pitchFamily="18" charset="0"/>
                          <a:cs typeface="MS Gothic" pitchFamily="49" charset="-128"/>
                        </a:rPr>
                        <a:t>✓</a:t>
                      </a:r>
                      <a:endParaRPr kumimoji="0" lang="en-US" sz="1800" b="0" i="0" u="none" strike="noStrike" cap="none" normalizeH="0" baseline="0" smtClean="0">
                        <a:ln>
                          <a:noFill/>
                        </a:ln>
                        <a:solidFill>
                          <a:schemeClr val="tx1"/>
                        </a:solidFill>
                        <a:effectLst/>
                        <a:latin typeface="Arial" charset="0"/>
                        <a:ea typeface="Times New Roman" pitchFamily="18" charset="0"/>
                        <a:cs typeface="MS Gothic" pitchFamily="49" charset="-128"/>
                      </a:endParaRPr>
                    </a:p>
                  </a:txBody>
                  <a:tcPr marL="84406" marR="844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ea typeface="Times New Roman" pitchFamily="18" charset="0"/>
                          <a:cs typeface="Arial" charset="0"/>
                        </a:rPr>
                        <a:t> </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84406" marR="844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FF"/>
                    </a:solidFill>
                  </a:tcPr>
                </a:tc>
              </a:tr>
              <a:tr h="3952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4C0000"/>
                          </a:solidFill>
                          <a:effectLst/>
                          <a:latin typeface="Arial" charset="0"/>
                          <a:ea typeface="Times New Roman" pitchFamily="18" charset="0"/>
                          <a:cs typeface="Arial" charset="0"/>
                        </a:rPr>
                        <a:t>Entity Relationships</a:t>
                      </a:r>
                    </a:p>
                  </a:txBody>
                  <a:tcPr marL="84406" marR="844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Times New Roman" pitchFamily="18" charset="0"/>
                          <a:ea typeface="Times New Roman" pitchFamily="18" charset="0"/>
                          <a:cs typeface="MS Gothic" pitchFamily="49" charset="-128"/>
                        </a:rPr>
                        <a:t>✓</a:t>
                      </a:r>
                      <a:endParaRPr kumimoji="0" lang="en-US" sz="1800" b="0" i="0" u="none" strike="noStrike" cap="none" normalizeH="0" baseline="0" smtClean="0">
                        <a:ln>
                          <a:noFill/>
                        </a:ln>
                        <a:solidFill>
                          <a:schemeClr val="tx1"/>
                        </a:solidFill>
                        <a:effectLst/>
                        <a:latin typeface="Arial" charset="0"/>
                        <a:ea typeface="Times New Roman" pitchFamily="18" charset="0"/>
                        <a:cs typeface="MS Gothic" pitchFamily="49" charset="-128"/>
                      </a:endParaRPr>
                    </a:p>
                  </a:txBody>
                  <a:tcPr marL="84406" marR="844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Times New Roman" pitchFamily="18" charset="0"/>
                          <a:ea typeface="Times New Roman" pitchFamily="18" charset="0"/>
                          <a:cs typeface="MS Gothic" pitchFamily="49" charset="-128"/>
                        </a:rPr>
                        <a:t>✓</a:t>
                      </a:r>
                      <a:endParaRPr kumimoji="0" lang="en-US" sz="1800" b="0" i="0" u="none" strike="noStrike" cap="none" normalizeH="0" baseline="0" smtClean="0">
                        <a:ln>
                          <a:noFill/>
                        </a:ln>
                        <a:solidFill>
                          <a:schemeClr val="tx1"/>
                        </a:solidFill>
                        <a:effectLst/>
                        <a:latin typeface="Arial" charset="0"/>
                        <a:ea typeface="Times New Roman" pitchFamily="18" charset="0"/>
                        <a:cs typeface="MS Gothic" pitchFamily="49" charset="-128"/>
                      </a:endParaRPr>
                    </a:p>
                  </a:txBody>
                  <a:tcPr marL="84406" marR="844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ea typeface="Times New Roman" pitchFamily="18" charset="0"/>
                          <a:cs typeface="Arial" charset="0"/>
                        </a:rPr>
                        <a:t> </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84406" marR="844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FF"/>
                    </a:solidFill>
                  </a:tcPr>
                </a:tc>
              </a:tr>
              <a:tr h="3063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4C0000"/>
                          </a:solidFill>
                          <a:effectLst/>
                          <a:latin typeface="Arial" charset="0"/>
                          <a:ea typeface="Times New Roman" pitchFamily="18" charset="0"/>
                          <a:cs typeface="Arial" charset="0"/>
                        </a:rPr>
                        <a:t>Attributes</a:t>
                      </a:r>
                    </a:p>
                  </a:txBody>
                  <a:tcPr marL="84406" marR="844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ea typeface="Times New Roman" pitchFamily="18" charset="0"/>
                          <a:cs typeface="Arial" charset="0"/>
                        </a:rPr>
                        <a:t> </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84406" marR="844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Times New Roman" pitchFamily="18" charset="0"/>
                          <a:ea typeface="Times New Roman" pitchFamily="18" charset="0"/>
                          <a:cs typeface="MS Gothic" pitchFamily="49" charset="-128"/>
                        </a:rPr>
                        <a:t>✓</a:t>
                      </a:r>
                      <a:endParaRPr kumimoji="0" lang="en-US" sz="1800" b="0" i="0" u="none" strike="noStrike" cap="none" normalizeH="0" baseline="0" smtClean="0">
                        <a:ln>
                          <a:noFill/>
                        </a:ln>
                        <a:solidFill>
                          <a:schemeClr val="tx1"/>
                        </a:solidFill>
                        <a:effectLst/>
                        <a:latin typeface="Arial" charset="0"/>
                        <a:ea typeface="Times New Roman" pitchFamily="18" charset="0"/>
                        <a:cs typeface="MS Gothic" pitchFamily="49" charset="-128"/>
                      </a:endParaRPr>
                    </a:p>
                  </a:txBody>
                  <a:tcPr marL="84406" marR="844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ea typeface="Times New Roman" pitchFamily="18" charset="0"/>
                          <a:cs typeface="Arial" charset="0"/>
                        </a:rPr>
                        <a:t> </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84406" marR="844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FF"/>
                    </a:solidFill>
                  </a:tcPr>
                </a:tc>
              </a:tr>
              <a:tr h="3079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4C0000"/>
                          </a:solidFill>
                          <a:effectLst/>
                          <a:latin typeface="Arial" charset="0"/>
                          <a:ea typeface="Times New Roman" pitchFamily="18" charset="0"/>
                          <a:cs typeface="Arial" charset="0"/>
                        </a:rPr>
                        <a:t>Primary Keys</a:t>
                      </a:r>
                    </a:p>
                  </a:txBody>
                  <a:tcPr marL="84406" marR="844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ea typeface="Times New Roman" pitchFamily="18" charset="0"/>
                          <a:cs typeface="Arial" charset="0"/>
                        </a:rPr>
                        <a:t> </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84406" marR="844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Times New Roman" pitchFamily="18" charset="0"/>
                          <a:ea typeface="Times New Roman" pitchFamily="18" charset="0"/>
                          <a:cs typeface="MS Gothic" pitchFamily="49" charset="-128"/>
                        </a:rPr>
                        <a:t>✓</a:t>
                      </a:r>
                      <a:endParaRPr kumimoji="0" lang="en-US" sz="1800" b="0" i="0" u="none" strike="noStrike" cap="none" normalizeH="0" baseline="0" smtClean="0">
                        <a:ln>
                          <a:noFill/>
                        </a:ln>
                        <a:solidFill>
                          <a:schemeClr val="tx1"/>
                        </a:solidFill>
                        <a:effectLst/>
                        <a:latin typeface="Arial" charset="0"/>
                        <a:ea typeface="Times New Roman" pitchFamily="18" charset="0"/>
                        <a:cs typeface="MS Gothic" pitchFamily="49" charset="-128"/>
                      </a:endParaRPr>
                    </a:p>
                  </a:txBody>
                  <a:tcPr marL="84406" marR="844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Times New Roman" pitchFamily="18" charset="0"/>
                          <a:ea typeface="Times New Roman" pitchFamily="18" charset="0"/>
                          <a:cs typeface="MS Gothic" pitchFamily="49" charset="-128"/>
                        </a:rPr>
                        <a:t>✓</a:t>
                      </a:r>
                      <a:endParaRPr kumimoji="0" lang="en-US" sz="1800" b="0" i="0" u="none" strike="noStrike" cap="none" normalizeH="0" baseline="0" smtClean="0">
                        <a:ln>
                          <a:noFill/>
                        </a:ln>
                        <a:solidFill>
                          <a:schemeClr val="tx1"/>
                        </a:solidFill>
                        <a:effectLst/>
                        <a:latin typeface="Arial" charset="0"/>
                        <a:ea typeface="Times New Roman" pitchFamily="18" charset="0"/>
                        <a:cs typeface="MS Gothic" pitchFamily="49" charset="-128"/>
                      </a:endParaRPr>
                    </a:p>
                  </a:txBody>
                  <a:tcPr marL="84406" marR="844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FF"/>
                    </a:solidFill>
                  </a:tcPr>
                </a:tc>
              </a:tr>
              <a:tr h="304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4C0000"/>
                          </a:solidFill>
                          <a:effectLst/>
                          <a:latin typeface="Arial" charset="0"/>
                          <a:ea typeface="Times New Roman" pitchFamily="18" charset="0"/>
                          <a:cs typeface="Arial" charset="0"/>
                        </a:rPr>
                        <a:t>Foreign Keys</a:t>
                      </a:r>
                    </a:p>
                  </a:txBody>
                  <a:tcPr marL="84406" marR="844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ea typeface="Times New Roman" pitchFamily="18" charset="0"/>
                          <a:cs typeface="Arial" charset="0"/>
                        </a:rPr>
                        <a:t> </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84406" marR="844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Times New Roman" pitchFamily="18" charset="0"/>
                          <a:ea typeface="Times New Roman" pitchFamily="18" charset="0"/>
                          <a:cs typeface="MS Gothic" pitchFamily="49" charset="-128"/>
                        </a:rPr>
                        <a:t>✓</a:t>
                      </a:r>
                      <a:endParaRPr kumimoji="0" lang="en-US" sz="1800" b="0" i="0" u="none" strike="noStrike" cap="none" normalizeH="0" baseline="0" smtClean="0">
                        <a:ln>
                          <a:noFill/>
                        </a:ln>
                        <a:solidFill>
                          <a:schemeClr val="tx1"/>
                        </a:solidFill>
                        <a:effectLst/>
                        <a:latin typeface="Arial" charset="0"/>
                        <a:ea typeface="Times New Roman" pitchFamily="18" charset="0"/>
                        <a:cs typeface="MS Gothic" pitchFamily="49" charset="-128"/>
                      </a:endParaRPr>
                    </a:p>
                  </a:txBody>
                  <a:tcPr marL="84406" marR="844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Times New Roman" pitchFamily="18" charset="0"/>
                          <a:ea typeface="Times New Roman" pitchFamily="18" charset="0"/>
                          <a:cs typeface="MS Gothic" pitchFamily="49" charset="-128"/>
                        </a:rPr>
                        <a:t>✓</a:t>
                      </a:r>
                      <a:endParaRPr kumimoji="0" lang="en-US" sz="1800" b="0" i="0" u="none" strike="noStrike" cap="none" normalizeH="0" baseline="0" smtClean="0">
                        <a:ln>
                          <a:noFill/>
                        </a:ln>
                        <a:solidFill>
                          <a:schemeClr val="tx1"/>
                        </a:solidFill>
                        <a:effectLst/>
                        <a:latin typeface="Arial" charset="0"/>
                        <a:ea typeface="Times New Roman" pitchFamily="18" charset="0"/>
                        <a:cs typeface="MS Gothic" pitchFamily="49" charset="-128"/>
                      </a:endParaRPr>
                    </a:p>
                  </a:txBody>
                  <a:tcPr marL="84406" marR="844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FF"/>
                    </a:solidFill>
                  </a:tcPr>
                </a:tc>
              </a:tr>
              <a:tr h="3079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4C0000"/>
                          </a:solidFill>
                          <a:effectLst/>
                          <a:latin typeface="Arial" charset="0"/>
                          <a:ea typeface="Times New Roman" pitchFamily="18" charset="0"/>
                          <a:cs typeface="Arial" charset="0"/>
                        </a:rPr>
                        <a:t>Table Names</a:t>
                      </a:r>
                    </a:p>
                  </a:txBody>
                  <a:tcPr marL="84406" marR="844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ea typeface="Times New Roman" pitchFamily="18" charset="0"/>
                          <a:cs typeface="Arial" charset="0"/>
                        </a:rPr>
                        <a:t> </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84406" marR="844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ea typeface="Times New Roman" pitchFamily="18" charset="0"/>
                          <a:cs typeface="Arial" charset="0"/>
                        </a:rPr>
                        <a:t> </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84406" marR="844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Times New Roman" pitchFamily="18" charset="0"/>
                          <a:ea typeface="Times New Roman" pitchFamily="18" charset="0"/>
                          <a:cs typeface="MS Gothic" pitchFamily="49" charset="-128"/>
                        </a:rPr>
                        <a:t>✓</a:t>
                      </a:r>
                      <a:endParaRPr kumimoji="0" lang="en-US" sz="1800" b="0" i="0" u="none" strike="noStrike" cap="none" normalizeH="0" baseline="0" smtClean="0">
                        <a:ln>
                          <a:noFill/>
                        </a:ln>
                        <a:solidFill>
                          <a:schemeClr val="tx1"/>
                        </a:solidFill>
                        <a:effectLst/>
                        <a:latin typeface="Arial" charset="0"/>
                        <a:ea typeface="Times New Roman" pitchFamily="18" charset="0"/>
                        <a:cs typeface="MS Gothic" pitchFamily="49" charset="-128"/>
                      </a:endParaRPr>
                    </a:p>
                  </a:txBody>
                  <a:tcPr marL="84406" marR="844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FF"/>
                    </a:solidFill>
                  </a:tcPr>
                </a:tc>
              </a:tr>
              <a:tr h="3063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4C0000"/>
                          </a:solidFill>
                          <a:effectLst/>
                          <a:latin typeface="Arial" charset="0"/>
                          <a:ea typeface="Times New Roman" pitchFamily="18" charset="0"/>
                          <a:cs typeface="Arial" charset="0"/>
                        </a:rPr>
                        <a:t>Column Names</a:t>
                      </a:r>
                    </a:p>
                  </a:txBody>
                  <a:tcPr marL="84406" marR="844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ea typeface="Times New Roman" pitchFamily="18" charset="0"/>
                          <a:cs typeface="Arial" charset="0"/>
                        </a:rPr>
                        <a:t> </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84406" marR="844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ea typeface="Times New Roman" pitchFamily="18" charset="0"/>
                          <a:cs typeface="Arial" charset="0"/>
                        </a:rPr>
                        <a:t> </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84406" marR="844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Times New Roman" pitchFamily="18" charset="0"/>
                          <a:ea typeface="Times New Roman" pitchFamily="18" charset="0"/>
                          <a:cs typeface="MS Gothic" pitchFamily="49" charset="-128"/>
                        </a:rPr>
                        <a:t>✓</a:t>
                      </a:r>
                      <a:endParaRPr kumimoji="0" lang="en-US" sz="1800" b="0" i="0" u="none" strike="noStrike" cap="none" normalizeH="0" baseline="0" smtClean="0">
                        <a:ln>
                          <a:noFill/>
                        </a:ln>
                        <a:solidFill>
                          <a:schemeClr val="tx1"/>
                        </a:solidFill>
                        <a:effectLst/>
                        <a:latin typeface="Arial" charset="0"/>
                        <a:ea typeface="Times New Roman" pitchFamily="18" charset="0"/>
                        <a:cs typeface="MS Gothic" pitchFamily="49" charset="-128"/>
                      </a:endParaRPr>
                    </a:p>
                  </a:txBody>
                  <a:tcPr marL="84406" marR="844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FF"/>
                    </a:solidFill>
                  </a:tcPr>
                </a:tc>
              </a:tr>
              <a:tr h="3952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4C0000"/>
                          </a:solidFill>
                          <a:effectLst/>
                          <a:latin typeface="Arial" charset="0"/>
                          <a:ea typeface="Times New Roman" pitchFamily="18" charset="0"/>
                          <a:cs typeface="Arial" charset="0"/>
                        </a:rPr>
                        <a:t>Column Data Types</a:t>
                      </a:r>
                    </a:p>
                  </a:txBody>
                  <a:tcPr marL="84406" marR="844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ea typeface="Times New Roman" pitchFamily="18" charset="0"/>
                          <a:cs typeface="Arial" charset="0"/>
                        </a:rPr>
                        <a:t> </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84406" marR="844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ea typeface="Times New Roman" pitchFamily="18" charset="0"/>
                          <a:cs typeface="Arial" charset="0"/>
                        </a:rPr>
                        <a:t> </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84406" marR="844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Times New Roman" pitchFamily="18" charset="0"/>
                          <a:ea typeface="Times New Roman" pitchFamily="18" charset="0"/>
                          <a:cs typeface="MS Gothic" pitchFamily="49" charset="-128"/>
                        </a:rPr>
                        <a:t>✓</a:t>
                      </a:r>
                      <a:endParaRPr kumimoji="0" lang="en-US" sz="1800" b="0" i="0" u="none" strike="noStrike" cap="none" normalizeH="0" baseline="0" smtClean="0">
                        <a:ln>
                          <a:noFill/>
                        </a:ln>
                        <a:solidFill>
                          <a:schemeClr val="tx1"/>
                        </a:solidFill>
                        <a:effectLst/>
                        <a:latin typeface="Arial" charset="0"/>
                        <a:ea typeface="Times New Roman" pitchFamily="18" charset="0"/>
                        <a:cs typeface="MS Gothic" pitchFamily="49" charset="-128"/>
                      </a:endParaRPr>
                    </a:p>
                  </a:txBody>
                  <a:tcPr marL="84406" marR="844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FF"/>
                    </a:solidFill>
                  </a:tcPr>
                </a:tc>
              </a:tr>
            </a:tbl>
          </a:graphicData>
        </a:graphic>
      </p:graphicFrame>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2011</a:t>
            </a:r>
            <a:endParaRPr lang="en-GB"/>
          </a:p>
        </p:txBody>
      </p:sp>
      <p:sp>
        <p:nvSpPr>
          <p:cNvPr id="6" name="Slide Number Placeholder 5"/>
          <p:cNvSpPr>
            <a:spLocks noGrp="1"/>
          </p:cNvSpPr>
          <p:nvPr>
            <p:ph type="sldNum" sz="quarter" idx="12"/>
          </p:nvPr>
        </p:nvSpPr>
        <p:spPr/>
        <p:txBody>
          <a:bodyPr/>
          <a:lstStyle/>
          <a:p>
            <a:pPr>
              <a:defRPr/>
            </a:pPr>
            <a:fld id="{F0D1FCE7-F50D-49CE-92B5-5A12DF1CBCC9}" type="slidenum">
              <a:rPr lang="en-GB"/>
              <a:pPr>
                <a:defRPr/>
              </a:pPr>
              <a:t>33</a:t>
            </a:fld>
            <a:endParaRPr lang="en-GB"/>
          </a:p>
        </p:txBody>
      </p:sp>
      <p:sp>
        <p:nvSpPr>
          <p:cNvPr id="561155" name="Rectangle 3"/>
          <p:cNvSpPr>
            <a:spLocks noGrp="1" noChangeArrowheads="1"/>
          </p:cNvSpPr>
          <p:nvPr>
            <p:ph type="body" idx="1"/>
          </p:nvPr>
        </p:nvSpPr>
        <p:spPr>
          <a:xfrm>
            <a:off x="383931" y="1557341"/>
            <a:ext cx="7696200" cy="2592387"/>
          </a:xfrm>
          <a:solidFill>
            <a:srgbClr val="FFFF99"/>
          </a:solidFill>
        </p:spPr>
        <p:txBody>
          <a:bodyPr/>
          <a:lstStyle/>
          <a:p>
            <a:pPr eaLnBrk="1" hangingPunct="1">
              <a:buFontTx/>
              <a:buNone/>
              <a:defRPr/>
            </a:pPr>
            <a:r>
              <a:rPr lang="en-US" sz="2000" smtClean="0">
                <a:latin typeface="Tahoma" pitchFamily="34" charset="0"/>
                <a:cs typeface="Tahoma" pitchFamily="34" charset="0"/>
              </a:rPr>
              <a:t>Mënyrat e krijimit të modeleve konceptuale me kohë ndryshojnë respektivisht përmirësohen, kështu që në ditët e sotme në përdorim janë dy lloje themelore të modeleve konceptuale dhe atë:</a:t>
            </a:r>
          </a:p>
          <a:p>
            <a:pPr eaLnBrk="1" hangingPunct="1">
              <a:buFontTx/>
              <a:buNone/>
              <a:defRPr/>
            </a:pPr>
            <a:endParaRPr lang="en-US" sz="1000" smtClean="0">
              <a:latin typeface="Tahoma" pitchFamily="34" charset="0"/>
              <a:cs typeface="Tahoma" pitchFamily="34" charset="0"/>
            </a:endParaRPr>
          </a:p>
          <a:p>
            <a:pPr eaLnBrk="1" hangingPunct="1">
              <a:buFontTx/>
              <a:buNone/>
              <a:defRPr/>
            </a:pPr>
            <a:r>
              <a:rPr lang="en-US" sz="2000" smtClean="0">
                <a:latin typeface="Tahoma" pitchFamily="34" charset="0"/>
                <a:cs typeface="Tahoma" pitchFamily="34" charset="0"/>
              </a:rPr>
              <a:t>  - </a:t>
            </a:r>
            <a:r>
              <a:rPr lang="en-US" sz="2000" b="1" smtClean="0">
                <a:solidFill>
                  <a:srgbClr val="3366CC"/>
                </a:solidFill>
                <a:effectLst>
                  <a:outerShdw blurRad="38100" dist="38100" dir="2700000" algn="tl">
                    <a:srgbClr val="000000"/>
                  </a:outerShdw>
                </a:effectLst>
                <a:latin typeface="Tahoma" pitchFamily="34" charset="0"/>
                <a:cs typeface="Tahoma" pitchFamily="34" charset="0"/>
              </a:rPr>
              <a:t>Entity-Relationship Model</a:t>
            </a:r>
            <a:r>
              <a:rPr lang="en-US" sz="2000" smtClean="0">
                <a:solidFill>
                  <a:srgbClr val="3366CC"/>
                </a:solidFill>
                <a:effectLst>
                  <a:outerShdw blurRad="38100" dist="38100" dir="2700000" algn="tl">
                    <a:srgbClr val="000000"/>
                  </a:outerShdw>
                </a:effectLst>
                <a:latin typeface="Tahoma" pitchFamily="34" charset="0"/>
                <a:cs typeface="Tahoma" pitchFamily="34" charset="0"/>
              </a:rPr>
              <a:t> (</a:t>
            </a:r>
            <a:r>
              <a:rPr lang="en-US" sz="2000" b="1" smtClean="0">
                <a:solidFill>
                  <a:srgbClr val="3366CC"/>
                </a:solidFill>
                <a:effectLst>
                  <a:outerShdw blurRad="38100" dist="38100" dir="2700000" algn="tl">
                    <a:srgbClr val="000000"/>
                  </a:outerShdw>
                </a:effectLst>
                <a:latin typeface="Tahoma" pitchFamily="34" charset="0"/>
                <a:cs typeface="Tahoma" pitchFamily="34" charset="0"/>
              </a:rPr>
              <a:t>ERM</a:t>
            </a:r>
            <a:r>
              <a:rPr lang="en-US" sz="2000" smtClean="0">
                <a:solidFill>
                  <a:srgbClr val="3366CC"/>
                </a:solidFill>
                <a:effectLst>
                  <a:outerShdw blurRad="38100" dist="38100" dir="2700000" algn="tl">
                    <a:srgbClr val="000000"/>
                  </a:outerShdw>
                </a:effectLst>
                <a:latin typeface="Tahoma" pitchFamily="34" charset="0"/>
                <a:cs typeface="Tahoma" pitchFamily="34" charset="0"/>
              </a:rPr>
              <a:t>)</a:t>
            </a:r>
            <a:r>
              <a:rPr lang="en-US" sz="2000" smtClean="0">
                <a:effectLst>
                  <a:outerShdw blurRad="38100" dist="38100" dir="2700000" algn="tl">
                    <a:srgbClr val="FFFFFF"/>
                  </a:outerShdw>
                </a:effectLst>
                <a:latin typeface="Tahoma" pitchFamily="34" charset="0"/>
                <a:cs typeface="Tahoma" pitchFamily="34" charset="0"/>
              </a:rPr>
              <a:t>  dhe</a:t>
            </a:r>
          </a:p>
          <a:p>
            <a:pPr eaLnBrk="1" hangingPunct="1">
              <a:buFontTx/>
              <a:buNone/>
              <a:defRPr/>
            </a:pPr>
            <a:r>
              <a:rPr lang="en-US" sz="2000" smtClean="0">
                <a:effectLst>
                  <a:outerShdw blurRad="38100" dist="38100" dir="2700000" algn="tl">
                    <a:srgbClr val="FFFFFF"/>
                  </a:outerShdw>
                </a:effectLst>
                <a:latin typeface="Tahoma" pitchFamily="34" charset="0"/>
                <a:cs typeface="Tahoma" pitchFamily="34" charset="0"/>
              </a:rPr>
              <a:t>  </a:t>
            </a:r>
            <a:r>
              <a:rPr lang="en-US" sz="2000" b="1" smtClean="0">
                <a:solidFill>
                  <a:srgbClr val="3366CC"/>
                </a:solidFill>
                <a:effectLst>
                  <a:outerShdw blurRad="38100" dist="38100" dir="2700000" algn="tl">
                    <a:srgbClr val="000000"/>
                  </a:outerShdw>
                </a:effectLst>
                <a:latin typeface="Tahoma" pitchFamily="34" charset="0"/>
                <a:cs typeface="Tahoma" pitchFamily="34" charset="0"/>
              </a:rPr>
              <a:t>- Object Model (OM</a:t>
            </a:r>
            <a:r>
              <a:rPr lang="en-US" sz="2000" b="1" smtClean="0">
                <a:solidFill>
                  <a:srgbClr val="3366CC"/>
                </a:solidFill>
                <a:latin typeface="Tahoma" pitchFamily="34" charset="0"/>
                <a:cs typeface="Tahoma" pitchFamily="34" charset="0"/>
              </a:rPr>
              <a:t>)</a:t>
            </a:r>
          </a:p>
        </p:txBody>
      </p:sp>
      <p:sp>
        <p:nvSpPr>
          <p:cNvPr id="561183" name="Text Box 31"/>
          <p:cNvSpPr txBox="1">
            <a:spLocks noChangeArrowheads="1"/>
          </p:cNvSpPr>
          <p:nvPr/>
        </p:nvSpPr>
        <p:spPr bwMode="auto">
          <a:xfrm>
            <a:off x="1513744" y="765175"/>
            <a:ext cx="5517173" cy="457200"/>
          </a:xfrm>
          <a:prstGeom prst="rect">
            <a:avLst/>
          </a:prstGeom>
          <a:solidFill>
            <a:srgbClr val="CCFFCC"/>
          </a:solidFill>
          <a:ln w="12700">
            <a:noFill/>
            <a:miter lim="800000"/>
            <a:headEnd/>
            <a:tailEnd/>
          </a:ln>
          <a:effectLst/>
        </p:spPr>
        <p:txBody>
          <a:bodyPr>
            <a:spAutoFit/>
          </a:bodyPr>
          <a:lstStyle/>
          <a:p>
            <a:pPr eaLnBrk="0" hangingPunct="0">
              <a:spcBef>
                <a:spcPct val="50000"/>
              </a:spcBef>
              <a:defRPr/>
            </a:pPr>
            <a:r>
              <a:rPr lang="en-US" sz="2400" baseline="0">
                <a:solidFill>
                  <a:srgbClr val="660066"/>
                </a:solidFill>
                <a:effectLst>
                  <a:outerShdw blurRad="38100" dist="38100" dir="2700000" algn="tl">
                    <a:srgbClr val="000000"/>
                  </a:outerShdw>
                </a:effectLst>
                <a:latin typeface="Tahoma" pitchFamily="34" charset="0"/>
                <a:cs typeface="Tahoma" pitchFamily="34" charset="0"/>
              </a:rPr>
              <a:t>An Entity-Relationship Diagram</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ate Placeholder 3"/>
          <p:cNvSpPr>
            <a:spLocks noGrp="1"/>
          </p:cNvSpPr>
          <p:nvPr>
            <p:ph type="dt" sz="quarter" idx="10"/>
          </p:nvPr>
        </p:nvSpPr>
        <p:spPr/>
        <p:txBody>
          <a:bodyPr/>
          <a:lstStyle/>
          <a:p>
            <a:pPr>
              <a:defRPr/>
            </a:pPr>
            <a:r>
              <a:rPr lang="en-US"/>
              <a:t>2011</a:t>
            </a:r>
            <a:endParaRPr lang="en-GB"/>
          </a:p>
        </p:txBody>
      </p:sp>
      <p:sp>
        <p:nvSpPr>
          <p:cNvPr id="81" name="Slide Number Placeholder 5"/>
          <p:cNvSpPr>
            <a:spLocks noGrp="1"/>
          </p:cNvSpPr>
          <p:nvPr>
            <p:ph type="sldNum" sz="quarter" idx="12"/>
          </p:nvPr>
        </p:nvSpPr>
        <p:spPr/>
        <p:txBody>
          <a:bodyPr/>
          <a:lstStyle/>
          <a:p>
            <a:pPr>
              <a:defRPr/>
            </a:pPr>
            <a:fld id="{49FEDFA4-78EE-4BDC-8452-0B7D73A98A72}" type="slidenum">
              <a:rPr lang="en-GB"/>
              <a:pPr>
                <a:defRPr/>
              </a:pPr>
              <a:t>34</a:t>
            </a:fld>
            <a:endParaRPr lang="en-GB"/>
          </a:p>
        </p:txBody>
      </p:sp>
      <p:grpSp>
        <p:nvGrpSpPr>
          <p:cNvPr id="2" name="Group 4"/>
          <p:cNvGrpSpPr>
            <a:grpSpLocks/>
          </p:cNvGrpSpPr>
          <p:nvPr/>
        </p:nvGrpSpPr>
        <p:grpSpPr bwMode="auto">
          <a:xfrm>
            <a:off x="451339" y="620713"/>
            <a:ext cx="7918938" cy="4895850"/>
            <a:chOff x="651" y="1338"/>
            <a:chExt cx="10100" cy="5984"/>
          </a:xfrm>
        </p:grpSpPr>
        <p:sp>
          <p:nvSpPr>
            <p:cNvPr id="37895" name="Oval 5"/>
            <p:cNvSpPr>
              <a:spLocks noChangeAspect="1" noChangeArrowheads="1"/>
            </p:cNvSpPr>
            <p:nvPr/>
          </p:nvSpPr>
          <p:spPr bwMode="auto">
            <a:xfrm>
              <a:off x="7451" y="1746"/>
              <a:ext cx="990" cy="437"/>
            </a:xfrm>
            <a:prstGeom prst="ellipse">
              <a:avLst/>
            </a:prstGeom>
            <a:solidFill>
              <a:srgbClr val="FFFF99"/>
            </a:solidFill>
            <a:ln w="9525">
              <a:solidFill>
                <a:srgbClr val="000000"/>
              </a:solidFill>
              <a:round/>
              <a:headEnd/>
              <a:tailEnd/>
            </a:ln>
          </p:spPr>
          <p:txBody>
            <a:bodyPr/>
            <a:lstStyle/>
            <a:p>
              <a:pPr algn="l"/>
              <a:r>
                <a:rPr lang="en-US" sz="1000" b="0" u="sng" baseline="0">
                  <a:latin typeface="Tahoma" pitchFamily="34" charset="0"/>
                  <a:cs typeface="Tahoma" pitchFamily="34" charset="0"/>
                </a:rPr>
                <a:t>Emri</a:t>
              </a:r>
              <a:endParaRPr lang="en-US" sz="1000" b="0">
                <a:latin typeface="Tahoma" pitchFamily="34" charset="0"/>
                <a:cs typeface="Tahoma" pitchFamily="34" charset="0"/>
              </a:endParaRPr>
            </a:p>
          </p:txBody>
        </p:sp>
        <p:sp>
          <p:nvSpPr>
            <p:cNvPr id="37896" name="Oval 6"/>
            <p:cNvSpPr>
              <a:spLocks noChangeAspect="1" noChangeArrowheads="1"/>
            </p:cNvSpPr>
            <p:nvPr/>
          </p:nvSpPr>
          <p:spPr bwMode="auto">
            <a:xfrm>
              <a:off x="8531" y="1610"/>
              <a:ext cx="810" cy="573"/>
            </a:xfrm>
            <a:prstGeom prst="ellipse">
              <a:avLst/>
            </a:prstGeom>
            <a:solidFill>
              <a:srgbClr val="FFFF99"/>
            </a:solidFill>
            <a:ln w="9525">
              <a:solidFill>
                <a:srgbClr val="000000"/>
              </a:solidFill>
              <a:round/>
              <a:headEnd/>
              <a:tailEnd/>
            </a:ln>
          </p:spPr>
          <p:txBody>
            <a:bodyPr/>
            <a:lstStyle/>
            <a:p>
              <a:pPr algn="l"/>
              <a:r>
                <a:rPr lang="en-US" sz="1000" b="0" u="sng" baseline="0">
                  <a:latin typeface="Tahoma" pitchFamily="34" charset="0"/>
                  <a:cs typeface="Tahoma" pitchFamily="34" charset="0"/>
                </a:rPr>
                <a:t>Num</a:t>
              </a:r>
              <a:endParaRPr lang="en-US" sz="1000" b="0">
                <a:latin typeface="Tahoma" pitchFamily="34" charset="0"/>
                <a:cs typeface="Tahoma" pitchFamily="34" charset="0"/>
              </a:endParaRPr>
            </a:p>
          </p:txBody>
        </p:sp>
        <p:sp>
          <p:nvSpPr>
            <p:cNvPr id="37897" name="Line 7"/>
            <p:cNvSpPr>
              <a:spLocks noChangeAspect="1" noChangeShapeType="1"/>
            </p:cNvSpPr>
            <p:nvPr/>
          </p:nvSpPr>
          <p:spPr bwMode="auto">
            <a:xfrm flipH="1">
              <a:off x="6551" y="3040"/>
              <a:ext cx="1440" cy="735"/>
            </a:xfrm>
            <a:prstGeom prst="line">
              <a:avLst/>
            </a:prstGeom>
            <a:noFill/>
            <a:ln w="38100" cmpd="dbl">
              <a:solidFill>
                <a:srgbClr val="000000"/>
              </a:solidFill>
              <a:round/>
              <a:headEnd/>
              <a:tailEnd/>
            </a:ln>
          </p:spPr>
          <p:txBody>
            <a:bodyPr/>
            <a:lstStyle/>
            <a:p>
              <a:endParaRPr lang="en-US"/>
            </a:p>
          </p:txBody>
        </p:sp>
        <p:sp>
          <p:nvSpPr>
            <p:cNvPr id="37898" name="Line 8"/>
            <p:cNvSpPr>
              <a:spLocks noChangeAspect="1" noChangeShapeType="1"/>
            </p:cNvSpPr>
            <p:nvPr/>
          </p:nvSpPr>
          <p:spPr bwMode="auto">
            <a:xfrm>
              <a:off x="6461" y="2061"/>
              <a:ext cx="1530" cy="857"/>
            </a:xfrm>
            <a:prstGeom prst="line">
              <a:avLst/>
            </a:prstGeom>
            <a:noFill/>
            <a:ln w="38100" cmpd="dbl">
              <a:solidFill>
                <a:srgbClr val="000000"/>
              </a:solidFill>
              <a:round/>
              <a:headEnd/>
              <a:tailEnd/>
            </a:ln>
          </p:spPr>
          <p:txBody>
            <a:bodyPr/>
            <a:lstStyle/>
            <a:p>
              <a:endParaRPr lang="en-US"/>
            </a:p>
          </p:txBody>
        </p:sp>
        <p:sp>
          <p:nvSpPr>
            <p:cNvPr id="37899" name="Line 9"/>
            <p:cNvSpPr>
              <a:spLocks noChangeAspect="1" noChangeShapeType="1"/>
            </p:cNvSpPr>
            <p:nvPr/>
          </p:nvSpPr>
          <p:spPr bwMode="auto">
            <a:xfrm>
              <a:off x="7001" y="3040"/>
              <a:ext cx="990" cy="0"/>
            </a:xfrm>
            <a:prstGeom prst="line">
              <a:avLst/>
            </a:prstGeom>
            <a:noFill/>
            <a:ln w="9525">
              <a:solidFill>
                <a:srgbClr val="000000"/>
              </a:solidFill>
              <a:round/>
              <a:headEnd/>
              <a:tailEnd/>
            </a:ln>
          </p:spPr>
          <p:txBody>
            <a:bodyPr/>
            <a:lstStyle/>
            <a:p>
              <a:endParaRPr lang="en-US"/>
            </a:p>
          </p:txBody>
        </p:sp>
        <p:sp>
          <p:nvSpPr>
            <p:cNvPr id="37900" name="Oval 10"/>
            <p:cNvSpPr>
              <a:spLocks noChangeAspect="1" noChangeArrowheads="1"/>
            </p:cNvSpPr>
            <p:nvPr/>
          </p:nvSpPr>
          <p:spPr bwMode="auto">
            <a:xfrm>
              <a:off x="4051" y="2673"/>
              <a:ext cx="1300" cy="612"/>
            </a:xfrm>
            <a:prstGeom prst="ellipse">
              <a:avLst/>
            </a:prstGeom>
            <a:solidFill>
              <a:srgbClr val="FFFF99"/>
            </a:solidFill>
            <a:ln w="9525">
              <a:solidFill>
                <a:srgbClr val="000000"/>
              </a:solidFill>
              <a:round/>
              <a:headEnd/>
              <a:tailEnd/>
            </a:ln>
          </p:spPr>
          <p:txBody>
            <a:bodyPr lIns="0" tIns="182880" rIns="0" bIns="182880"/>
            <a:lstStyle/>
            <a:p>
              <a:pPr algn="l"/>
              <a:r>
                <a:rPr lang="en-US" sz="1000" b="0" baseline="0">
                  <a:latin typeface="Tahoma" pitchFamily="34" charset="0"/>
                  <a:cs typeface="Tahoma" pitchFamily="34" charset="0"/>
                </a:rPr>
                <a:t>Data e fillimit </a:t>
              </a:r>
              <a:endParaRPr lang="en-US" sz="1000" b="0">
                <a:latin typeface="Tahoma" pitchFamily="34" charset="0"/>
                <a:cs typeface="Tahoma" pitchFamily="34" charset="0"/>
              </a:endParaRPr>
            </a:p>
          </p:txBody>
        </p:sp>
        <p:sp>
          <p:nvSpPr>
            <p:cNvPr id="37901" name="Line 11"/>
            <p:cNvSpPr>
              <a:spLocks noChangeAspect="1" noChangeShapeType="1"/>
            </p:cNvSpPr>
            <p:nvPr/>
          </p:nvSpPr>
          <p:spPr bwMode="auto">
            <a:xfrm flipH="1">
              <a:off x="3491" y="2113"/>
              <a:ext cx="1440" cy="857"/>
            </a:xfrm>
            <a:prstGeom prst="line">
              <a:avLst/>
            </a:prstGeom>
            <a:noFill/>
            <a:ln w="38100" cmpd="dbl">
              <a:solidFill>
                <a:srgbClr val="000000"/>
              </a:solidFill>
              <a:round/>
              <a:headEnd/>
              <a:tailEnd/>
            </a:ln>
          </p:spPr>
          <p:txBody>
            <a:bodyPr/>
            <a:lstStyle/>
            <a:p>
              <a:endParaRPr lang="en-US"/>
            </a:p>
          </p:txBody>
        </p:sp>
        <p:sp>
          <p:nvSpPr>
            <p:cNvPr id="37902" name="Line 12"/>
            <p:cNvSpPr>
              <a:spLocks noChangeAspect="1" noChangeShapeType="1"/>
            </p:cNvSpPr>
            <p:nvPr/>
          </p:nvSpPr>
          <p:spPr bwMode="auto">
            <a:xfrm>
              <a:off x="5921" y="6275"/>
              <a:ext cx="810" cy="0"/>
            </a:xfrm>
            <a:prstGeom prst="line">
              <a:avLst/>
            </a:prstGeom>
            <a:noFill/>
            <a:ln w="38100" cmpd="dbl">
              <a:solidFill>
                <a:srgbClr val="000000"/>
              </a:solidFill>
              <a:round/>
              <a:headEnd/>
              <a:tailEnd/>
            </a:ln>
          </p:spPr>
          <p:txBody>
            <a:bodyPr/>
            <a:lstStyle/>
            <a:p>
              <a:endParaRPr lang="en-US"/>
            </a:p>
          </p:txBody>
        </p:sp>
        <p:sp>
          <p:nvSpPr>
            <p:cNvPr id="37903" name="AutoShape 13"/>
            <p:cNvSpPr>
              <a:spLocks noChangeAspect="1" noChangeArrowheads="1"/>
            </p:cNvSpPr>
            <p:nvPr/>
          </p:nvSpPr>
          <p:spPr bwMode="auto">
            <a:xfrm>
              <a:off x="6731" y="5826"/>
              <a:ext cx="1710" cy="694"/>
            </a:xfrm>
            <a:prstGeom prst="flowChartProcess">
              <a:avLst/>
            </a:prstGeom>
            <a:solidFill>
              <a:srgbClr val="FFCC99"/>
            </a:solidFill>
            <a:ln w="38100" cmpd="dbl">
              <a:solidFill>
                <a:srgbClr val="000000"/>
              </a:solidFill>
              <a:miter lim="800000"/>
              <a:headEnd/>
              <a:tailEnd/>
            </a:ln>
          </p:spPr>
          <p:txBody>
            <a:bodyPr/>
            <a:lstStyle/>
            <a:p>
              <a:r>
                <a:rPr lang="en-US" sz="1000" b="0" baseline="0">
                  <a:latin typeface="Tahoma" pitchFamily="34" charset="0"/>
                  <a:cs typeface="Tahoma" pitchFamily="34" charset="0"/>
                </a:rPr>
                <a:t>PERSONAT. QË  USHQEN</a:t>
              </a:r>
              <a:endParaRPr lang="en-US" sz="1000" b="0">
                <a:latin typeface="Tahoma" pitchFamily="34" charset="0"/>
                <a:cs typeface="Tahoma" pitchFamily="34" charset="0"/>
              </a:endParaRPr>
            </a:p>
          </p:txBody>
        </p:sp>
        <p:sp>
          <p:nvSpPr>
            <p:cNvPr id="37904" name="AutoShape 14"/>
            <p:cNvSpPr>
              <a:spLocks noChangeAspect="1" noChangeArrowheads="1"/>
            </p:cNvSpPr>
            <p:nvPr/>
          </p:nvSpPr>
          <p:spPr bwMode="auto">
            <a:xfrm>
              <a:off x="7901" y="4777"/>
              <a:ext cx="1350" cy="396"/>
            </a:xfrm>
            <a:prstGeom prst="flowChartProcess">
              <a:avLst/>
            </a:prstGeom>
            <a:solidFill>
              <a:srgbClr val="B9FFB9"/>
            </a:solidFill>
            <a:ln w="9525">
              <a:solidFill>
                <a:srgbClr val="000000"/>
              </a:solidFill>
              <a:miter lim="800000"/>
              <a:headEnd/>
              <a:tailEnd/>
            </a:ln>
          </p:spPr>
          <p:txBody>
            <a:bodyPr/>
            <a:lstStyle/>
            <a:p>
              <a:r>
                <a:rPr lang="en-US" sz="1000" b="0" baseline="0">
                  <a:latin typeface="Tahoma" pitchFamily="34" charset="0"/>
                  <a:cs typeface="Tahoma" pitchFamily="34" charset="0"/>
                </a:rPr>
                <a:t>PROEKTI</a:t>
              </a:r>
              <a:endParaRPr lang="en-US" sz="1000" b="0">
                <a:latin typeface="Tahoma" pitchFamily="34" charset="0"/>
                <a:cs typeface="Tahoma" pitchFamily="34" charset="0"/>
              </a:endParaRPr>
            </a:p>
          </p:txBody>
        </p:sp>
        <p:sp>
          <p:nvSpPr>
            <p:cNvPr id="37905" name="AutoShape 15"/>
            <p:cNvSpPr>
              <a:spLocks noChangeAspect="1" noChangeArrowheads="1"/>
            </p:cNvSpPr>
            <p:nvPr/>
          </p:nvSpPr>
          <p:spPr bwMode="auto">
            <a:xfrm>
              <a:off x="7991" y="2848"/>
              <a:ext cx="1170" cy="530"/>
            </a:xfrm>
            <a:prstGeom prst="flowChartProcess">
              <a:avLst/>
            </a:prstGeom>
            <a:solidFill>
              <a:srgbClr val="9999FF"/>
            </a:solidFill>
            <a:ln w="38100" cmpd="dbl">
              <a:solidFill>
                <a:srgbClr val="000000"/>
              </a:solidFill>
              <a:miter lim="800000"/>
              <a:headEnd/>
              <a:tailEnd/>
            </a:ln>
          </p:spPr>
          <p:txBody>
            <a:bodyPr/>
            <a:lstStyle/>
            <a:p>
              <a:r>
                <a:rPr lang="en-US" sz="1000" b="0" baseline="0">
                  <a:latin typeface="Tahoma" pitchFamily="34" charset="0"/>
                  <a:cs typeface="Tahoma" pitchFamily="34" charset="0"/>
                </a:rPr>
                <a:t>SALLA</a:t>
              </a:r>
              <a:endParaRPr lang="en-US" sz="1000" b="0">
                <a:latin typeface="Tahoma" pitchFamily="34" charset="0"/>
                <a:cs typeface="Tahoma" pitchFamily="34" charset="0"/>
              </a:endParaRPr>
            </a:p>
          </p:txBody>
        </p:sp>
        <p:sp>
          <p:nvSpPr>
            <p:cNvPr id="37906" name="AutoShape 16"/>
            <p:cNvSpPr>
              <a:spLocks noChangeAspect="1" noChangeArrowheads="1"/>
            </p:cNvSpPr>
            <p:nvPr/>
          </p:nvSpPr>
          <p:spPr bwMode="auto">
            <a:xfrm>
              <a:off x="4211" y="5908"/>
              <a:ext cx="1710" cy="659"/>
            </a:xfrm>
            <a:prstGeom prst="flowChartDecision">
              <a:avLst/>
            </a:prstGeom>
            <a:solidFill>
              <a:srgbClr val="D5D5FF"/>
            </a:solidFill>
            <a:ln w="38100" cmpd="dbl">
              <a:solidFill>
                <a:srgbClr val="000000"/>
              </a:solidFill>
              <a:miter lim="800000"/>
              <a:headEnd/>
              <a:tailEnd/>
            </a:ln>
          </p:spPr>
          <p:txBody>
            <a:bodyPr/>
            <a:lstStyle/>
            <a:p>
              <a:pPr algn="l"/>
              <a:r>
                <a:rPr lang="en-US" sz="1000" b="0" baseline="0">
                  <a:latin typeface="Tahoma" pitchFamily="34" charset="0"/>
                  <a:cs typeface="Tahoma" pitchFamily="34" charset="0"/>
                </a:rPr>
                <a:t>USHQEN</a:t>
              </a:r>
              <a:endParaRPr lang="en-US" sz="1000" b="0">
                <a:latin typeface="Tahoma" pitchFamily="34" charset="0"/>
                <a:cs typeface="Tahoma" pitchFamily="34" charset="0"/>
              </a:endParaRPr>
            </a:p>
          </p:txBody>
        </p:sp>
        <p:sp>
          <p:nvSpPr>
            <p:cNvPr id="37907" name="AutoShape 17"/>
            <p:cNvSpPr>
              <a:spLocks noChangeAspect="1" noChangeArrowheads="1"/>
            </p:cNvSpPr>
            <p:nvPr/>
          </p:nvSpPr>
          <p:spPr bwMode="auto">
            <a:xfrm>
              <a:off x="1951" y="4330"/>
              <a:ext cx="1800" cy="816"/>
            </a:xfrm>
            <a:prstGeom prst="flowChartDecision">
              <a:avLst/>
            </a:prstGeom>
            <a:solidFill>
              <a:srgbClr val="D5D5FF"/>
            </a:solidFill>
            <a:ln w="9525">
              <a:solidFill>
                <a:srgbClr val="000000"/>
              </a:solidFill>
              <a:miter lim="800000"/>
              <a:headEnd/>
              <a:tailEnd/>
            </a:ln>
          </p:spPr>
          <p:txBody>
            <a:bodyPr lIns="0" tIns="0" rIns="0" bIns="0"/>
            <a:lstStyle/>
            <a:p>
              <a:pPr algn="l"/>
              <a:r>
                <a:rPr lang="en-US" sz="1000" b="0" baseline="0">
                  <a:latin typeface="Tahoma" pitchFamily="34" charset="0"/>
                  <a:cs typeface="Tahoma" pitchFamily="34" charset="0"/>
                </a:rPr>
                <a:t>MBIKQYR</a:t>
              </a:r>
              <a:endParaRPr lang="en-US" sz="1000" b="0">
                <a:latin typeface="Tahoma" pitchFamily="34" charset="0"/>
                <a:cs typeface="Tahoma" pitchFamily="34" charset="0"/>
              </a:endParaRPr>
            </a:p>
          </p:txBody>
        </p:sp>
        <p:sp>
          <p:nvSpPr>
            <p:cNvPr id="37908" name="AutoShape 18"/>
            <p:cNvSpPr>
              <a:spLocks noChangeAspect="1" noChangeArrowheads="1"/>
            </p:cNvSpPr>
            <p:nvPr/>
          </p:nvSpPr>
          <p:spPr bwMode="auto">
            <a:xfrm>
              <a:off x="7721" y="3704"/>
              <a:ext cx="1620" cy="735"/>
            </a:xfrm>
            <a:prstGeom prst="flowChartDecision">
              <a:avLst/>
            </a:prstGeom>
            <a:solidFill>
              <a:srgbClr val="D5D5FF"/>
            </a:solidFill>
            <a:ln w="9525">
              <a:solidFill>
                <a:srgbClr val="000000"/>
              </a:solidFill>
              <a:miter lim="800000"/>
              <a:headEnd/>
              <a:tailEnd/>
            </a:ln>
          </p:spPr>
          <p:txBody>
            <a:bodyPr/>
            <a:lstStyle/>
            <a:p>
              <a:r>
                <a:rPr lang="en-US" sz="900" b="0" baseline="0">
                  <a:latin typeface="Tahoma" pitchFamily="34" charset="0"/>
                  <a:cs typeface="Tahoma" pitchFamily="34" charset="0"/>
                </a:rPr>
                <a:t>KONTROLLON</a:t>
              </a:r>
              <a:endParaRPr lang="en-US" sz="900" b="0">
                <a:latin typeface="Tahoma" pitchFamily="34" charset="0"/>
                <a:cs typeface="Tahoma" pitchFamily="34" charset="0"/>
              </a:endParaRPr>
            </a:p>
          </p:txBody>
        </p:sp>
        <p:sp>
          <p:nvSpPr>
            <p:cNvPr id="37909" name="AutoShape 19"/>
            <p:cNvSpPr>
              <a:spLocks noChangeAspect="1" noChangeArrowheads="1"/>
            </p:cNvSpPr>
            <p:nvPr/>
          </p:nvSpPr>
          <p:spPr bwMode="auto">
            <a:xfrm>
              <a:off x="5471" y="4684"/>
              <a:ext cx="1260" cy="734"/>
            </a:xfrm>
            <a:prstGeom prst="flowChartDecision">
              <a:avLst/>
            </a:prstGeom>
            <a:solidFill>
              <a:srgbClr val="D5D5FF"/>
            </a:solidFill>
            <a:ln w="9525">
              <a:solidFill>
                <a:srgbClr val="000000"/>
              </a:solidFill>
              <a:miter lim="800000"/>
              <a:headEnd/>
              <a:tailEnd/>
            </a:ln>
          </p:spPr>
          <p:txBody>
            <a:bodyPr/>
            <a:lstStyle/>
            <a:p>
              <a:r>
                <a:rPr lang="en-US" sz="900" b="0" baseline="0">
                  <a:latin typeface="Tahoma" pitchFamily="34" charset="0"/>
                  <a:cs typeface="Tahoma" pitchFamily="34" charset="0"/>
                </a:rPr>
                <a:t>Punon </a:t>
              </a:r>
              <a:endParaRPr lang="en-US" sz="900" b="0">
                <a:latin typeface="Tahoma" pitchFamily="34" charset="0"/>
                <a:cs typeface="Tahoma" pitchFamily="34" charset="0"/>
              </a:endParaRPr>
            </a:p>
          </p:txBody>
        </p:sp>
        <p:sp>
          <p:nvSpPr>
            <p:cNvPr id="37910" name="AutoShape 20"/>
            <p:cNvSpPr>
              <a:spLocks noChangeAspect="1" noChangeArrowheads="1"/>
            </p:cNvSpPr>
            <p:nvPr/>
          </p:nvSpPr>
          <p:spPr bwMode="auto">
            <a:xfrm>
              <a:off x="4751" y="3582"/>
              <a:ext cx="1890" cy="612"/>
            </a:xfrm>
            <a:prstGeom prst="flowChartDecision">
              <a:avLst/>
            </a:prstGeom>
            <a:solidFill>
              <a:srgbClr val="D5D5FF"/>
            </a:solidFill>
            <a:ln w="9525">
              <a:solidFill>
                <a:srgbClr val="000000"/>
              </a:solidFill>
              <a:miter lim="800000"/>
              <a:headEnd/>
              <a:tailEnd/>
            </a:ln>
          </p:spPr>
          <p:txBody>
            <a:bodyPr/>
            <a:lstStyle/>
            <a:p>
              <a:pPr algn="l"/>
              <a:r>
                <a:rPr lang="en-US" sz="1000" b="0" baseline="0">
                  <a:latin typeface="Tahoma" pitchFamily="34" charset="0"/>
                  <a:cs typeface="Tahoma" pitchFamily="34" charset="0"/>
                </a:rPr>
                <a:t>UDHËHEQ</a:t>
              </a:r>
              <a:endParaRPr lang="en-US" sz="1000" b="0">
                <a:latin typeface="Tahoma" pitchFamily="34" charset="0"/>
                <a:cs typeface="Tahoma" pitchFamily="34" charset="0"/>
              </a:endParaRPr>
            </a:p>
          </p:txBody>
        </p:sp>
        <p:sp>
          <p:nvSpPr>
            <p:cNvPr id="37911" name="AutoShape 21"/>
            <p:cNvSpPr>
              <a:spLocks noChangeAspect="1" noChangeArrowheads="1"/>
            </p:cNvSpPr>
            <p:nvPr/>
          </p:nvSpPr>
          <p:spPr bwMode="auto">
            <a:xfrm>
              <a:off x="4931" y="1746"/>
              <a:ext cx="1530" cy="734"/>
            </a:xfrm>
            <a:prstGeom prst="flowChartDecision">
              <a:avLst/>
            </a:prstGeom>
            <a:solidFill>
              <a:srgbClr val="D5D5FF"/>
            </a:solidFill>
            <a:ln w="9525">
              <a:solidFill>
                <a:srgbClr val="000000"/>
              </a:solidFill>
              <a:miter lim="800000"/>
              <a:headEnd/>
              <a:tailEnd/>
            </a:ln>
          </p:spPr>
          <p:txBody>
            <a:bodyPr/>
            <a:lstStyle/>
            <a:p>
              <a:r>
                <a:rPr lang="en-US" sz="1000" b="0" baseline="0">
                  <a:latin typeface="Tahoma" pitchFamily="34" charset="0"/>
                  <a:cs typeface="Tahoma" pitchFamily="34" charset="0"/>
                </a:rPr>
                <a:t>PUNON PER</a:t>
              </a:r>
              <a:endParaRPr lang="en-US" sz="1000" b="0">
                <a:latin typeface="Tahoma" pitchFamily="34" charset="0"/>
                <a:cs typeface="Tahoma" pitchFamily="34" charset="0"/>
              </a:endParaRPr>
            </a:p>
          </p:txBody>
        </p:sp>
        <p:sp>
          <p:nvSpPr>
            <p:cNvPr id="37912" name="Line 22"/>
            <p:cNvSpPr>
              <a:spLocks noChangeAspect="1" noChangeShapeType="1"/>
            </p:cNvSpPr>
            <p:nvPr/>
          </p:nvSpPr>
          <p:spPr bwMode="auto">
            <a:xfrm>
              <a:off x="2951" y="3215"/>
              <a:ext cx="840" cy="1523"/>
            </a:xfrm>
            <a:prstGeom prst="line">
              <a:avLst/>
            </a:prstGeom>
            <a:noFill/>
            <a:ln w="9525">
              <a:solidFill>
                <a:srgbClr val="000000"/>
              </a:solidFill>
              <a:round/>
              <a:headEnd/>
              <a:tailEnd/>
            </a:ln>
          </p:spPr>
          <p:txBody>
            <a:bodyPr/>
            <a:lstStyle/>
            <a:p>
              <a:endParaRPr lang="en-US"/>
            </a:p>
          </p:txBody>
        </p:sp>
        <p:sp>
          <p:nvSpPr>
            <p:cNvPr id="37913" name="Line 23"/>
            <p:cNvSpPr>
              <a:spLocks noChangeAspect="1" noChangeShapeType="1"/>
            </p:cNvSpPr>
            <p:nvPr/>
          </p:nvSpPr>
          <p:spPr bwMode="auto">
            <a:xfrm flipH="1">
              <a:off x="1931" y="3215"/>
              <a:ext cx="840" cy="1523"/>
            </a:xfrm>
            <a:prstGeom prst="line">
              <a:avLst/>
            </a:prstGeom>
            <a:noFill/>
            <a:ln w="9525">
              <a:solidFill>
                <a:srgbClr val="000000"/>
              </a:solidFill>
              <a:round/>
              <a:headEnd/>
              <a:tailEnd/>
            </a:ln>
          </p:spPr>
          <p:txBody>
            <a:bodyPr/>
            <a:lstStyle/>
            <a:p>
              <a:endParaRPr lang="en-US"/>
            </a:p>
          </p:txBody>
        </p:sp>
        <p:sp>
          <p:nvSpPr>
            <p:cNvPr id="37914" name="Line 24"/>
            <p:cNvSpPr>
              <a:spLocks noChangeAspect="1" noChangeShapeType="1"/>
            </p:cNvSpPr>
            <p:nvPr/>
          </p:nvSpPr>
          <p:spPr bwMode="auto">
            <a:xfrm>
              <a:off x="3491" y="3092"/>
              <a:ext cx="1350" cy="735"/>
            </a:xfrm>
            <a:prstGeom prst="line">
              <a:avLst/>
            </a:prstGeom>
            <a:noFill/>
            <a:ln w="38100" cmpd="dbl">
              <a:solidFill>
                <a:srgbClr val="000000"/>
              </a:solidFill>
              <a:round/>
              <a:headEnd/>
              <a:tailEnd/>
            </a:ln>
          </p:spPr>
          <p:txBody>
            <a:bodyPr/>
            <a:lstStyle/>
            <a:p>
              <a:endParaRPr lang="en-US"/>
            </a:p>
          </p:txBody>
        </p:sp>
        <p:sp>
          <p:nvSpPr>
            <p:cNvPr id="37915" name="Line 25"/>
            <p:cNvSpPr>
              <a:spLocks noChangeAspect="1" noChangeShapeType="1"/>
            </p:cNvSpPr>
            <p:nvPr/>
          </p:nvSpPr>
          <p:spPr bwMode="auto">
            <a:xfrm flipH="1" flipV="1">
              <a:off x="6731" y="5051"/>
              <a:ext cx="1170" cy="0"/>
            </a:xfrm>
            <a:prstGeom prst="line">
              <a:avLst/>
            </a:prstGeom>
            <a:noFill/>
            <a:ln w="38100" cmpd="dbl">
              <a:solidFill>
                <a:srgbClr val="000000"/>
              </a:solidFill>
              <a:round/>
              <a:headEnd/>
              <a:tailEnd/>
            </a:ln>
          </p:spPr>
          <p:txBody>
            <a:bodyPr/>
            <a:lstStyle/>
            <a:p>
              <a:endParaRPr lang="en-US"/>
            </a:p>
          </p:txBody>
        </p:sp>
        <p:sp>
          <p:nvSpPr>
            <p:cNvPr id="37916" name="Line 26"/>
            <p:cNvSpPr>
              <a:spLocks noChangeAspect="1" noChangeShapeType="1"/>
            </p:cNvSpPr>
            <p:nvPr/>
          </p:nvSpPr>
          <p:spPr bwMode="auto">
            <a:xfrm>
              <a:off x="8531" y="4478"/>
              <a:ext cx="0" cy="298"/>
            </a:xfrm>
            <a:prstGeom prst="line">
              <a:avLst/>
            </a:prstGeom>
            <a:noFill/>
            <a:ln w="38100" cmpd="dbl">
              <a:solidFill>
                <a:srgbClr val="000000"/>
              </a:solidFill>
              <a:round/>
              <a:headEnd/>
              <a:tailEnd/>
            </a:ln>
          </p:spPr>
          <p:txBody>
            <a:bodyPr/>
            <a:lstStyle/>
            <a:p>
              <a:endParaRPr lang="en-US"/>
            </a:p>
          </p:txBody>
        </p:sp>
        <p:sp>
          <p:nvSpPr>
            <p:cNvPr id="37917" name="Oval 27"/>
            <p:cNvSpPr>
              <a:spLocks noChangeAspect="1" noChangeArrowheads="1"/>
            </p:cNvSpPr>
            <p:nvPr/>
          </p:nvSpPr>
          <p:spPr bwMode="auto">
            <a:xfrm>
              <a:off x="5471" y="2725"/>
              <a:ext cx="1530" cy="789"/>
            </a:xfrm>
            <a:prstGeom prst="ellipse">
              <a:avLst/>
            </a:prstGeom>
            <a:solidFill>
              <a:srgbClr val="FFFF99"/>
            </a:solidFill>
            <a:ln w="9525" cap="rnd">
              <a:solidFill>
                <a:srgbClr val="000000"/>
              </a:solidFill>
              <a:prstDash val="sysDot"/>
              <a:round/>
              <a:headEnd/>
              <a:tailEnd/>
            </a:ln>
          </p:spPr>
          <p:txBody>
            <a:bodyPr/>
            <a:lstStyle/>
            <a:p>
              <a:pPr algn="l"/>
              <a:r>
                <a:rPr lang="en-US" sz="1000" b="0" baseline="0">
                  <a:latin typeface="Tahoma" pitchFamily="34" charset="0"/>
                  <a:cs typeface="Tahoma" pitchFamily="34" charset="0"/>
                </a:rPr>
                <a:t>NUM.I TË PUNËSUARVE</a:t>
              </a:r>
              <a:endParaRPr lang="en-US" sz="1000" b="0">
                <a:latin typeface="Tahoma" pitchFamily="34" charset="0"/>
                <a:cs typeface="Tahoma" pitchFamily="34" charset="0"/>
              </a:endParaRPr>
            </a:p>
          </p:txBody>
        </p:sp>
        <p:sp>
          <p:nvSpPr>
            <p:cNvPr id="37918" name="Line 28"/>
            <p:cNvSpPr>
              <a:spLocks noChangeAspect="1" noChangeShapeType="1"/>
            </p:cNvSpPr>
            <p:nvPr/>
          </p:nvSpPr>
          <p:spPr bwMode="auto">
            <a:xfrm>
              <a:off x="3311" y="3215"/>
              <a:ext cx="1800" cy="2693"/>
            </a:xfrm>
            <a:prstGeom prst="line">
              <a:avLst/>
            </a:prstGeom>
            <a:noFill/>
            <a:ln w="9525">
              <a:solidFill>
                <a:srgbClr val="000000"/>
              </a:solidFill>
              <a:round/>
              <a:headEnd/>
              <a:tailEnd/>
            </a:ln>
          </p:spPr>
          <p:txBody>
            <a:bodyPr/>
            <a:lstStyle/>
            <a:p>
              <a:endParaRPr lang="en-US"/>
            </a:p>
          </p:txBody>
        </p:sp>
        <p:sp>
          <p:nvSpPr>
            <p:cNvPr id="37919" name="Line 29"/>
            <p:cNvSpPr>
              <a:spLocks noChangeAspect="1" noChangeShapeType="1"/>
            </p:cNvSpPr>
            <p:nvPr/>
          </p:nvSpPr>
          <p:spPr bwMode="auto">
            <a:xfrm>
              <a:off x="3401" y="3215"/>
              <a:ext cx="2160" cy="1836"/>
            </a:xfrm>
            <a:prstGeom prst="line">
              <a:avLst/>
            </a:prstGeom>
            <a:noFill/>
            <a:ln w="38100" cmpd="dbl">
              <a:solidFill>
                <a:srgbClr val="000000"/>
              </a:solidFill>
              <a:round/>
              <a:headEnd/>
              <a:tailEnd/>
            </a:ln>
          </p:spPr>
          <p:txBody>
            <a:bodyPr/>
            <a:lstStyle/>
            <a:p>
              <a:endParaRPr lang="en-US"/>
            </a:p>
          </p:txBody>
        </p:sp>
        <p:sp>
          <p:nvSpPr>
            <p:cNvPr id="37920" name="Oval 30"/>
            <p:cNvSpPr>
              <a:spLocks noChangeAspect="1" noChangeArrowheads="1"/>
            </p:cNvSpPr>
            <p:nvPr/>
          </p:nvSpPr>
          <p:spPr bwMode="auto">
            <a:xfrm>
              <a:off x="651" y="3378"/>
              <a:ext cx="1400" cy="544"/>
            </a:xfrm>
            <a:prstGeom prst="ellipse">
              <a:avLst/>
            </a:prstGeom>
            <a:solidFill>
              <a:srgbClr val="FFFF99"/>
            </a:solidFill>
            <a:ln w="9525">
              <a:solidFill>
                <a:srgbClr val="000000"/>
              </a:solidFill>
              <a:round/>
              <a:headEnd/>
              <a:tailEnd/>
            </a:ln>
          </p:spPr>
          <p:txBody>
            <a:bodyPr lIns="18000" tIns="10800" rIns="18000" bIns="10800"/>
            <a:lstStyle/>
            <a:p>
              <a:pPr algn="l"/>
              <a:r>
                <a:rPr lang="en-US" sz="1000" b="0" baseline="0">
                  <a:latin typeface="Tahoma" pitchFamily="34" charset="0"/>
                  <a:cs typeface="Tahoma" pitchFamily="34" charset="0"/>
                </a:rPr>
                <a:t>Data e lindjes</a:t>
              </a:r>
              <a:endParaRPr lang="en-US" sz="1000" b="0">
                <a:latin typeface="Tahoma" pitchFamily="34" charset="0"/>
                <a:cs typeface="Tahoma" pitchFamily="34" charset="0"/>
              </a:endParaRPr>
            </a:p>
          </p:txBody>
        </p:sp>
        <p:sp>
          <p:nvSpPr>
            <p:cNvPr id="37921" name="Oval 31"/>
            <p:cNvSpPr>
              <a:spLocks noChangeAspect="1" noChangeArrowheads="1"/>
            </p:cNvSpPr>
            <p:nvPr/>
          </p:nvSpPr>
          <p:spPr bwMode="auto">
            <a:xfrm>
              <a:off x="951" y="2698"/>
              <a:ext cx="1010" cy="458"/>
            </a:xfrm>
            <a:prstGeom prst="ellipse">
              <a:avLst/>
            </a:prstGeom>
            <a:solidFill>
              <a:srgbClr val="FFFF99"/>
            </a:solidFill>
            <a:ln w="9525">
              <a:solidFill>
                <a:srgbClr val="000000"/>
              </a:solidFill>
              <a:round/>
              <a:headEnd/>
              <a:tailEnd/>
            </a:ln>
          </p:spPr>
          <p:txBody>
            <a:bodyPr/>
            <a:lstStyle/>
            <a:p>
              <a:pPr algn="l"/>
              <a:r>
                <a:rPr lang="en-US" sz="1000" b="0" u="sng" baseline="0">
                  <a:latin typeface="Tahoma" pitchFamily="34" charset="0"/>
                  <a:cs typeface="Tahoma" pitchFamily="34" charset="0"/>
                </a:rPr>
                <a:t>NA</a:t>
              </a:r>
              <a:endParaRPr lang="en-US" sz="1000" b="0">
                <a:latin typeface="Tahoma" pitchFamily="34" charset="0"/>
                <a:cs typeface="Tahoma" pitchFamily="34" charset="0"/>
              </a:endParaRPr>
            </a:p>
          </p:txBody>
        </p:sp>
        <p:sp>
          <p:nvSpPr>
            <p:cNvPr id="37922" name="Oval 32"/>
            <p:cNvSpPr>
              <a:spLocks noChangeAspect="1" noChangeArrowheads="1"/>
            </p:cNvSpPr>
            <p:nvPr/>
          </p:nvSpPr>
          <p:spPr bwMode="auto">
            <a:xfrm>
              <a:off x="1651" y="2236"/>
              <a:ext cx="940" cy="462"/>
            </a:xfrm>
            <a:prstGeom prst="ellipse">
              <a:avLst/>
            </a:prstGeom>
            <a:solidFill>
              <a:srgbClr val="FFFF99"/>
            </a:solidFill>
            <a:ln w="9525">
              <a:solidFill>
                <a:srgbClr val="000000"/>
              </a:solidFill>
              <a:round/>
              <a:headEnd/>
              <a:tailEnd/>
            </a:ln>
          </p:spPr>
          <p:txBody>
            <a:bodyPr/>
            <a:lstStyle/>
            <a:p>
              <a:pPr algn="l"/>
              <a:r>
                <a:rPr lang="en-US" sz="1000" b="0" baseline="0">
                  <a:latin typeface="Tahoma" pitchFamily="34" charset="0"/>
                  <a:cs typeface="Tahoma" pitchFamily="34" charset="0"/>
                </a:rPr>
                <a:t>emri</a:t>
              </a:r>
              <a:endParaRPr lang="en-US" sz="1000" b="0">
                <a:latin typeface="Tahoma" pitchFamily="34" charset="0"/>
                <a:cs typeface="Tahoma" pitchFamily="34" charset="0"/>
              </a:endParaRPr>
            </a:p>
          </p:txBody>
        </p:sp>
        <p:sp>
          <p:nvSpPr>
            <p:cNvPr id="37923" name="Oval 33"/>
            <p:cNvSpPr>
              <a:spLocks noChangeAspect="1" noChangeArrowheads="1"/>
            </p:cNvSpPr>
            <p:nvPr/>
          </p:nvSpPr>
          <p:spPr bwMode="auto">
            <a:xfrm>
              <a:off x="1551" y="1610"/>
              <a:ext cx="1080" cy="503"/>
            </a:xfrm>
            <a:prstGeom prst="ellipse">
              <a:avLst/>
            </a:prstGeom>
            <a:solidFill>
              <a:srgbClr val="FFFF99"/>
            </a:solidFill>
            <a:ln w="9525">
              <a:solidFill>
                <a:srgbClr val="000000"/>
              </a:solidFill>
              <a:round/>
              <a:headEnd/>
              <a:tailEnd/>
            </a:ln>
          </p:spPr>
          <p:txBody>
            <a:bodyPr/>
            <a:lstStyle/>
            <a:p>
              <a:pPr algn="l"/>
              <a:r>
                <a:rPr lang="en-US" sz="1000" b="0" baseline="0">
                  <a:latin typeface="Tahoma" pitchFamily="34" charset="0"/>
                  <a:cs typeface="Tahoma" pitchFamily="34" charset="0"/>
                </a:rPr>
                <a:t>gjinia</a:t>
              </a:r>
              <a:endParaRPr lang="en-US" sz="1000" b="0">
                <a:latin typeface="Tahoma" pitchFamily="34" charset="0"/>
                <a:cs typeface="Tahoma" pitchFamily="34" charset="0"/>
              </a:endParaRPr>
            </a:p>
          </p:txBody>
        </p:sp>
        <p:sp>
          <p:nvSpPr>
            <p:cNvPr id="37924" name="Oval 34"/>
            <p:cNvSpPr>
              <a:spLocks noChangeAspect="1" noChangeArrowheads="1"/>
            </p:cNvSpPr>
            <p:nvPr/>
          </p:nvSpPr>
          <p:spPr bwMode="auto">
            <a:xfrm>
              <a:off x="2651" y="1338"/>
              <a:ext cx="1000" cy="589"/>
            </a:xfrm>
            <a:prstGeom prst="ellipse">
              <a:avLst/>
            </a:prstGeom>
            <a:solidFill>
              <a:srgbClr val="FFFF99"/>
            </a:solidFill>
            <a:ln w="9525">
              <a:solidFill>
                <a:srgbClr val="000000"/>
              </a:solidFill>
              <a:round/>
              <a:headEnd/>
              <a:tailEnd/>
            </a:ln>
          </p:spPr>
          <p:txBody>
            <a:bodyPr/>
            <a:lstStyle/>
            <a:p>
              <a:pPr algn="l"/>
              <a:r>
                <a:rPr lang="en-US" sz="1000" b="0" baseline="0">
                  <a:latin typeface="Tahoma" pitchFamily="34" charset="0"/>
                  <a:cs typeface="Tahoma" pitchFamily="34" charset="0"/>
                </a:rPr>
                <a:t>adresa</a:t>
              </a:r>
              <a:endParaRPr lang="en-US" sz="1000" b="0">
                <a:latin typeface="Tahoma" pitchFamily="34" charset="0"/>
                <a:cs typeface="Tahoma" pitchFamily="34" charset="0"/>
              </a:endParaRPr>
            </a:p>
          </p:txBody>
        </p:sp>
        <p:sp>
          <p:nvSpPr>
            <p:cNvPr id="37925" name="Oval 35"/>
            <p:cNvSpPr>
              <a:spLocks noChangeAspect="1" noChangeArrowheads="1"/>
            </p:cNvSpPr>
            <p:nvPr/>
          </p:nvSpPr>
          <p:spPr bwMode="auto">
            <a:xfrm>
              <a:off x="3651" y="1746"/>
              <a:ext cx="1060" cy="482"/>
            </a:xfrm>
            <a:prstGeom prst="ellipse">
              <a:avLst/>
            </a:prstGeom>
            <a:solidFill>
              <a:srgbClr val="FFFF99"/>
            </a:solidFill>
            <a:ln w="9525">
              <a:solidFill>
                <a:srgbClr val="000000"/>
              </a:solidFill>
              <a:round/>
              <a:headEnd/>
              <a:tailEnd/>
            </a:ln>
          </p:spPr>
          <p:txBody>
            <a:bodyPr/>
            <a:lstStyle/>
            <a:p>
              <a:pPr algn="l"/>
              <a:r>
                <a:rPr lang="en-US" sz="1000" b="0" baseline="0">
                  <a:latin typeface="Tahoma" pitchFamily="34" charset="0"/>
                  <a:cs typeface="Tahoma" pitchFamily="34" charset="0"/>
                </a:rPr>
                <a:t>paga</a:t>
              </a:r>
              <a:endParaRPr lang="en-US" sz="1000" b="0">
                <a:latin typeface="Tahoma" pitchFamily="34" charset="0"/>
                <a:cs typeface="Tahoma" pitchFamily="34" charset="0"/>
              </a:endParaRPr>
            </a:p>
          </p:txBody>
        </p:sp>
        <p:sp>
          <p:nvSpPr>
            <p:cNvPr id="37926" name="Oval 36"/>
            <p:cNvSpPr>
              <a:spLocks noChangeAspect="1" noChangeArrowheads="1"/>
            </p:cNvSpPr>
            <p:nvPr/>
          </p:nvSpPr>
          <p:spPr bwMode="auto">
            <a:xfrm>
              <a:off x="7451" y="6887"/>
              <a:ext cx="1080" cy="435"/>
            </a:xfrm>
            <a:prstGeom prst="ellipse">
              <a:avLst/>
            </a:prstGeom>
            <a:solidFill>
              <a:srgbClr val="FFFF99"/>
            </a:solidFill>
            <a:ln w="9525">
              <a:solidFill>
                <a:srgbClr val="000000"/>
              </a:solidFill>
              <a:round/>
              <a:headEnd/>
              <a:tailEnd/>
            </a:ln>
          </p:spPr>
          <p:txBody>
            <a:bodyPr lIns="0" tIns="0" rIns="0" bIns="0"/>
            <a:lstStyle/>
            <a:p>
              <a:pPr algn="l"/>
              <a:r>
                <a:rPr lang="en-US" sz="1000" b="0" baseline="0">
                  <a:latin typeface="Tahoma" pitchFamily="34" charset="0"/>
                  <a:cs typeface="Tahoma" pitchFamily="34" charset="0"/>
                </a:rPr>
                <a:t>D. Lind.</a:t>
              </a:r>
              <a:endParaRPr lang="en-US" sz="1000" b="0">
                <a:latin typeface="Tahoma" pitchFamily="34" charset="0"/>
                <a:cs typeface="Tahoma" pitchFamily="34" charset="0"/>
              </a:endParaRPr>
            </a:p>
          </p:txBody>
        </p:sp>
        <p:sp>
          <p:nvSpPr>
            <p:cNvPr id="37927" name="Oval 37"/>
            <p:cNvSpPr>
              <a:spLocks noChangeAspect="1" noChangeArrowheads="1"/>
            </p:cNvSpPr>
            <p:nvPr/>
          </p:nvSpPr>
          <p:spPr bwMode="auto">
            <a:xfrm>
              <a:off x="8801" y="6397"/>
              <a:ext cx="1260" cy="517"/>
            </a:xfrm>
            <a:prstGeom prst="ellipse">
              <a:avLst/>
            </a:prstGeom>
            <a:solidFill>
              <a:srgbClr val="FFFF99"/>
            </a:solidFill>
            <a:ln w="9525">
              <a:solidFill>
                <a:srgbClr val="000000"/>
              </a:solidFill>
              <a:round/>
              <a:headEnd/>
              <a:tailEnd/>
            </a:ln>
          </p:spPr>
          <p:txBody>
            <a:bodyPr tIns="137160" bIns="137160"/>
            <a:lstStyle/>
            <a:p>
              <a:pPr algn="l"/>
              <a:r>
                <a:rPr lang="en-US" sz="1000" b="0" baseline="0">
                  <a:latin typeface="Tahoma" pitchFamily="34" charset="0"/>
                  <a:cs typeface="Tahoma" pitchFamily="34" charset="0"/>
                </a:rPr>
                <a:t>L.familjare</a:t>
              </a:r>
              <a:endParaRPr lang="en-US" sz="1000" b="0">
                <a:latin typeface="Tahoma" pitchFamily="34" charset="0"/>
                <a:cs typeface="Tahoma" pitchFamily="34" charset="0"/>
              </a:endParaRPr>
            </a:p>
          </p:txBody>
        </p:sp>
        <p:sp>
          <p:nvSpPr>
            <p:cNvPr id="37928" name="Oval 38"/>
            <p:cNvSpPr>
              <a:spLocks noChangeAspect="1" noChangeArrowheads="1"/>
            </p:cNvSpPr>
            <p:nvPr/>
          </p:nvSpPr>
          <p:spPr bwMode="auto">
            <a:xfrm>
              <a:off x="9431" y="1868"/>
              <a:ext cx="1320" cy="612"/>
            </a:xfrm>
            <a:prstGeom prst="ellipse">
              <a:avLst/>
            </a:prstGeom>
            <a:solidFill>
              <a:srgbClr val="FFFF99"/>
            </a:solidFill>
            <a:ln w="38100" cmpd="dbl">
              <a:solidFill>
                <a:srgbClr val="000000"/>
              </a:solidFill>
              <a:round/>
              <a:headEnd/>
              <a:tailEnd/>
            </a:ln>
          </p:spPr>
          <p:txBody>
            <a:bodyPr/>
            <a:lstStyle/>
            <a:p>
              <a:pPr algn="l"/>
              <a:r>
                <a:rPr lang="en-US" sz="1000" b="0" u="sng" baseline="0">
                  <a:latin typeface="Tahoma" pitchFamily="34" charset="0"/>
                  <a:cs typeface="Tahoma" pitchFamily="34" charset="0"/>
                </a:rPr>
                <a:t>Lokacioni</a:t>
              </a:r>
              <a:endParaRPr lang="en-US" sz="1000" b="0">
                <a:latin typeface="Tahoma" pitchFamily="34" charset="0"/>
                <a:cs typeface="Tahoma" pitchFamily="34" charset="0"/>
              </a:endParaRPr>
            </a:p>
          </p:txBody>
        </p:sp>
        <p:sp>
          <p:nvSpPr>
            <p:cNvPr id="37929" name="Line 39"/>
            <p:cNvSpPr>
              <a:spLocks noChangeAspect="1" noChangeShapeType="1"/>
            </p:cNvSpPr>
            <p:nvPr/>
          </p:nvSpPr>
          <p:spPr bwMode="auto">
            <a:xfrm flipH="1">
              <a:off x="3041" y="2236"/>
              <a:ext cx="900" cy="612"/>
            </a:xfrm>
            <a:prstGeom prst="line">
              <a:avLst/>
            </a:prstGeom>
            <a:noFill/>
            <a:ln w="9525">
              <a:solidFill>
                <a:srgbClr val="000000"/>
              </a:solidFill>
              <a:round/>
              <a:headEnd/>
              <a:tailEnd/>
            </a:ln>
          </p:spPr>
          <p:txBody>
            <a:bodyPr/>
            <a:lstStyle/>
            <a:p>
              <a:endParaRPr lang="en-US"/>
            </a:p>
          </p:txBody>
        </p:sp>
        <p:sp>
          <p:nvSpPr>
            <p:cNvPr id="37930" name="Line 40"/>
            <p:cNvSpPr>
              <a:spLocks noChangeAspect="1" noChangeShapeType="1"/>
            </p:cNvSpPr>
            <p:nvPr/>
          </p:nvSpPr>
          <p:spPr bwMode="auto">
            <a:xfrm>
              <a:off x="3041" y="1882"/>
              <a:ext cx="0" cy="966"/>
            </a:xfrm>
            <a:prstGeom prst="line">
              <a:avLst/>
            </a:prstGeom>
            <a:noFill/>
            <a:ln w="9525">
              <a:solidFill>
                <a:srgbClr val="000000"/>
              </a:solidFill>
              <a:round/>
              <a:headEnd/>
              <a:tailEnd/>
            </a:ln>
          </p:spPr>
          <p:txBody>
            <a:bodyPr/>
            <a:lstStyle/>
            <a:p>
              <a:endParaRPr lang="en-US"/>
            </a:p>
          </p:txBody>
        </p:sp>
        <p:sp>
          <p:nvSpPr>
            <p:cNvPr id="37931" name="Line 41"/>
            <p:cNvSpPr>
              <a:spLocks noChangeAspect="1" noChangeShapeType="1"/>
            </p:cNvSpPr>
            <p:nvPr/>
          </p:nvSpPr>
          <p:spPr bwMode="auto">
            <a:xfrm>
              <a:off x="2501" y="1991"/>
              <a:ext cx="450" cy="857"/>
            </a:xfrm>
            <a:prstGeom prst="line">
              <a:avLst/>
            </a:prstGeom>
            <a:noFill/>
            <a:ln w="9525">
              <a:solidFill>
                <a:srgbClr val="000000"/>
              </a:solidFill>
              <a:round/>
              <a:headEnd/>
              <a:tailEnd/>
            </a:ln>
          </p:spPr>
          <p:txBody>
            <a:bodyPr/>
            <a:lstStyle/>
            <a:p>
              <a:endParaRPr lang="en-US"/>
            </a:p>
          </p:txBody>
        </p:sp>
        <p:sp>
          <p:nvSpPr>
            <p:cNvPr id="37932" name="Line 42"/>
            <p:cNvSpPr>
              <a:spLocks noChangeAspect="1" noChangeShapeType="1"/>
            </p:cNvSpPr>
            <p:nvPr/>
          </p:nvSpPr>
          <p:spPr bwMode="auto">
            <a:xfrm>
              <a:off x="2411" y="2603"/>
              <a:ext cx="360" cy="245"/>
            </a:xfrm>
            <a:prstGeom prst="line">
              <a:avLst/>
            </a:prstGeom>
            <a:noFill/>
            <a:ln w="9525">
              <a:solidFill>
                <a:srgbClr val="000000"/>
              </a:solidFill>
              <a:round/>
              <a:headEnd/>
              <a:tailEnd/>
            </a:ln>
          </p:spPr>
          <p:txBody>
            <a:bodyPr/>
            <a:lstStyle/>
            <a:p>
              <a:endParaRPr lang="en-US"/>
            </a:p>
          </p:txBody>
        </p:sp>
        <p:sp>
          <p:nvSpPr>
            <p:cNvPr id="37933" name="Line 43"/>
            <p:cNvSpPr>
              <a:spLocks noChangeAspect="1" noChangeShapeType="1"/>
            </p:cNvSpPr>
            <p:nvPr/>
          </p:nvSpPr>
          <p:spPr bwMode="auto">
            <a:xfrm>
              <a:off x="1871" y="2970"/>
              <a:ext cx="360" cy="122"/>
            </a:xfrm>
            <a:prstGeom prst="line">
              <a:avLst/>
            </a:prstGeom>
            <a:noFill/>
            <a:ln w="9525">
              <a:solidFill>
                <a:srgbClr val="000000"/>
              </a:solidFill>
              <a:round/>
              <a:headEnd/>
              <a:tailEnd/>
            </a:ln>
          </p:spPr>
          <p:txBody>
            <a:bodyPr/>
            <a:lstStyle/>
            <a:p>
              <a:endParaRPr lang="en-US"/>
            </a:p>
          </p:txBody>
        </p:sp>
        <p:sp>
          <p:nvSpPr>
            <p:cNvPr id="37934" name="Line 44"/>
            <p:cNvSpPr>
              <a:spLocks noChangeAspect="1" noChangeShapeType="1"/>
            </p:cNvSpPr>
            <p:nvPr/>
          </p:nvSpPr>
          <p:spPr bwMode="auto">
            <a:xfrm flipH="1">
              <a:off x="2051" y="3215"/>
              <a:ext cx="540" cy="367"/>
            </a:xfrm>
            <a:prstGeom prst="line">
              <a:avLst/>
            </a:prstGeom>
            <a:noFill/>
            <a:ln w="9525">
              <a:solidFill>
                <a:srgbClr val="000000"/>
              </a:solidFill>
              <a:round/>
              <a:headEnd/>
              <a:tailEnd/>
            </a:ln>
          </p:spPr>
          <p:txBody>
            <a:bodyPr/>
            <a:lstStyle/>
            <a:p>
              <a:endParaRPr lang="en-US"/>
            </a:p>
          </p:txBody>
        </p:sp>
        <p:sp>
          <p:nvSpPr>
            <p:cNvPr id="37935" name="Line 45"/>
            <p:cNvSpPr>
              <a:spLocks noChangeAspect="1" noChangeShapeType="1"/>
            </p:cNvSpPr>
            <p:nvPr/>
          </p:nvSpPr>
          <p:spPr bwMode="auto">
            <a:xfrm>
              <a:off x="7991" y="2236"/>
              <a:ext cx="180" cy="612"/>
            </a:xfrm>
            <a:prstGeom prst="line">
              <a:avLst/>
            </a:prstGeom>
            <a:noFill/>
            <a:ln w="9525">
              <a:solidFill>
                <a:srgbClr val="000000"/>
              </a:solidFill>
              <a:round/>
              <a:headEnd/>
              <a:tailEnd/>
            </a:ln>
          </p:spPr>
          <p:txBody>
            <a:bodyPr/>
            <a:lstStyle/>
            <a:p>
              <a:endParaRPr lang="en-US"/>
            </a:p>
          </p:txBody>
        </p:sp>
        <p:sp>
          <p:nvSpPr>
            <p:cNvPr id="37936" name="Line 46"/>
            <p:cNvSpPr>
              <a:spLocks noChangeAspect="1" noChangeShapeType="1"/>
            </p:cNvSpPr>
            <p:nvPr/>
          </p:nvSpPr>
          <p:spPr bwMode="auto">
            <a:xfrm>
              <a:off x="8801" y="2236"/>
              <a:ext cx="0" cy="612"/>
            </a:xfrm>
            <a:prstGeom prst="line">
              <a:avLst/>
            </a:prstGeom>
            <a:noFill/>
            <a:ln w="9525">
              <a:solidFill>
                <a:srgbClr val="000000"/>
              </a:solidFill>
              <a:round/>
              <a:headEnd/>
              <a:tailEnd/>
            </a:ln>
          </p:spPr>
          <p:txBody>
            <a:bodyPr/>
            <a:lstStyle/>
            <a:p>
              <a:endParaRPr lang="en-US"/>
            </a:p>
          </p:txBody>
        </p:sp>
        <p:sp>
          <p:nvSpPr>
            <p:cNvPr id="37937" name="Line 47"/>
            <p:cNvSpPr>
              <a:spLocks noChangeAspect="1" noChangeShapeType="1"/>
            </p:cNvSpPr>
            <p:nvPr/>
          </p:nvSpPr>
          <p:spPr bwMode="auto">
            <a:xfrm flipH="1">
              <a:off x="8981" y="2480"/>
              <a:ext cx="720" cy="368"/>
            </a:xfrm>
            <a:prstGeom prst="line">
              <a:avLst/>
            </a:prstGeom>
            <a:noFill/>
            <a:ln w="9525">
              <a:solidFill>
                <a:srgbClr val="000000"/>
              </a:solidFill>
              <a:round/>
              <a:headEnd/>
              <a:tailEnd/>
            </a:ln>
          </p:spPr>
          <p:txBody>
            <a:bodyPr/>
            <a:lstStyle/>
            <a:p>
              <a:endParaRPr lang="en-US"/>
            </a:p>
          </p:txBody>
        </p:sp>
        <p:sp>
          <p:nvSpPr>
            <p:cNvPr id="37938" name="Oval 48"/>
            <p:cNvSpPr>
              <a:spLocks noChangeAspect="1" noChangeArrowheads="1"/>
            </p:cNvSpPr>
            <p:nvPr/>
          </p:nvSpPr>
          <p:spPr bwMode="auto">
            <a:xfrm>
              <a:off x="9611" y="4058"/>
              <a:ext cx="840" cy="503"/>
            </a:xfrm>
            <a:prstGeom prst="ellipse">
              <a:avLst/>
            </a:prstGeom>
            <a:solidFill>
              <a:srgbClr val="FFFF99"/>
            </a:solidFill>
            <a:ln w="9525">
              <a:solidFill>
                <a:srgbClr val="000000"/>
              </a:solidFill>
              <a:round/>
              <a:headEnd/>
              <a:tailEnd/>
            </a:ln>
          </p:spPr>
          <p:txBody>
            <a:bodyPr lIns="0" tIns="0" rIns="0" bIns="0"/>
            <a:lstStyle/>
            <a:p>
              <a:pPr algn="l"/>
              <a:r>
                <a:rPr lang="en-US" sz="1000" b="0" u="sng" baseline="0">
                  <a:latin typeface="Tahoma" pitchFamily="34" charset="0"/>
                  <a:cs typeface="Tahoma" pitchFamily="34" charset="0"/>
                </a:rPr>
                <a:t>Emri</a:t>
              </a:r>
              <a:endParaRPr lang="en-US" sz="1000" b="0">
                <a:latin typeface="Tahoma" pitchFamily="34" charset="0"/>
                <a:cs typeface="Tahoma" pitchFamily="34" charset="0"/>
              </a:endParaRPr>
            </a:p>
          </p:txBody>
        </p:sp>
        <p:sp>
          <p:nvSpPr>
            <p:cNvPr id="37939" name="Oval 49"/>
            <p:cNvSpPr>
              <a:spLocks noChangeAspect="1" noChangeArrowheads="1"/>
            </p:cNvSpPr>
            <p:nvPr/>
          </p:nvSpPr>
          <p:spPr bwMode="auto">
            <a:xfrm>
              <a:off x="9521" y="4684"/>
              <a:ext cx="1030" cy="467"/>
            </a:xfrm>
            <a:prstGeom prst="ellipse">
              <a:avLst/>
            </a:prstGeom>
            <a:solidFill>
              <a:srgbClr val="FFFF99"/>
            </a:solidFill>
            <a:ln w="9525">
              <a:solidFill>
                <a:srgbClr val="000000"/>
              </a:solidFill>
              <a:round/>
              <a:headEnd/>
              <a:tailEnd/>
            </a:ln>
          </p:spPr>
          <p:txBody>
            <a:bodyPr/>
            <a:lstStyle/>
            <a:p>
              <a:pPr algn="l"/>
              <a:r>
                <a:rPr lang="en-US" sz="1000" b="0" u="sng" baseline="0">
                  <a:latin typeface="Tahoma" pitchFamily="34" charset="0"/>
                  <a:cs typeface="Tahoma" pitchFamily="34" charset="0"/>
                </a:rPr>
                <a:t>Num</a:t>
              </a:r>
              <a:endParaRPr lang="en-US" sz="1000" b="0">
                <a:latin typeface="Tahoma" pitchFamily="34" charset="0"/>
                <a:cs typeface="Tahoma" pitchFamily="34" charset="0"/>
              </a:endParaRPr>
            </a:p>
          </p:txBody>
        </p:sp>
        <p:sp>
          <p:nvSpPr>
            <p:cNvPr id="37940" name="Oval 50"/>
            <p:cNvSpPr>
              <a:spLocks noChangeAspect="1" noChangeArrowheads="1"/>
            </p:cNvSpPr>
            <p:nvPr/>
          </p:nvSpPr>
          <p:spPr bwMode="auto">
            <a:xfrm>
              <a:off x="9431" y="5296"/>
              <a:ext cx="1320" cy="612"/>
            </a:xfrm>
            <a:prstGeom prst="ellipse">
              <a:avLst/>
            </a:prstGeom>
            <a:solidFill>
              <a:srgbClr val="FFFF99"/>
            </a:solidFill>
            <a:ln w="3175">
              <a:solidFill>
                <a:srgbClr val="000000"/>
              </a:solidFill>
              <a:round/>
              <a:headEnd/>
              <a:tailEnd/>
            </a:ln>
          </p:spPr>
          <p:txBody>
            <a:bodyPr/>
            <a:lstStyle/>
            <a:p>
              <a:pPr algn="l"/>
              <a:r>
                <a:rPr lang="en-US" sz="1000" b="0" u="sng" baseline="0">
                  <a:latin typeface="Tahoma" pitchFamily="34" charset="0"/>
                  <a:cs typeface="Tahoma" pitchFamily="34" charset="0"/>
                </a:rPr>
                <a:t>Lokacioni</a:t>
              </a:r>
              <a:endParaRPr lang="en-US" sz="1000" b="0">
                <a:latin typeface="Tahoma" pitchFamily="34" charset="0"/>
                <a:cs typeface="Tahoma" pitchFamily="34" charset="0"/>
              </a:endParaRPr>
            </a:p>
          </p:txBody>
        </p:sp>
        <p:sp>
          <p:nvSpPr>
            <p:cNvPr id="37941" name="Line 51"/>
            <p:cNvSpPr>
              <a:spLocks noChangeAspect="1" noChangeShapeType="1"/>
            </p:cNvSpPr>
            <p:nvPr/>
          </p:nvSpPr>
          <p:spPr bwMode="auto">
            <a:xfrm flipH="1" flipV="1">
              <a:off x="9161" y="5173"/>
              <a:ext cx="450" cy="245"/>
            </a:xfrm>
            <a:prstGeom prst="line">
              <a:avLst/>
            </a:prstGeom>
            <a:noFill/>
            <a:ln w="9525">
              <a:solidFill>
                <a:srgbClr val="000000"/>
              </a:solidFill>
              <a:round/>
              <a:headEnd/>
              <a:tailEnd/>
            </a:ln>
          </p:spPr>
          <p:txBody>
            <a:bodyPr/>
            <a:lstStyle/>
            <a:p>
              <a:endParaRPr lang="en-US"/>
            </a:p>
          </p:txBody>
        </p:sp>
        <p:sp>
          <p:nvSpPr>
            <p:cNvPr id="37942" name="Oval 52"/>
            <p:cNvSpPr>
              <a:spLocks noChangeAspect="1" noChangeArrowheads="1"/>
            </p:cNvSpPr>
            <p:nvPr/>
          </p:nvSpPr>
          <p:spPr bwMode="auto">
            <a:xfrm>
              <a:off x="5018" y="6642"/>
              <a:ext cx="900" cy="367"/>
            </a:xfrm>
            <a:prstGeom prst="ellipse">
              <a:avLst/>
            </a:prstGeom>
            <a:solidFill>
              <a:srgbClr val="FFFF99"/>
            </a:solidFill>
            <a:ln w="9525">
              <a:solidFill>
                <a:srgbClr val="000000"/>
              </a:solidFill>
              <a:round/>
              <a:headEnd/>
              <a:tailEnd/>
            </a:ln>
          </p:spPr>
          <p:txBody>
            <a:bodyPr lIns="0" tIns="10800" rIns="0" bIns="10800"/>
            <a:lstStyle/>
            <a:p>
              <a:r>
                <a:rPr lang="en-US" sz="1000" b="0" baseline="0">
                  <a:latin typeface="Tahoma" pitchFamily="34" charset="0"/>
                  <a:cs typeface="Tahoma" pitchFamily="34" charset="0"/>
                </a:rPr>
                <a:t>Emri</a:t>
              </a:r>
              <a:endParaRPr lang="en-US" sz="1000" b="0">
                <a:latin typeface="Tahoma" pitchFamily="34" charset="0"/>
                <a:cs typeface="Tahoma" pitchFamily="34" charset="0"/>
              </a:endParaRPr>
            </a:p>
          </p:txBody>
        </p:sp>
        <p:sp>
          <p:nvSpPr>
            <p:cNvPr id="37943" name="Oval 53"/>
            <p:cNvSpPr>
              <a:spLocks noChangeAspect="1" noChangeArrowheads="1"/>
            </p:cNvSpPr>
            <p:nvPr/>
          </p:nvSpPr>
          <p:spPr bwMode="auto">
            <a:xfrm>
              <a:off x="6101" y="6887"/>
              <a:ext cx="1080" cy="435"/>
            </a:xfrm>
            <a:prstGeom prst="ellipse">
              <a:avLst/>
            </a:prstGeom>
            <a:solidFill>
              <a:srgbClr val="FFFF99"/>
            </a:solidFill>
            <a:ln w="9525">
              <a:solidFill>
                <a:srgbClr val="000000"/>
              </a:solidFill>
              <a:round/>
              <a:headEnd/>
              <a:tailEnd/>
            </a:ln>
          </p:spPr>
          <p:txBody>
            <a:bodyPr lIns="0" tIns="10800" rIns="0" bIns="10800"/>
            <a:lstStyle/>
            <a:p>
              <a:r>
                <a:rPr lang="en-US" sz="1000" b="0" baseline="0">
                  <a:latin typeface="Tahoma" pitchFamily="34" charset="0"/>
                  <a:cs typeface="Tahoma" pitchFamily="34" charset="0"/>
                </a:rPr>
                <a:t>Gjinia</a:t>
              </a:r>
              <a:endParaRPr lang="en-US" sz="1000" b="0">
                <a:latin typeface="Tahoma" pitchFamily="34" charset="0"/>
                <a:cs typeface="Tahoma" pitchFamily="34" charset="0"/>
              </a:endParaRPr>
            </a:p>
          </p:txBody>
        </p:sp>
        <p:sp>
          <p:nvSpPr>
            <p:cNvPr id="37944" name="Line 54"/>
            <p:cNvSpPr>
              <a:spLocks noChangeAspect="1" noChangeShapeType="1"/>
            </p:cNvSpPr>
            <p:nvPr/>
          </p:nvSpPr>
          <p:spPr bwMode="auto">
            <a:xfrm>
              <a:off x="8441" y="6397"/>
              <a:ext cx="540" cy="123"/>
            </a:xfrm>
            <a:prstGeom prst="line">
              <a:avLst/>
            </a:prstGeom>
            <a:noFill/>
            <a:ln w="9525">
              <a:solidFill>
                <a:srgbClr val="000000"/>
              </a:solidFill>
              <a:round/>
              <a:headEnd/>
              <a:tailEnd/>
            </a:ln>
          </p:spPr>
          <p:txBody>
            <a:bodyPr/>
            <a:lstStyle/>
            <a:p>
              <a:endParaRPr lang="en-US"/>
            </a:p>
          </p:txBody>
        </p:sp>
        <p:sp>
          <p:nvSpPr>
            <p:cNvPr id="37945" name="Line 55"/>
            <p:cNvSpPr>
              <a:spLocks noChangeAspect="1" noChangeShapeType="1"/>
            </p:cNvSpPr>
            <p:nvPr/>
          </p:nvSpPr>
          <p:spPr bwMode="auto">
            <a:xfrm>
              <a:off x="7901" y="6520"/>
              <a:ext cx="0" cy="367"/>
            </a:xfrm>
            <a:prstGeom prst="line">
              <a:avLst/>
            </a:prstGeom>
            <a:noFill/>
            <a:ln w="9525">
              <a:solidFill>
                <a:srgbClr val="000000"/>
              </a:solidFill>
              <a:round/>
              <a:headEnd/>
              <a:tailEnd/>
            </a:ln>
          </p:spPr>
          <p:txBody>
            <a:bodyPr/>
            <a:lstStyle/>
            <a:p>
              <a:endParaRPr lang="en-US"/>
            </a:p>
          </p:txBody>
        </p:sp>
        <p:sp>
          <p:nvSpPr>
            <p:cNvPr id="37946" name="Line 56"/>
            <p:cNvSpPr>
              <a:spLocks noChangeAspect="1" noChangeShapeType="1"/>
            </p:cNvSpPr>
            <p:nvPr/>
          </p:nvSpPr>
          <p:spPr bwMode="auto">
            <a:xfrm flipH="1">
              <a:off x="6641" y="6520"/>
              <a:ext cx="540" cy="367"/>
            </a:xfrm>
            <a:prstGeom prst="line">
              <a:avLst/>
            </a:prstGeom>
            <a:noFill/>
            <a:ln w="9525">
              <a:solidFill>
                <a:srgbClr val="000000"/>
              </a:solidFill>
              <a:round/>
              <a:headEnd/>
              <a:tailEnd/>
            </a:ln>
          </p:spPr>
          <p:txBody>
            <a:bodyPr/>
            <a:lstStyle/>
            <a:p>
              <a:endParaRPr lang="en-US"/>
            </a:p>
          </p:txBody>
        </p:sp>
        <p:sp>
          <p:nvSpPr>
            <p:cNvPr id="37947" name="Line 57"/>
            <p:cNvSpPr>
              <a:spLocks noChangeAspect="1" noChangeShapeType="1"/>
            </p:cNvSpPr>
            <p:nvPr/>
          </p:nvSpPr>
          <p:spPr bwMode="auto">
            <a:xfrm flipH="1">
              <a:off x="5921" y="6397"/>
              <a:ext cx="810" cy="367"/>
            </a:xfrm>
            <a:prstGeom prst="line">
              <a:avLst/>
            </a:prstGeom>
            <a:noFill/>
            <a:ln w="9525">
              <a:solidFill>
                <a:srgbClr val="000000"/>
              </a:solidFill>
              <a:round/>
              <a:headEnd/>
              <a:tailEnd/>
            </a:ln>
          </p:spPr>
          <p:txBody>
            <a:bodyPr/>
            <a:lstStyle/>
            <a:p>
              <a:endParaRPr lang="en-US"/>
            </a:p>
          </p:txBody>
        </p:sp>
        <p:sp>
          <p:nvSpPr>
            <p:cNvPr id="37948" name="Line 58"/>
            <p:cNvSpPr>
              <a:spLocks noChangeAspect="1" noChangeShapeType="1"/>
            </p:cNvSpPr>
            <p:nvPr/>
          </p:nvSpPr>
          <p:spPr bwMode="auto">
            <a:xfrm>
              <a:off x="5651" y="4439"/>
              <a:ext cx="450" cy="245"/>
            </a:xfrm>
            <a:prstGeom prst="line">
              <a:avLst/>
            </a:prstGeom>
            <a:noFill/>
            <a:ln w="9525">
              <a:solidFill>
                <a:srgbClr val="000000"/>
              </a:solidFill>
              <a:round/>
              <a:headEnd/>
              <a:tailEnd/>
            </a:ln>
          </p:spPr>
          <p:txBody>
            <a:bodyPr/>
            <a:lstStyle/>
            <a:p>
              <a:endParaRPr lang="en-US"/>
            </a:p>
          </p:txBody>
        </p:sp>
        <p:sp>
          <p:nvSpPr>
            <p:cNvPr id="37949" name="AutoShape 59"/>
            <p:cNvSpPr>
              <a:spLocks noChangeAspect="1" noChangeArrowheads="1"/>
            </p:cNvSpPr>
            <p:nvPr/>
          </p:nvSpPr>
          <p:spPr bwMode="auto">
            <a:xfrm>
              <a:off x="2231" y="2848"/>
              <a:ext cx="1260" cy="530"/>
            </a:xfrm>
            <a:prstGeom prst="flowChartProcess">
              <a:avLst/>
            </a:prstGeom>
            <a:solidFill>
              <a:srgbClr val="CC99FF"/>
            </a:solidFill>
            <a:ln w="9525">
              <a:solidFill>
                <a:srgbClr val="000000"/>
              </a:solidFill>
              <a:miter lim="800000"/>
              <a:headEnd/>
              <a:tailEnd/>
            </a:ln>
          </p:spPr>
          <p:txBody>
            <a:bodyPr/>
            <a:lstStyle/>
            <a:p>
              <a:r>
                <a:rPr lang="en-US" sz="1000" b="0" baseline="0">
                  <a:latin typeface="Tahoma" pitchFamily="34" charset="0"/>
                  <a:cs typeface="Tahoma" pitchFamily="34" charset="0"/>
                </a:rPr>
                <a:t>I PUNSUAR</a:t>
              </a:r>
              <a:endParaRPr lang="en-US" sz="1000" b="0">
                <a:latin typeface="Tahoma" pitchFamily="34" charset="0"/>
                <a:cs typeface="Tahoma" pitchFamily="34" charset="0"/>
              </a:endParaRPr>
            </a:p>
          </p:txBody>
        </p:sp>
        <p:sp>
          <p:nvSpPr>
            <p:cNvPr id="37950" name="Oval 60"/>
            <p:cNvSpPr>
              <a:spLocks noChangeAspect="1" noChangeArrowheads="1"/>
            </p:cNvSpPr>
            <p:nvPr/>
          </p:nvSpPr>
          <p:spPr bwMode="auto">
            <a:xfrm>
              <a:off x="5151" y="4330"/>
              <a:ext cx="900" cy="408"/>
            </a:xfrm>
            <a:prstGeom prst="ellipse">
              <a:avLst/>
            </a:prstGeom>
            <a:solidFill>
              <a:srgbClr val="FFFF99"/>
            </a:solidFill>
            <a:ln w="9525">
              <a:solidFill>
                <a:srgbClr val="000000"/>
              </a:solidFill>
              <a:round/>
              <a:headEnd/>
              <a:tailEnd/>
            </a:ln>
          </p:spPr>
          <p:txBody>
            <a:bodyPr lIns="0" tIns="0" rIns="0" bIns="0"/>
            <a:lstStyle/>
            <a:p>
              <a:r>
                <a:rPr lang="en-US" sz="1000" b="0" baseline="0">
                  <a:latin typeface="Tahoma" pitchFamily="34" charset="0"/>
                  <a:cs typeface="Tahoma" pitchFamily="34" charset="0"/>
                </a:rPr>
                <a:t>Or..</a:t>
              </a:r>
              <a:endParaRPr lang="en-US" sz="1000" b="0">
                <a:latin typeface="Tahoma" pitchFamily="34" charset="0"/>
                <a:cs typeface="Tahoma" pitchFamily="34" charset="0"/>
              </a:endParaRPr>
            </a:p>
          </p:txBody>
        </p:sp>
        <p:sp>
          <p:nvSpPr>
            <p:cNvPr id="37951" name="Line 61"/>
            <p:cNvSpPr>
              <a:spLocks noChangeShapeType="1"/>
            </p:cNvSpPr>
            <p:nvPr/>
          </p:nvSpPr>
          <p:spPr bwMode="auto">
            <a:xfrm>
              <a:off x="4851" y="3242"/>
              <a:ext cx="900" cy="408"/>
            </a:xfrm>
            <a:prstGeom prst="line">
              <a:avLst/>
            </a:prstGeom>
            <a:noFill/>
            <a:ln w="9525">
              <a:solidFill>
                <a:srgbClr val="000000"/>
              </a:solidFill>
              <a:round/>
              <a:headEnd/>
              <a:tailEnd/>
            </a:ln>
          </p:spPr>
          <p:txBody>
            <a:bodyPr/>
            <a:lstStyle/>
            <a:p>
              <a:endParaRPr lang="en-US"/>
            </a:p>
          </p:txBody>
        </p:sp>
        <p:sp>
          <p:nvSpPr>
            <p:cNvPr id="37952" name="Line 62"/>
            <p:cNvSpPr>
              <a:spLocks noChangeShapeType="1"/>
            </p:cNvSpPr>
            <p:nvPr/>
          </p:nvSpPr>
          <p:spPr bwMode="auto">
            <a:xfrm flipH="1">
              <a:off x="9251" y="4330"/>
              <a:ext cx="400" cy="408"/>
            </a:xfrm>
            <a:prstGeom prst="line">
              <a:avLst/>
            </a:prstGeom>
            <a:noFill/>
            <a:ln w="3175">
              <a:solidFill>
                <a:srgbClr val="000000"/>
              </a:solidFill>
              <a:round/>
              <a:headEnd/>
              <a:tailEnd/>
            </a:ln>
          </p:spPr>
          <p:txBody>
            <a:bodyPr/>
            <a:lstStyle/>
            <a:p>
              <a:endParaRPr lang="en-US"/>
            </a:p>
          </p:txBody>
        </p:sp>
        <p:sp>
          <p:nvSpPr>
            <p:cNvPr id="37953" name="Line 63"/>
            <p:cNvSpPr>
              <a:spLocks noChangeShapeType="1"/>
            </p:cNvSpPr>
            <p:nvPr/>
          </p:nvSpPr>
          <p:spPr bwMode="auto">
            <a:xfrm flipH="1">
              <a:off x="9251" y="5010"/>
              <a:ext cx="300" cy="0"/>
            </a:xfrm>
            <a:prstGeom prst="line">
              <a:avLst/>
            </a:prstGeom>
            <a:noFill/>
            <a:ln w="9525">
              <a:solidFill>
                <a:srgbClr val="000000"/>
              </a:solidFill>
              <a:round/>
              <a:headEnd/>
              <a:tailEnd/>
            </a:ln>
          </p:spPr>
          <p:txBody>
            <a:bodyPr/>
            <a:lstStyle/>
            <a:p>
              <a:endParaRPr lang="en-US"/>
            </a:p>
          </p:txBody>
        </p:sp>
        <p:sp>
          <p:nvSpPr>
            <p:cNvPr id="37954" name="Rectangle 64"/>
            <p:cNvSpPr>
              <a:spLocks noChangeArrowheads="1"/>
            </p:cNvSpPr>
            <p:nvPr/>
          </p:nvSpPr>
          <p:spPr bwMode="auto">
            <a:xfrm>
              <a:off x="4851" y="1746"/>
              <a:ext cx="600" cy="408"/>
            </a:xfrm>
            <a:prstGeom prst="rect">
              <a:avLst/>
            </a:prstGeom>
            <a:noFill/>
            <a:ln w="9525">
              <a:noFill/>
              <a:miter lim="800000"/>
              <a:headEnd/>
              <a:tailEnd/>
            </a:ln>
          </p:spPr>
          <p:txBody>
            <a:bodyPr/>
            <a:lstStyle/>
            <a:p>
              <a:pPr algn="l"/>
              <a:r>
                <a:rPr lang="en-US" sz="1000" baseline="0">
                  <a:solidFill>
                    <a:srgbClr val="660066"/>
                  </a:solidFill>
                  <a:latin typeface="Tahoma" pitchFamily="34" charset="0"/>
                  <a:cs typeface="Tahoma" pitchFamily="34" charset="0"/>
                </a:rPr>
                <a:t>M</a:t>
              </a:r>
              <a:endParaRPr lang="en-US" sz="1000">
                <a:solidFill>
                  <a:srgbClr val="660066"/>
                </a:solidFill>
                <a:latin typeface="Tahoma" pitchFamily="34" charset="0"/>
                <a:cs typeface="Tahoma" pitchFamily="34" charset="0"/>
              </a:endParaRPr>
            </a:p>
          </p:txBody>
        </p:sp>
        <p:sp>
          <p:nvSpPr>
            <p:cNvPr id="37955" name="Rectangle 65"/>
            <p:cNvSpPr>
              <a:spLocks noChangeArrowheads="1"/>
            </p:cNvSpPr>
            <p:nvPr/>
          </p:nvSpPr>
          <p:spPr bwMode="auto">
            <a:xfrm>
              <a:off x="6251" y="1746"/>
              <a:ext cx="600" cy="408"/>
            </a:xfrm>
            <a:prstGeom prst="rect">
              <a:avLst/>
            </a:prstGeom>
            <a:noFill/>
            <a:ln w="9525">
              <a:noFill/>
              <a:miter lim="800000"/>
              <a:headEnd/>
              <a:tailEnd/>
            </a:ln>
          </p:spPr>
          <p:txBody>
            <a:bodyPr/>
            <a:lstStyle/>
            <a:p>
              <a:pPr algn="l"/>
              <a:r>
                <a:rPr lang="en-US" sz="1000" baseline="0">
                  <a:solidFill>
                    <a:srgbClr val="660066"/>
                  </a:solidFill>
                  <a:latin typeface="Tahoma" pitchFamily="34" charset="0"/>
                  <a:cs typeface="Tahoma" pitchFamily="34" charset="0"/>
                </a:rPr>
                <a:t>1</a:t>
              </a:r>
              <a:endParaRPr lang="en-US" sz="1000">
                <a:solidFill>
                  <a:srgbClr val="660066"/>
                </a:solidFill>
                <a:latin typeface="Tahoma" pitchFamily="34" charset="0"/>
                <a:cs typeface="Tahoma" pitchFamily="34" charset="0"/>
              </a:endParaRPr>
            </a:p>
          </p:txBody>
        </p:sp>
        <p:sp>
          <p:nvSpPr>
            <p:cNvPr id="37956" name="Rectangle 66"/>
            <p:cNvSpPr>
              <a:spLocks noChangeArrowheads="1"/>
            </p:cNvSpPr>
            <p:nvPr/>
          </p:nvSpPr>
          <p:spPr bwMode="auto">
            <a:xfrm>
              <a:off x="3651" y="4602"/>
              <a:ext cx="600" cy="408"/>
            </a:xfrm>
            <a:prstGeom prst="rect">
              <a:avLst/>
            </a:prstGeom>
            <a:noFill/>
            <a:ln w="9525">
              <a:noFill/>
              <a:miter lim="800000"/>
              <a:headEnd/>
              <a:tailEnd/>
            </a:ln>
          </p:spPr>
          <p:txBody>
            <a:bodyPr/>
            <a:lstStyle/>
            <a:p>
              <a:pPr algn="l"/>
              <a:r>
                <a:rPr lang="en-US" sz="800" b="0" baseline="0">
                  <a:latin typeface="Tahoma" pitchFamily="34" charset="0"/>
                  <a:cs typeface="Tahoma" pitchFamily="34" charset="0"/>
                </a:rPr>
                <a:t>M</a:t>
              </a:r>
              <a:endParaRPr lang="en-US" sz="800" b="0">
                <a:latin typeface="Tahoma" pitchFamily="34" charset="0"/>
                <a:cs typeface="Tahoma" pitchFamily="34" charset="0"/>
              </a:endParaRPr>
            </a:p>
          </p:txBody>
        </p:sp>
        <p:sp>
          <p:nvSpPr>
            <p:cNvPr id="37957" name="Rectangle 67"/>
            <p:cNvSpPr>
              <a:spLocks noChangeArrowheads="1"/>
            </p:cNvSpPr>
            <p:nvPr/>
          </p:nvSpPr>
          <p:spPr bwMode="auto">
            <a:xfrm>
              <a:off x="6551" y="5010"/>
              <a:ext cx="600" cy="408"/>
            </a:xfrm>
            <a:prstGeom prst="rect">
              <a:avLst/>
            </a:prstGeom>
            <a:noFill/>
            <a:ln w="9525">
              <a:noFill/>
              <a:miter lim="800000"/>
              <a:headEnd/>
              <a:tailEnd/>
            </a:ln>
          </p:spPr>
          <p:txBody>
            <a:bodyPr/>
            <a:lstStyle/>
            <a:p>
              <a:pPr algn="l"/>
              <a:r>
                <a:rPr lang="en-US" sz="1000" baseline="0">
                  <a:solidFill>
                    <a:srgbClr val="660066"/>
                  </a:solidFill>
                  <a:latin typeface="Tahoma" pitchFamily="34" charset="0"/>
                  <a:cs typeface="Tahoma" pitchFamily="34" charset="0"/>
                </a:rPr>
                <a:t>M</a:t>
              </a:r>
              <a:endParaRPr lang="en-US" sz="1000">
                <a:solidFill>
                  <a:srgbClr val="660066"/>
                </a:solidFill>
                <a:latin typeface="Tahoma" pitchFamily="34" charset="0"/>
                <a:cs typeface="Tahoma" pitchFamily="34" charset="0"/>
              </a:endParaRPr>
            </a:p>
          </p:txBody>
        </p:sp>
        <p:sp>
          <p:nvSpPr>
            <p:cNvPr id="37958" name="Rectangle 68"/>
            <p:cNvSpPr>
              <a:spLocks noChangeArrowheads="1"/>
            </p:cNvSpPr>
            <p:nvPr/>
          </p:nvSpPr>
          <p:spPr bwMode="auto">
            <a:xfrm>
              <a:off x="8551" y="4330"/>
              <a:ext cx="600" cy="408"/>
            </a:xfrm>
            <a:prstGeom prst="rect">
              <a:avLst/>
            </a:prstGeom>
            <a:noFill/>
            <a:ln w="9525">
              <a:noFill/>
              <a:miter lim="800000"/>
              <a:headEnd/>
              <a:tailEnd/>
            </a:ln>
          </p:spPr>
          <p:txBody>
            <a:bodyPr/>
            <a:lstStyle/>
            <a:p>
              <a:pPr algn="l"/>
              <a:r>
                <a:rPr lang="en-US" sz="1000" baseline="0">
                  <a:solidFill>
                    <a:srgbClr val="660066"/>
                  </a:solidFill>
                  <a:latin typeface="Tahoma" pitchFamily="34" charset="0"/>
                  <a:cs typeface="Tahoma" pitchFamily="34" charset="0"/>
                </a:rPr>
                <a:t>M</a:t>
              </a:r>
              <a:endParaRPr lang="en-US" sz="1000">
                <a:solidFill>
                  <a:srgbClr val="660066"/>
                </a:solidFill>
                <a:latin typeface="Tahoma" pitchFamily="34" charset="0"/>
                <a:cs typeface="Tahoma" pitchFamily="34" charset="0"/>
              </a:endParaRPr>
            </a:p>
          </p:txBody>
        </p:sp>
        <p:sp>
          <p:nvSpPr>
            <p:cNvPr id="37959" name="Rectangle 69"/>
            <p:cNvSpPr>
              <a:spLocks noChangeArrowheads="1"/>
            </p:cNvSpPr>
            <p:nvPr/>
          </p:nvSpPr>
          <p:spPr bwMode="auto">
            <a:xfrm>
              <a:off x="5851" y="5962"/>
              <a:ext cx="600" cy="408"/>
            </a:xfrm>
            <a:prstGeom prst="rect">
              <a:avLst/>
            </a:prstGeom>
            <a:noFill/>
            <a:ln w="9525">
              <a:noFill/>
              <a:miter lim="800000"/>
              <a:headEnd/>
              <a:tailEnd/>
            </a:ln>
          </p:spPr>
          <p:txBody>
            <a:bodyPr/>
            <a:lstStyle/>
            <a:p>
              <a:pPr algn="l"/>
              <a:r>
                <a:rPr lang="en-US" sz="1000" baseline="0">
                  <a:solidFill>
                    <a:srgbClr val="660066"/>
                  </a:solidFill>
                  <a:latin typeface="Tahoma" pitchFamily="34" charset="0"/>
                  <a:cs typeface="Tahoma" pitchFamily="34" charset="0"/>
                </a:rPr>
                <a:t>M</a:t>
              </a:r>
              <a:endParaRPr lang="en-US" sz="1000">
                <a:solidFill>
                  <a:srgbClr val="660066"/>
                </a:solidFill>
                <a:latin typeface="Tahoma" pitchFamily="34" charset="0"/>
                <a:cs typeface="Tahoma" pitchFamily="34" charset="0"/>
              </a:endParaRPr>
            </a:p>
          </p:txBody>
        </p:sp>
        <p:sp>
          <p:nvSpPr>
            <p:cNvPr id="37960" name="Line 70"/>
            <p:cNvSpPr>
              <a:spLocks noChangeShapeType="1"/>
            </p:cNvSpPr>
            <p:nvPr/>
          </p:nvSpPr>
          <p:spPr bwMode="auto">
            <a:xfrm>
              <a:off x="8551" y="3378"/>
              <a:ext cx="0" cy="272"/>
            </a:xfrm>
            <a:prstGeom prst="line">
              <a:avLst/>
            </a:prstGeom>
            <a:noFill/>
            <a:ln w="9525">
              <a:solidFill>
                <a:srgbClr val="000000"/>
              </a:solidFill>
              <a:round/>
              <a:headEnd/>
              <a:tailEnd/>
            </a:ln>
          </p:spPr>
          <p:txBody>
            <a:bodyPr/>
            <a:lstStyle/>
            <a:p>
              <a:endParaRPr lang="en-US"/>
            </a:p>
          </p:txBody>
        </p:sp>
        <p:sp>
          <p:nvSpPr>
            <p:cNvPr id="37961" name="Rectangle 71"/>
            <p:cNvSpPr>
              <a:spLocks noChangeArrowheads="1"/>
            </p:cNvSpPr>
            <p:nvPr/>
          </p:nvSpPr>
          <p:spPr bwMode="auto">
            <a:xfrm>
              <a:off x="8551" y="3378"/>
              <a:ext cx="600" cy="408"/>
            </a:xfrm>
            <a:prstGeom prst="rect">
              <a:avLst/>
            </a:prstGeom>
            <a:noFill/>
            <a:ln w="9525">
              <a:noFill/>
              <a:miter lim="800000"/>
              <a:headEnd/>
              <a:tailEnd/>
            </a:ln>
          </p:spPr>
          <p:txBody>
            <a:bodyPr/>
            <a:lstStyle/>
            <a:p>
              <a:pPr algn="l"/>
              <a:r>
                <a:rPr lang="en-US" sz="1000" baseline="0">
                  <a:solidFill>
                    <a:srgbClr val="660066"/>
                  </a:solidFill>
                  <a:latin typeface="Tahoma" pitchFamily="34" charset="0"/>
                  <a:cs typeface="Tahoma" pitchFamily="34" charset="0"/>
                </a:rPr>
                <a:t>1</a:t>
              </a:r>
              <a:endParaRPr lang="en-US" sz="1000">
                <a:solidFill>
                  <a:srgbClr val="660066"/>
                </a:solidFill>
                <a:latin typeface="Tahoma" pitchFamily="34" charset="0"/>
                <a:cs typeface="Tahoma" pitchFamily="34" charset="0"/>
              </a:endParaRPr>
            </a:p>
          </p:txBody>
        </p:sp>
        <p:sp>
          <p:nvSpPr>
            <p:cNvPr id="37962" name="Rectangle 72"/>
            <p:cNvSpPr>
              <a:spLocks noChangeArrowheads="1"/>
            </p:cNvSpPr>
            <p:nvPr/>
          </p:nvSpPr>
          <p:spPr bwMode="auto">
            <a:xfrm>
              <a:off x="1651" y="4602"/>
              <a:ext cx="600" cy="408"/>
            </a:xfrm>
            <a:prstGeom prst="rect">
              <a:avLst/>
            </a:prstGeom>
            <a:noFill/>
            <a:ln w="9525">
              <a:noFill/>
              <a:miter lim="800000"/>
              <a:headEnd/>
              <a:tailEnd/>
            </a:ln>
          </p:spPr>
          <p:txBody>
            <a:bodyPr/>
            <a:lstStyle/>
            <a:p>
              <a:pPr algn="l"/>
              <a:r>
                <a:rPr lang="en-US" sz="800" b="0" baseline="0">
                  <a:latin typeface="Tahoma" pitchFamily="34" charset="0"/>
                  <a:cs typeface="Tahoma" pitchFamily="34" charset="0"/>
                </a:rPr>
                <a:t>1</a:t>
              </a:r>
              <a:endParaRPr lang="en-US" sz="800" b="0">
                <a:latin typeface="Tahoma" pitchFamily="34" charset="0"/>
                <a:cs typeface="Tahoma" pitchFamily="34" charset="0"/>
              </a:endParaRPr>
            </a:p>
          </p:txBody>
        </p:sp>
        <p:sp>
          <p:nvSpPr>
            <p:cNvPr id="37963" name="Rectangle 73"/>
            <p:cNvSpPr>
              <a:spLocks noChangeArrowheads="1"/>
            </p:cNvSpPr>
            <p:nvPr/>
          </p:nvSpPr>
          <p:spPr bwMode="auto">
            <a:xfrm>
              <a:off x="4751" y="3514"/>
              <a:ext cx="600" cy="408"/>
            </a:xfrm>
            <a:prstGeom prst="rect">
              <a:avLst/>
            </a:prstGeom>
            <a:noFill/>
            <a:ln w="9525">
              <a:noFill/>
              <a:miter lim="800000"/>
              <a:headEnd/>
              <a:tailEnd/>
            </a:ln>
          </p:spPr>
          <p:txBody>
            <a:bodyPr/>
            <a:lstStyle/>
            <a:p>
              <a:pPr algn="l"/>
              <a:r>
                <a:rPr lang="en-US" sz="1000" baseline="0">
                  <a:solidFill>
                    <a:srgbClr val="660066"/>
                  </a:solidFill>
                  <a:latin typeface="Tahoma" pitchFamily="34" charset="0"/>
                  <a:cs typeface="Tahoma" pitchFamily="34" charset="0"/>
                </a:rPr>
                <a:t>1</a:t>
              </a:r>
              <a:endParaRPr lang="en-US" sz="1000">
                <a:solidFill>
                  <a:srgbClr val="660066"/>
                </a:solidFill>
                <a:latin typeface="Tahoma" pitchFamily="34" charset="0"/>
                <a:cs typeface="Tahoma" pitchFamily="34" charset="0"/>
              </a:endParaRPr>
            </a:p>
          </p:txBody>
        </p:sp>
        <p:sp>
          <p:nvSpPr>
            <p:cNvPr id="37964" name="Rectangle 74"/>
            <p:cNvSpPr>
              <a:spLocks noChangeArrowheads="1"/>
            </p:cNvSpPr>
            <p:nvPr/>
          </p:nvSpPr>
          <p:spPr bwMode="auto">
            <a:xfrm>
              <a:off x="6251" y="3514"/>
              <a:ext cx="600" cy="408"/>
            </a:xfrm>
            <a:prstGeom prst="rect">
              <a:avLst/>
            </a:prstGeom>
            <a:noFill/>
            <a:ln w="9525">
              <a:noFill/>
              <a:miter lim="800000"/>
              <a:headEnd/>
              <a:tailEnd/>
            </a:ln>
          </p:spPr>
          <p:txBody>
            <a:bodyPr/>
            <a:lstStyle/>
            <a:p>
              <a:pPr algn="l"/>
              <a:r>
                <a:rPr lang="en-US" sz="1000" baseline="0">
                  <a:solidFill>
                    <a:srgbClr val="660066"/>
                  </a:solidFill>
                  <a:latin typeface="Tahoma" pitchFamily="34" charset="0"/>
                  <a:cs typeface="Tahoma" pitchFamily="34" charset="0"/>
                </a:rPr>
                <a:t>1</a:t>
              </a:r>
              <a:endParaRPr lang="en-US" sz="1000">
                <a:solidFill>
                  <a:srgbClr val="660066"/>
                </a:solidFill>
                <a:latin typeface="Tahoma" pitchFamily="34" charset="0"/>
                <a:cs typeface="Tahoma" pitchFamily="34" charset="0"/>
              </a:endParaRPr>
            </a:p>
          </p:txBody>
        </p:sp>
        <p:sp>
          <p:nvSpPr>
            <p:cNvPr id="37965" name="Rectangle 75"/>
            <p:cNvSpPr>
              <a:spLocks noChangeArrowheads="1"/>
            </p:cNvSpPr>
            <p:nvPr/>
          </p:nvSpPr>
          <p:spPr bwMode="auto">
            <a:xfrm>
              <a:off x="4951" y="5554"/>
              <a:ext cx="600" cy="408"/>
            </a:xfrm>
            <a:prstGeom prst="rect">
              <a:avLst/>
            </a:prstGeom>
            <a:noFill/>
            <a:ln w="9525">
              <a:noFill/>
              <a:miter lim="800000"/>
              <a:headEnd/>
              <a:tailEnd/>
            </a:ln>
          </p:spPr>
          <p:txBody>
            <a:bodyPr/>
            <a:lstStyle/>
            <a:p>
              <a:pPr algn="l"/>
              <a:r>
                <a:rPr lang="en-US" sz="1000" baseline="0">
                  <a:solidFill>
                    <a:srgbClr val="660066"/>
                  </a:solidFill>
                  <a:latin typeface="Tahoma" pitchFamily="34" charset="0"/>
                  <a:cs typeface="Tahoma" pitchFamily="34" charset="0"/>
                </a:rPr>
                <a:t>1</a:t>
              </a:r>
              <a:endParaRPr lang="en-US" sz="1000">
                <a:solidFill>
                  <a:srgbClr val="660066"/>
                </a:solidFill>
                <a:latin typeface="Tahoma" pitchFamily="34" charset="0"/>
                <a:cs typeface="Tahoma" pitchFamily="34" charset="0"/>
              </a:endParaRPr>
            </a:p>
          </p:txBody>
        </p:sp>
        <p:sp>
          <p:nvSpPr>
            <p:cNvPr id="37966" name="Rectangle 76"/>
            <p:cNvSpPr>
              <a:spLocks noChangeArrowheads="1"/>
            </p:cNvSpPr>
            <p:nvPr/>
          </p:nvSpPr>
          <p:spPr bwMode="auto">
            <a:xfrm>
              <a:off x="1451" y="3922"/>
              <a:ext cx="1400" cy="408"/>
            </a:xfrm>
            <a:prstGeom prst="rect">
              <a:avLst/>
            </a:prstGeom>
            <a:solidFill>
              <a:srgbClr val="FFFFFF"/>
            </a:solidFill>
            <a:ln w="9525">
              <a:noFill/>
              <a:miter lim="800000"/>
              <a:headEnd/>
              <a:tailEnd/>
            </a:ln>
          </p:spPr>
          <p:txBody>
            <a:bodyPr/>
            <a:lstStyle/>
            <a:p>
              <a:pPr algn="l"/>
              <a:r>
                <a:rPr lang="en-US" sz="1000" baseline="0">
                  <a:solidFill>
                    <a:srgbClr val="660066"/>
                  </a:solidFill>
                  <a:latin typeface="Tahoma" pitchFamily="34" charset="0"/>
                  <a:cs typeface="Tahoma" pitchFamily="34" charset="0"/>
                </a:rPr>
                <a:t>MBIKQYRËSI</a:t>
              </a:r>
              <a:endParaRPr lang="en-US" sz="1000">
                <a:solidFill>
                  <a:srgbClr val="660066"/>
                </a:solidFill>
                <a:latin typeface="Tahoma" pitchFamily="34" charset="0"/>
                <a:cs typeface="Tahoma" pitchFamily="34" charset="0"/>
              </a:endParaRPr>
            </a:p>
          </p:txBody>
        </p:sp>
        <p:sp>
          <p:nvSpPr>
            <p:cNvPr id="37967" name="Rectangle 77"/>
            <p:cNvSpPr>
              <a:spLocks noChangeArrowheads="1"/>
            </p:cNvSpPr>
            <p:nvPr/>
          </p:nvSpPr>
          <p:spPr bwMode="auto">
            <a:xfrm>
              <a:off x="3551" y="5146"/>
              <a:ext cx="1700" cy="408"/>
            </a:xfrm>
            <a:prstGeom prst="rect">
              <a:avLst/>
            </a:prstGeom>
            <a:solidFill>
              <a:srgbClr val="FFFFFF"/>
            </a:solidFill>
            <a:ln w="9525">
              <a:noFill/>
              <a:miter lim="800000"/>
              <a:headEnd/>
              <a:tailEnd/>
            </a:ln>
          </p:spPr>
          <p:txBody>
            <a:bodyPr/>
            <a:lstStyle/>
            <a:p>
              <a:pPr algn="l"/>
              <a:r>
                <a:rPr lang="en-US" sz="1000" baseline="0">
                  <a:solidFill>
                    <a:srgbClr val="660066"/>
                  </a:solidFill>
                  <a:latin typeface="Tahoma" pitchFamily="34" charset="0"/>
                  <a:cs typeface="Tahoma" pitchFamily="34" charset="0"/>
                </a:rPr>
                <a:t>TE MBIKQYRUNIT</a:t>
              </a:r>
              <a:endParaRPr lang="en-US" sz="1000">
                <a:solidFill>
                  <a:srgbClr val="660066"/>
                </a:solidFill>
                <a:latin typeface="Tahoma" pitchFamily="34" charset="0"/>
                <a:cs typeface="Tahoma" pitchFamily="34" charset="0"/>
              </a:endParaRPr>
            </a:p>
          </p:txBody>
        </p:sp>
        <p:sp>
          <p:nvSpPr>
            <p:cNvPr id="37968" name="Rectangle 78"/>
            <p:cNvSpPr>
              <a:spLocks noChangeArrowheads="1"/>
            </p:cNvSpPr>
            <p:nvPr/>
          </p:nvSpPr>
          <p:spPr bwMode="auto">
            <a:xfrm>
              <a:off x="5051" y="5010"/>
              <a:ext cx="600" cy="408"/>
            </a:xfrm>
            <a:prstGeom prst="rect">
              <a:avLst/>
            </a:prstGeom>
            <a:noFill/>
            <a:ln w="9525">
              <a:noFill/>
              <a:miter lim="800000"/>
              <a:headEnd/>
              <a:tailEnd/>
            </a:ln>
          </p:spPr>
          <p:txBody>
            <a:bodyPr/>
            <a:lstStyle/>
            <a:p>
              <a:pPr algn="l"/>
              <a:r>
                <a:rPr lang="en-US" sz="1000" baseline="0">
                  <a:solidFill>
                    <a:srgbClr val="660066"/>
                  </a:solidFill>
                  <a:latin typeface="Tahoma" pitchFamily="34" charset="0"/>
                  <a:cs typeface="Tahoma" pitchFamily="34" charset="0"/>
                </a:rPr>
                <a:t>M</a:t>
              </a:r>
              <a:endParaRPr lang="en-US" sz="1000">
                <a:solidFill>
                  <a:srgbClr val="660066"/>
                </a:solidFill>
                <a:latin typeface="Tahoma" pitchFamily="34" charset="0"/>
                <a:cs typeface="Tahoma" pitchFamily="34" charset="0"/>
              </a:endParaRPr>
            </a:p>
          </p:txBody>
        </p:sp>
      </p:grpSp>
      <p:sp>
        <p:nvSpPr>
          <p:cNvPr id="610383" name="Rectangle 79"/>
          <p:cNvSpPr>
            <a:spLocks noChangeArrowheads="1"/>
          </p:cNvSpPr>
          <p:nvPr/>
        </p:nvSpPr>
        <p:spPr bwMode="auto">
          <a:xfrm>
            <a:off x="1581150" y="188914"/>
            <a:ext cx="5936273" cy="369332"/>
          </a:xfrm>
          <a:prstGeom prst="rect">
            <a:avLst/>
          </a:prstGeom>
          <a:solidFill>
            <a:srgbClr val="CCFFCC"/>
          </a:solidFill>
          <a:ln w="9525">
            <a:noFill/>
            <a:miter lim="800000"/>
            <a:headEnd/>
            <a:tailEnd/>
          </a:ln>
          <a:effectLst/>
        </p:spPr>
        <p:txBody>
          <a:bodyPr>
            <a:spAutoFit/>
          </a:bodyPr>
          <a:lstStyle/>
          <a:p>
            <a:pPr>
              <a:defRPr/>
            </a:pPr>
            <a:r>
              <a:rPr lang="en-US" sz="1800" baseline="0">
                <a:solidFill>
                  <a:srgbClr val="660066"/>
                </a:solidFill>
                <a:effectLst>
                  <a:outerShdw blurRad="38100" dist="38100" dir="2700000" algn="tl">
                    <a:srgbClr val="000000"/>
                  </a:outerShdw>
                </a:effectLst>
                <a:latin typeface="Tahoma" pitchFamily="34" charset="0"/>
                <a:cs typeface="Tahoma" pitchFamily="34" charset="0"/>
              </a:rPr>
              <a:t>Niveli konceptual - An Entity-Relationship Diagram</a:t>
            </a:r>
          </a:p>
        </p:txBody>
      </p:sp>
      <p:sp>
        <p:nvSpPr>
          <p:cNvPr id="37894" name="Rectangle 80"/>
          <p:cNvSpPr>
            <a:spLocks noChangeArrowheads="1"/>
          </p:cNvSpPr>
          <p:nvPr/>
        </p:nvSpPr>
        <p:spPr bwMode="auto">
          <a:xfrm>
            <a:off x="1714500" y="6108700"/>
            <a:ext cx="6318738" cy="304800"/>
          </a:xfrm>
          <a:prstGeom prst="rect">
            <a:avLst/>
          </a:prstGeom>
          <a:solidFill>
            <a:srgbClr val="B9FFB9"/>
          </a:solidFill>
          <a:ln w="9525">
            <a:noFill/>
            <a:miter lim="800000"/>
            <a:headEnd/>
            <a:tailEnd/>
          </a:ln>
        </p:spPr>
        <p:txBody>
          <a:bodyPr anchor="ctr">
            <a:spAutoFit/>
          </a:bodyPr>
          <a:lstStyle/>
          <a:p>
            <a:r>
              <a:rPr lang="en-US" sz="1400" b="0" baseline="0">
                <a:solidFill>
                  <a:srgbClr val="660066"/>
                </a:solidFill>
                <a:latin typeface="Tahoma" pitchFamily="34" charset="0"/>
                <a:cs typeface="Tahoma" pitchFamily="34" charset="0"/>
              </a:rPr>
              <a:t>  </a:t>
            </a:r>
            <a:r>
              <a:rPr lang="en-US" sz="1400" baseline="0">
                <a:solidFill>
                  <a:srgbClr val="660066"/>
                </a:solidFill>
                <a:latin typeface="Tahoma" pitchFamily="34" charset="0"/>
                <a:cs typeface="Tahoma" pitchFamily="34" charset="0"/>
              </a:rPr>
              <a:t>Skema konceptuale e modelit  relacional të bazës së të dhënave</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a:t>2011</a:t>
            </a:r>
            <a:endParaRPr lang="en-GB"/>
          </a:p>
        </p:txBody>
      </p:sp>
      <p:sp>
        <p:nvSpPr>
          <p:cNvPr id="8" name="Slide Number Placeholder 5"/>
          <p:cNvSpPr>
            <a:spLocks noGrp="1"/>
          </p:cNvSpPr>
          <p:nvPr>
            <p:ph type="sldNum" sz="quarter" idx="12"/>
          </p:nvPr>
        </p:nvSpPr>
        <p:spPr/>
        <p:txBody>
          <a:bodyPr/>
          <a:lstStyle/>
          <a:p>
            <a:pPr>
              <a:defRPr/>
            </a:pPr>
            <a:fld id="{D98D6299-2041-404F-8E33-371D26757D58}" type="slidenum">
              <a:rPr lang="en-GB"/>
              <a:pPr>
                <a:defRPr/>
              </a:pPr>
              <a:t>35</a:t>
            </a:fld>
            <a:endParaRPr lang="en-GB"/>
          </a:p>
        </p:txBody>
      </p:sp>
      <p:sp>
        <p:nvSpPr>
          <p:cNvPr id="38916" name="Text Box 2"/>
          <p:cNvSpPr txBox="1">
            <a:spLocks noChangeArrowheads="1"/>
          </p:cNvSpPr>
          <p:nvPr/>
        </p:nvSpPr>
        <p:spPr bwMode="auto">
          <a:xfrm>
            <a:off x="1780443" y="333378"/>
            <a:ext cx="3681046" cy="366713"/>
          </a:xfrm>
          <a:prstGeom prst="rect">
            <a:avLst/>
          </a:prstGeom>
          <a:solidFill>
            <a:srgbClr val="CCFFCC"/>
          </a:solidFill>
          <a:ln w="12700">
            <a:noFill/>
            <a:miter lim="800000"/>
            <a:headEnd/>
            <a:tailEnd/>
          </a:ln>
        </p:spPr>
        <p:txBody>
          <a:bodyPr>
            <a:spAutoFit/>
          </a:bodyPr>
          <a:lstStyle/>
          <a:p>
            <a:pPr algn="l" eaLnBrk="0" hangingPunct="0">
              <a:spcBef>
                <a:spcPct val="50000"/>
              </a:spcBef>
            </a:pPr>
            <a:r>
              <a:rPr lang="en-US" sz="1800" baseline="0">
                <a:solidFill>
                  <a:srgbClr val="660066"/>
                </a:solidFill>
                <a:latin typeface="Arial" charset="0"/>
              </a:rPr>
              <a:t>An Entity-Relationship Diagram</a:t>
            </a:r>
          </a:p>
        </p:txBody>
      </p:sp>
      <p:grpSp>
        <p:nvGrpSpPr>
          <p:cNvPr id="2" name="Group 3"/>
          <p:cNvGrpSpPr>
            <a:grpSpLocks/>
          </p:cNvGrpSpPr>
          <p:nvPr/>
        </p:nvGrpSpPr>
        <p:grpSpPr bwMode="auto">
          <a:xfrm>
            <a:off x="2113084" y="981075"/>
            <a:ext cx="2924908" cy="4878388"/>
            <a:chOff x="1942" y="958"/>
            <a:chExt cx="1897" cy="3410"/>
          </a:xfrm>
        </p:grpSpPr>
        <p:sp>
          <p:nvSpPr>
            <p:cNvPr id="38918" name="Text Box 4"/>
            <p:cNvSpPr txBox="1">
              <a:spLocks noChangeArrowheads="1"/>
            </p:cNvSpPr>
            <p:nvPr/>
          </p:nvSpPr>
          <p:spPr bwMode="auto">
            <a:xfrm>
              <a:off x="2364" y="4112"/>
              <a:ext cx="888" cy="256"/>
            </a:xfrm>
            <a:prstGeom prst="rect">
              <a:avLst/>
            </a:prstGeom>
            <a:noFill/>
            <a:ln w="12700">
              <a:noFill/>
              <a:miter lim="800000"/>
              <a:headEnd/>
              <a:tailEnd/>
            </a:ln>
          </p:spPr>
          <p:txBody>
            <a:bodyPr>
              <a:spAutoFit/>
            </a:bodyPr>
            <a:lstStyle/>
            <a:p>
              <a:pPr algn="l" eaLnBrk="0" hangingPunct="0">
                <a:spcBef>
                  <a:spcPct val="50000"/>
                </a:spcBef>
              </a:pPr>
              <a:endParaRPr lang="en-GB" sz="1800" baseline="0">
                <a:solidFill>
                  <a:srgbClr val="0336B7"/>
                </a:solidFill>
                <a:latin typeface="Arial" charset="0"/>
              </a:endParaRPr>
            </a:p>
          </p:txBody>
        </p:sp>
        <p:pic>
          <p:nvPicPr>
            <p:cNvPr id="38919" name="Picture 5" descr="laudonf07-13"/>
            <p:cNvPicPr>
              <a:picLocks noChangeAspect="1" noChangeArrowheads="1"/>
            </p:cNvPicPr>
            <p:nvPr/>
          </p:nvPicPr>
          <p:blipFill>
            <a:blip r:embed="rId3"/>
            <a:srcRect/>
            <a:stretch>
              <a:fillRect/>
            </a:stretch>
          </p:blipFill>
          <p:spPr bwMode="auto">
            <a:xfrm>
              <a:off x="1942" y="958"/>
              <a:ext cx="1897" cy="3154"/>
            </a:xfrm>
            <a:prstGeom prst="rect">
              <a:avLst/>
            </a:prstGeom>
            <a:solidFill>
              <a:srgbClr val="EAEAEA"/>
            </a:solidFill>
            <a:ln w="9525">
              <a:noFill/>
              <a:miter lim="800000"/>
              <a:headEnd/>
              <a:tailEnd/>
            </a:ln>
          </p:spPr>
        </p:pic>
      </p:grpSp>
    </p:spTree>
  </p:cSld>
  <p:clrMapOvr>
    <a:masterClrMapping/>
  </p:clrMapOvr>
  <p:transition advClick="0"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2011</a:t>
            </a:r>
            <a:endParaRPr lang="en-GB"/>
          </a:p>
        </p:txBody>
      </p:sp>
      <p:sp>
        <p:nvSpPr>
          <p:cNvPr id="6" name="Slide Number Placeholder 5"/>
          <p:cNvSpPr>
            <a:spLocks noGrp="1"/>
          </p:cNvSpPr>
          <p:nvPr>
            <p:ph type="sldNum" sz="quarter" idx="12"/>
          </p:nvPr>
        </p:nvSpPr>
        <p:spPr/>
        <p:txBody>
          <a:bodyPr/>
          <a:lstStyle/>
          <a:p>
            <a:pPr>
              <a:defRPr/>
            </a:pPr>
            <a:fld id="{65A0BCA1-D9DD-44DD-90D0-BAE13AE28BB2}" type="slidenum">
              <a:rPr lang="en-GB"/>
              <a:pPr>
                <a:defRPr/>
              </a:pPr>
              <a:t>36</a:t>
            </a:fld>
            <a:endParaRPr lang="en-GB"/>
          </a:p>
        </p:txBody>
      </p:sp>
      <p:sp>
        <p:nvSpPr>
          <p:cNvPr id="563202" name="Rectangle 2"/>
          <p:cNvSpPr>
            <a:spLocks noGrp="1" noChangeArrowheads="1"/>
          </p:cNvSpPr>
          <p:nvPr>
            <p:ph type="title"/>
          </p:nvPr>
        </p:nvSpPr>
        <p:spPr>
          <a:xfrm>
            <a:off x="685801" y="152400"/>
            <a:ext cx="6871189" cy="755650"/>
          </a:xfrm>
          <a:solidFill>
            <a:srgbClr val="CCFFFF"/>
          </a:solidFill>
        </p:spPr>
        <p:txBody>
          <a:bodyPr/>
          <a:lstStyle/>
          <a:p>
            <a:pPr eaLnBrk="1" hangingPunct="1">
              <a:defRPr/>
            </a:pPr>
            <a:r>
              <a:rPr lang="en-US" sz="2600" b="1" smtClean="0">
                <a:solidFill>
                  <a:srgbClr val="96004B"/>
                </a:solidFill>
                <a:effectLst>
                  <a:outerShdw blurRad="38100" dist="38100" dir="2700000" algn="tl">
                    <a:srgbClr val="000000"/>
                  </a:outerShdw>
                </a:effectLst>
                <a:latin typeface="Lucida Bright" pitchFamily="18" charset="0"/>
              </a:rPr>
              <a:t>Modeli Logjik i t</a:t>
            </a:r>
            <a:r>
              <a:rPr lang="en-US" sz="2600" b="1" smtClean="0">
                <a:solidFill>
                  <a:srgbClr val="96004B"/>
                </a:solidFill>
                <a:effectLst>
                  <a:outerShdw blurRad="38100" dist="38100" dir="2700000" algn="tl">
                    <a:srgbClr val="000000"/>
                  </a:outerShdw>
                </a:effectLst>
                <a:latin typeface="Lucida Bright" pitchFamily="18" charset="0"/>
                <a:cs typeface="Tahoma" pitchFamily="34" charset="0"/>
              </a:rPr>
              <a:t>ë dhënave</a:t>
            </a:r>
          </a:p>
        </p:txBody>
      </p:sp>
      <p:sp>
        <p:nvSpPr>
          <p:cNvPr id="563203" name="Rectangle 3"/>
          <p:cNvSpPr>
            <a:spLocks noGrp="1" noChangeArrowheads="1"/>
          </p:cNvSpPr>
          <p:nvPr>
            <p:ph type="body" idx="1"/>
          </p:nvPr>
        </p:nvSpPr>
        <p:spPr>
          <a:xfrm>
            <a:off x="108440" y="1196978"/>
            <a:ext cx="8209085" cy="4360863"/>
          </a:xfrm>
          <a:solidFill>
            <a:srgbClr val="FFFF99"/>
          </a:solidFill>
        </p:spPr>
        <p:txBody>
          <a:bodyPr/>
          <a:lstStyle/>
          <a:p>
            <a:pPr eaLnBrk="1" hangingPunct="1">
              <a:lnSpc>
                <a:spcPct val="90000"/>
              </a:lnSpc>
              <a:defRPr/>
            </a:pPr>
            <a:r>
              <a:rPr lang="en-US" sz="1800" smtClean="0">
                <a:solidFill>
                  <a:srgbClr val="0066CC"/>
                </a:solidFill>
                <a:effectLst>
                  <a:outerShdw blurRad="38100" dist="38100" dir="2700000" algn="tl">
                    <a:srgbClr val="000000"/>
                  </a:outerShdw>
                </a:effectLst>
                <a:latin typeface="Verdana" pitchFamily="34" charset="0"/>
              </a:rPr>
              <a:t>Modeli konceptual i t</a:t>
            </a:r>
            <a:r>
              <a:rPr lang="en-US" sz="1800" smtClean="0">
                <a:solidFill>
                  <a:srgbClr val="0066CC"/>
                </a:solidFill>
                <a:effectLst>
                  <a:outerShdw blurRad="38100" dist="38100" dir="2700000" algn="tl">
                    <a:srgbClr val="000000"/>
                  </a:outerShdw>
                </a:effectLst>
                <a:latin typeface="Verdana" pitchFamily="34" charset="0"/>
                <a:cs typeface="Tahoma" pitchFamily="34" charset="0"/>
              </a:rPr>
              <a:t>ë dhënave</a:t>
            </a:r>
            <a:r>
              <a:rPr lang="en-US" sz="1800" smtClean="0">
                <a:latin typeface="Verdana" pitchFamily="34" charset="0"/>
                <a:cs typeface="Tahoma" pitchFamily="34" charset="0"/>
              </a:rPr>
              <a:t> shërben si bazë për përpunim të mëtejshëm të detajeve apo hollësive që kanë të bëjnë me memorimin e të dhënave në memorjen e kompjutorit në mënyrë të organizuar.</a:t>
            </a:r>
          </a:p>
          <a:p>
            <a:pPr eaLnBrk="1" hangingPunct="1">
              <a:lnSpc>
                <a:spcPct val="90000"/>
              </a:lnSpc>
              <a:defRPr/>
            </a:pPr>
            <a:r>
              <a:rPr lang="en-US" sz="1800" smtClean="0">
                <a:latin typeface="Verdana" pitchFamily="34" charset="0"/>
                <a:cs typeface="Tahoma" pitchFamily="34" charset="0"/>
              </a:rPr>
              <a:t>Hapi rrjedhës në këtë drejtim është </a:t>
            </a:r>
            <a:r>
              <a:rPr lang="en-US" sz="1800" smtClean="0">
                <a:solidFill>
                  <a:srgbClr val="0066CC"/>
                </a:solidFill>
                <a:effectLst>
                  <a:outerShdw blurRad="38100" dist="38100" dir="2700000" algn="tl">
                    <a:srgbClr val="000000"/>
                  </a:outerShdw>
                </a:effectLst>
                <a:latin typeface="Verdana" pitchFamily="34" charset="0"/>
                <a:cs typeface="Tahoma" pitchFamily="34" charset="0"/>
              </a:rPr>
              <a:t>zhvillimi i skemës së implementimit</a:t>
            </a:r>
            <a:r>
              <a:rPr lang="en-US" sz="1800" smtClean="0">
                <a:latin typeface="Verdana" pitchFamily="34" charset="0"/>
                <a:cs typeface="Tahoma" pitchFamily="34" charset="0"/>
              </a:rPr>
              <a:t> </a:t>
            </a:r>
            <a:r>
              <a:rPr lang="en-US" sz="1800" smtClean="0">
                <a:solidFill>
                  <a:srgbClr val="0066CC"/>
                </a:solidFill>
                <a:effectLst>
                  <a:outerShdw blurRad="38100" dist="38100" dir="2700000" algn="tl">
                    <a:srgbClr val="000000"/>
                  </a:outerShdw>
                </a:effectLst>
                <a:latin typeface="Verdana" pitchFamily="34" charset="0"/>
                <a:cs typeface="Tahoma" pitchFamily="34" charset="0"/>
              </a:rPr>
              <a:t>të të dhënave</a:t>
            </a:r>
            <a:r>
              <a:rPr lang="en-US" sz="1800" smtClean="0">
                <a:latin typeface="Verdana" pitchFamily="34" charset="0"/>
                <a:cs typeface="Tahoma" pitchFamily="34" charset="0"/>
              </a:rPr>
              <a:t>, që do të thotë gjetjen e mënyrës së organizimit logjik të tyre në memorje të sistemit kompjuterk, e që prap paraqet përgaditje për vendosjen fizike të të dhënave në memorjen e kompjutorit.</a:t>
            </a:r>
          </a:p>
          <a:p>
            <a:pPr eaLnBrk="1" hangingPunct="1">
              <a:lnSpc>
                <a:spcPct val="90000"/>
              </a:lnSpc>
              <a:buFontTx/>
              <a:buNone/>
              <a:defRPr/>
            </a:pPr>
            <a:r>
              <a:rPr lang="en-US" sz="1800" smtClean="0">
                <a:latin typeface="Verdana" pitchFamily="34" charset="0"/>
                <a:cs typeface="Tahoma" pitchFamily="34" charset="0"/>
              </a:rPr>
              <a:t>     Për këtë arsye zhvillohen </a:t>
            </a:r>
            <a:r>
              <a:rPr lang="en-US" sz="1800" u="sng" smtClean="0">
                <a:solidFill>
                  <a:srgbClr val="96004B"/>
                </a:solidFill>
                <a:effectLst>
                  <a:outerShdw blurRad="38100" dist="38100" dir="2700000" algn="tl">
                    <a:srgbClr val="000000"/>
                  </a:outerShdw>
                </a:effectLst>
                <a:latin typeface="Verdana" pitchFamily="34" charset="0"/>
                <a:cs typeface="Tahoma" pitchFamily="34" charset="0"/>
              </a:rPr>
              <a:t>modelet logjike</a:t>
            </a:r>
            <a:r>
              <a:rPr lang="en-US" sz="1800" smtClean="0">
                <a:latin typeface="Verdana" pitchFamily="34" charset="0"/>
                <a:cs typeface="Tahoma" pitchFamily="34" charset="0"/>
              </a:rPr>
              <a:t> përkatëse të të dhënave (Logical Data Models).</a:t>
            </a:r>
          </a:p>
          <a:p>
            <a:pPr eaLnBrk="1" hangingPunct="1">
              <a:lnSpc>
                <a:spcPct val="90000"/>
              </a:lnSpc>
              <a:buFontTx/>
              <a:buNone/>
              <a:defRPr/>
            </a:pPr>
            <a:endParaRPr lang="en-US" sz="1800" smtClean="0">
              <a:latin typeface="Verdana" pitchFamily="34" charset="0"/>
              <a:cs typeface="Tahoma" pitchFamily="34" charset="0"/>
            </a:endParaRPr>
          </a:p>
          <a:p>
            <a:pPr eaLnBrk="1" hangingPunct="1">
              <a:lnSpc>
                <a:spcPct val="90000"/>
              </a:lnSpc>
              <a:defRPr/>
            </a:pPr>
            <a:r>
              <a:rPr lang="en-US" sz="1800" smtClean="0">
                <a:latin typeface="Verdana" pitchFamily="34" charset="0"/>
                <a:cs typeface="Tahoma" pitchFamily="34" charset="0"/>
              </a:rPr>
              <a:t>Gjer më tash në teorin informatike janë zhvilluar </a:t>
            </a:r>
            <a:r>
              <a:rPr lang="en-US" sz="1800" u="sng" smtClean="0">
                <a:solidFill>
                  <a:srgbClr val="96004B"/>
                </a:solidFill>
                <a:effectLst>
                  <a:outerShdw blurRad="38100" dist="38100" dir="2700000" algn="tl">
                    <a:srgbClr val="000000"/>
                  </a:outerShdw>
                </a:effectLst>
                <a:latin typeface="Verdana" pitchFamily="34" charset="0"/>
                <a:cs typeface="Tahoma" pitchFamily="34" charset="0"/>
              </a:rPr>
              <a:t>tre lloje të modeleve</a:t>
            </a:r>
            <a:r>
              <a:rPr lang="en-US" sz="1800" u="sng" smtClean="0">
                <a:latin typeface="Verdana" pitchFamily="34" charset="0"/>
                <a:cs typeface="Tahoma" pitchFamily="34" charset="0"/>
              </a:rPr>
              <a:t> </a:t>
            </a:r>
            <a:r>
              <a:rPr lang="en-US" sz="1800" u="sng" smtClean="0">
                <a:solidFill>
                  <a:srgbClr val="96004B"/>
                </a:solidFill>
                <a:effectLst>
                  <a:outerShdw blurRad="38100" dist="38100" dir="2700000" algn="tl">
                    <a:srgbClr val="000000"/>
                  </a:outerShdw>
                </a:effectLst>
                <a:latin typeface="Verdana" pitchFamily="34" charset="0"/>
                <a:cs typeface="Tahoma" pitchFamily="34" charset="0"/>
              </a:rPr>
              <a:t>logjike</a:t>
            </a:r>
            <a:r>
              <a:rPr lang="en-US" sz="1800" u="sng" smtClean="0">
                <a:latin typeface="Verdana" pitchFamily="34" charset="0"/>
                <a:cs typeface="Tahoma" pitchFamily="34" charset="0"/>
              </a:rPr>
              <a:t> </a:t>
            </a:r>
            <a:r>
              <a:rPr lang="en-US" sz="1800" smtClean="0">
                <a:latin typeface="Verdana" pitchFamily="34" charset="0"/>
                <a:cs typeface="Tahoma" pitchFamily="34" charset="0"/>
              </a:rPr>
              <a:t>të të dhënave dhe ate:</a:t>
            </a:r>
          </a:p>
          <a:p>
            <a:pPr eaLnBrk="1" hangingPunct="1">
              <a:lnSpc>
                <a:spcPct val="90000"/>
              </a:lnSpc>
              <a:defRPr/>
            </a:pPr>
            <a:r>
              <a:rPr lang="en-US" sz="1600" b="1" smtClean="0">
                <a:solidFill>
                  <a:srgbClr val="0066CC"/>
                </a:solidFill>
                <a:effectLst>
                  <a:outerShdw blurRad="38100" dist="38100" dir="2700000" algn="tl">
                    <a:srgbClr val="000000"/>
                  </a:outerShdw>
                </a:effectLst>
                <a:latin typeface="Verdana" pitchFamily="34" charset="0"/>
              </a:rPr>
              <a:t>Modeli hierarhik</a:t>
            </a:r>
          </a:p>
          <a:p>
            <a:pPr eaLnBrk="1" hangingPunct="1">
              <a:lnSpc>
                <a:spcPct val="90000"/>
              </a:lnSpc>
              <a:defRPr/>
            </a:pPr>
            <a:r>
              <a:rPr lang="en-US" sz="1600" b="1" smtClean="0">
                <a:solidFill>
                  <a:srgbClr val="0066CC"/>
                </a:solidFill>
                <a:effectLst>
                  <a:outerShdw blurRad="38100" dist="38100" dir="2700000" algn="tl">
                    <a:srgbClr val="000000"/>
                  </a:outerShdw>
                </a:effectLst>
                <a:latin typeface="Verdana" pitchFamily="34" charset="0"/>
              </a:rPr>
              <a:t>Modeli rrjetor</a:t>
            </a:r>
          </a:p>
          <a:p>
            <a:pPr eaLnBrk="1" hangingPunct="1">
              <a:lnSpc>
                <a:spcPct val="90000"/>
              </a:lnSpc>
              <a:defRPr/>
            </a:pPr>
            <a:r>
              <a:rPr lang="en-US" sz="1600" b="1" smtClean="0">
                <a:solidFill>
                  <a:srgbClr val="0066CC"/>
                </a:solidFill>
                <a:effectLst>
                  <a:outerShdw blurRad="38100" dist="38100" dir="2700000" algn="tl">
                    <a:srgbClr val="000000"/>
                  </a:outerShdw>
                </a:effectLst>
                <a:latin typeface="Verdana" pitchFamily="34" charset="0"/>
              </a:rPr>
              <a:t>Modeli relacional – (tabela - grup</a:t>
            </a:r>
            <a:r>
              <a:rPr lang="en-US" sz="1600" b="1" smtClean="0">
                <a:solidFill>
                  <a:srgbClr val="96004B"/>
                </a:solidFill>
                <a:effectLst>
                  <a:outerShdw blurRad="38100" dist="38100" dir="2700000" algn="tl">
                    <a:srgbClr val="000000"/>
                  </a:outerShdw>
                </a:effectLst>
                <a:latin typeface="Verdana" pitchFamily="34" charset="0"/>
              </a:rPr>
              <a:t> tabelash)</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Date Placeholder 3"/>
          <p:cNvSpPr>
            <a:spLocks noGrp="1"/>
          </p:cNvSpPr>
          <p:nvPr>
            <p:ph type="dt" sz="quarter" idx="10"/>
          </p:nvPr>
        </p:nvSpPr>
        <p:spPr/>
        <p:txBody>
          <a:bodyPr/>
          <a:lstStyle/>
          <a:p>
            <a:pPr>
              <a:defRPr/>
            </a:pPr>
            <a:r>
              <a:rPr lang="en-US"/>
              <a:t>2011</a:t>
            </a:r>
            <a:endParaRPr lang="en-GB"/>
          </a:p>
        </p:txBody>
      </p:sp>
      <p:sp>
        <p:nvSpPr>
          <p:cNvPr id="73" name="Slide Number Placeholder 5"/>
          <p:cNvSpPr>
            <a:spLocks noGrp="1"/>
          </p:cNvSpPr>
          <p:nvPr>
            <p:ph type="sldNum" sz="quarter" idx="12"/>
          </p:nvPr>
        </p:nvSpPr>
        <p:spPr/>
        <p:txBody>
          <a:bodyPr/>
          <a:lstStyle/>
          <a:p>
            <a:pPr>
              <a:defRPr/>
            </a:pPr>
            <a:fld id="{8B16B90A-9F33-4C54-AA86-C07A510A25E4}" type="slidenum">
              <a:rPr lang="en-GB"/>
              <a:pPr>
                <a:defRPr/>
              </a:pPr>
              <a:t>37</a:t>
            </a:fld>
            <a:endParaRPr lang="en-GB"/>
          </a:p>
        </p:txBody>
      </p:sp>
      <p:sp>
        <p:nvSpPr>
          <p:cNvPr id="40964" name="Rectangle 3"/>
          <p:cNvSpPr>
            <a:spLocks noGrp="1" noChangeArrowheads="1"/>
          </p:cNvSpPr>
          <p:nvPr>
            <p:ph type="body" idx="1"/>
          </p:nvPr>
        </p:nvSpPr>
        <p:spPr>
          <a:xfrm>
            <a:off x="747347" y="4489450"/>
            <a:ext cx="7354766" cy="819150"/>
          </a:xfrm>
          <a:solidFill>
            <a:srgbClr val="FFFF99"/>
          </a:solidFill>
        </p:spPr>
        <p:txBody>
          <a:bodyPr/>
          <a:lstStyle/>
          <a:p>
            <a:pPr eaLnBrk="1" hangingPunct="1">
              <a:lnSpc>
                <a:spcPct val="80000"/>
              </a:lnSpc>
              <a:buFontTx/>
              <a:buNone/>
            </a:pPr>
            <a:endParaRPr lang="en-US" sz="200" smtClean="0"/>
          </a:p>
          <a:p>
            <a:pPr eaLnBrk="1" hangingPunct="1">
              <a:lnSpc>
                <a:spcPct val="80000"/>
              </a:lnSpc>
            </a:pPr>
            <a:endParaRPr lang="en-US" sz="200" smtClean="0"/>
          </a:p>
          <a:p>
            <a:pPr eaLnBrk="1" hangingPunct="1">
              <a:lnSpc>
                <a:spcPct val="80000"/>
              </a:lnSpc>
            </a:pPr>
            <a:endParaRPr lang="en-US" sz="200" smtClean="0"/>
          </a:p>
          <a:p>
            <a:pPr eaLnBrk="1" hangingPunct="1">
              <a:lnSpc>
                <a:spcPct val="80000"/>
              </a:lnSpc>
            </a:pPr>
            <a:endParaRPr lang="en-US" sz="200" smtClean="0"/>
          </a:p>
          <a:p>
            <a:pPr eaLnBrk="1" hangingPunct="1">
              <a:lnSpc>
                <a:spcPct val="80000"/>
              </a:lnSpc>
            </a:pPr>
            <a:endParaRPr lang="en-US" sz="200" smtClean="0"/>
          </a:p>
          <a:p>
            <a:pPr eaLnBrk="1" hangingPunct="1">
              <a:lnSpc>
                <a:spcPct val="80000"/>
              </a:lnSpc>
            </a:pPr>
            <a:endParaRPr lang="en-US" sz="200" smtClean="0"/>
          </a:p>
          <a:p>
            <a:pPr eaLnBrk="1" hangingPunct="1">
              <a:lnSpc>
                <a:spcPct val="80000"/>
              </a:lnSpc>
            </a:pPr>
            <a:endParaRPr lang="en-US" sz="200" smtClean="0"/>
          </a:p>
          <a:p>
            <a:pPr eaLnBrk="1" hangingPunct="1">
              <a:lnSpc>
                <a:spcPct val="80000"/>
              </a:lnSpc>
            </a:pPr>
            <a:endParaRPr lang="en-US" sz="200" smtClean="0"/>
          </a:p>
          <a:p>
            <a:pPr eaLnBrk="1" hangingPunct="1">
              <a:lnSpc>
                <a:spcPct val="80000"/>
              </a:lnSpc>
            </a:pPr>
            <a:endParaRPr lang="en-US" sz="200" smtClean="0"/>
          </a:p>
          <a:p>
            <a:pPr eaLnBrk="1" hangingPunct="1">
              <a:lnSpc>
                <a:spcPct val="80000"/>
              </a:lnSpc>
              <a:buFontTx/>
              <a:buNone/>
            </a:pPr>
            <a:r>
              <a:rPr lang="en-US" sz="1400" b="1" smtClean="0">
                <a:latin typeface="Verdana" pitchFamily="34" charset="0"/>
              </a:rPr>
              <a:t>Struktura kijerarhike e të dhënave             Modeli relacional i të dhënave</a:t>
            </a:r>
            <a:r>
              <a:rPr lang="en-US" sz="1200" smtClean="0"/>
              <a:t> </a:t>
            </a:r>
          </a:p>
        </p:txBody>
      </p:sp>
      <p:grpSp>
        <p:nvGrpSpPr>
          <p:cNvPr id="2" name="Group 4"/>
          <p:cNvGrpSpPr>
            <a:grpSpLocks/>
          </p:cNvGrpSpPr>
          <p:nvPr/>
        </p:nvGrpSpPr>
        <p:grpSpPr bwMode="auto">
          <a:xfrm>
            <a:off x="1116624" y="620716"/>
            <a:ext cx="6286500" cy="3887787"/>
            <a:chOff x="951" y="8682"/>
            <a:chExt cx="9900" cy="4080"/>
          </a:xfrm>
        </p:grpSpPr>
        <p:grpSp>
          <p:nvGrpSpPr>
            <p:cNvPr id="3" name="Group 5"/>
            <p:cNvGrpSpPr>
              <a:grpSpLocks/>
            </p:cNvGrpSpPr>
            <p:nvPr/>
          </p:nvGrpSpPr>
          <p:grpSpPr bwMode="auto">
            <a:xfrm>
              <a:off x="951" y="8682"/>
              <a:ext cx="4800" cy="3944"/>
              <a:chOff x="2080" y="2381"/>
              <a:chExt cx="5600" cy="5168"/>
            </a:xfrm>
          </p:grpSpPr>
          <p:grpSp>
            <p:nvGrpSpPr>
              <p:cNvPr id="4" name="Group 6"/>
              <p:cNvGrpSpPr>
                <a:grpSpLocks/>
              </p:cNvGrpSpPr>
              <p:nvPr/>
            </p:nvGrpSpPr>
            <p:grpSpPr bwMode="auto">
              <a:xfrm>
                <a:off x="2080" y="2381"/>
                <a:ext cx="3500" cy="3400"/>
                <a:chOff x="2080" y="2381"/>
                <a:chExt cx="3500" cy="3400"/>
              </a:xfrm>
            </p:grpSpPr>
            <p:grpSp>
              <p:nvGrpSpPr>
                <p:cNvPr id="5" name="Group 7"/>
                <p:cNvGrpSpPr>
                  <a:grpSpLocks/>
                </p:cNvGrpSpPr>
                <p:nvPr/>
              </p:nvGrpSpPr>
              <p:grpSpPr bwMode="auto">
                <a:xfrm>
                  <a:off x="2080" y="3605"/>
                  <a:ext cx="3500" cy="2176"/>
                  <a:chOff x="3780" y="4557"/>
                  <a:chExt cx="3500" cy="2176"/>
                </a:xfrm>
              </p:grpSpPr>
              <p:sp>
                <p:nvSpPr>
                  <p:cNvPr id="41019" name="Rectangle 8"/>
                  <p:cNvSpPr>
                    <a:spLocks noChangeArrowheads="1"/>
                  </p:cNvSpPr>
                  <p:nvPr/>
                </p:nvSpPr>
                <p:spPr bwMode="auto">
                  <a:xfrm>
                    <a:off x="6380" y="4557"/>
                    <a:ext cx="900" cy="408"/>
                  </a:xfrm>
                  <a:prstGeom prst="rect">
                    <a:avLst/>
                  </a:prstGeom>
                  <a:solidFill>
                    <a:srgbClr val="FFFFFF"/>
                  </a:solidFill>
                  <a:ln w="9525">
                    <a:solidFill>
                      <a:srgbClr val="000000"/>
                    </a:solidFill>
                    <a:miter lim="800000"/>
                    <a:headEnd/>
                    <a:tailEnd/>
                  </a:ln>
                </p:spPr>
                <p:txBody>
                  <a:bodyPr/>
                  <a:lstStyle/>
                  <a:p>
                    <a:endParaRPr lang="en-US"/>
                  </a:p>
                </p:txBody>
              </p:sp>
              <p:sp>
                <p:nvSpPr>
                  <p:cNvPr id="41020" name="Rectangle 9"/>
                  <p:cNvSpPr>
                    <a:spLocks noChangeArrowheads="1"/>
                  </p:cNvSpPr>
                  <p:nvPr/>
                </p:nvSpPr>
                <p:spPr bwMode="auto">
                  <a:xfrm>
                    <a:off x="6180" y="4693"/>
                    <a:ext cx="900" cy="408"/>
                  </a:xfrm>
                  <a:prstGeom prst="rect">
                    <a:avLst/>
                  </a:prstGeom>
                  <a:solidFill>
                    <a:srgbClr val="FFFFFF"/>
                  </a:solidFill>
                  <a:ln w="9525">
                    <a:solidFill>
                      <a:srgbClr val="000000"/>
                    </a:solidFill>
                    <a:miter lim="800000"/>
                    <a:headEnd/>
                    <a:tailEnd/>
                  </a:ln>
                </p:spPr>
                <p:txBody>
                  <a:bodyPr/>
                  <a:lstStyle/>
                  <a:p>
                    <a:endParaRPr lang="en-US"/>
                  </a:p>
                </p:txBody>
              </p:sp>
              <p:sp>
                <p:nvSpPr>
                  <p:cNvPr id="41021" name="Rectangle 10"/>
                  <p:cNvSpPr>
                    <a:spLocks noChangeArrowheads="1"/>
                  </p:cNvSpPr>
                  <p:nvPr/>
                </p:nvSpPr>
                <p:spPr bwMode="auto">
                  <a:xfrm>
                    <a:off x="5980" y="4829"/>
                    <a:ext cx="900" cy="408"/>
                  </a:xfrm>
                  <a:prstGeom prst="rect">
                    <a:avLst/>
                  </a:prstGeom>
                  <a:solidFill>
                    <a:srgbClr val="FFFFFF"/>
                  </a:solidFill>
                  <a:ln w="9525">
                    <a:solidFill>
                      <a:srgbClr val="000000"/>
                    </a:solidFill>
                    <a:miter lim="800000"/>
                    <a:headEnd/>
                    <a:tailEnd/>
                  </a:ln>
                </p:spPr>
                <p:txBody>
                  <a:bodyPr/>
                  <a:lstStyle/>
                  <a:p>
                    <a:endParaRPr lang="en-US"/>
                  </a:p>
                </p:txBody>
              </p:sp>
              <p:sp>
                <p:nvSpPr>
                  <p:cNvPr id="41022" name="Rectangle 11"/>
                  <p:cNvSpPr>
                    <a:spLocks noChangeArrowheads="1"/>
                  </p:cNvSpPr>
                  <p:nvPr/>
                </p:nvSpPr>
                <p:spPr bwMode="auto">
                  <a:xfrm>
                    <a:off x="5777" y="4965"/>
                    <a:ext cx="900" cy="408"/>
                  </a:xfrm>
                  <a:prstGeom prst="rect">
                    <a:avLst/>
                  </a:prstGeom>
                  <a:solidFill>
                    <a:srgbClr val="808080"/>
                  </a:solidFill>
                  <a:ln w="9525">
                    <a:solidFill>
                      <a:srgbClr val="000000"/>
                    </a:solidFill>
                    <a:miter lim="800000"/>
                    <a:headEnd/>
                    <a:tailEnd/>
                  </a:ln>
                </p:spPr>
                <p:txBody>
                  <a:bodyPr/>
                  <a:lstStyle/>
                  <a:p>
                    <a:endParaRPr lang="en-US"/>
                  </a:p>
                </p:txBody>
              </p:sp>
              <p:sp>
                <p:nvSpPr>
                  <p:cNvPr id="41023" name="Rectangle 12"/>
                  <p:cNvSpPr>
                    <a:spLocks noChangeArrowheads="1"/>
                  </p:cNvSpPr>
                  <p:nvPr/>
                </p:nvSpPr>
                <p:spPr bwMode="auto">
                  <a:xfrm>
                    <a:off x="5580" y="5101"/>
                    <a:ext cx="900" cy="408"/>
                  </a:xfrm>
                  <a:prstGeom prst="rect">
                    <a:avLst/>
                  </a:prstGeom>
                  <a:solidFill>
                    <a:srgbClr val="808080"/>
                  </a:solidFill>
                  <a:ln w="9525">
                    <a:solidFill>
                      <a:srgbClr val="000000"/>
                    </a:solidFill>
                    <a:miter lim="800000"/>
                    <a:headEnd/>
                    <a:tailEnd/>
                  </a:ln>
                </p:spPr>
                <p:txBody>
                  <a:bodyPr/>
                  <a:lstStyle/>
                  <a:p>
                    <a:endParaRPr lang="en-US"/>
                  </a:p>
                </p:txBody>
              </p:sp>
              <p:sp>
                <p:nvSpPr>
                  <p:cNvPr id="41024" name="Rectangle 13"/>
                  <p:cNvSpPr>
                    <a:spLocks noChangeArrowheads="1"/>
                  </p:cNvSpPr>
                  <p:nvPr/>
                </p:nvSpPr>
                <p:spPr bwMode="auto">
                  <a:xfrm>
                    <a:off x="5380" y="5237"/>
                    <a:ext cx="900" cy="408"/>
                  </a:xfrm>
                  <a:prstGeom prst="rect">
                    <a:avLst/>
                  </a:prstGeom>
                  <a:solidFill>
                    <a:srgbClr val="808080"/>
                  </a:solidFill>
                  <a:ln w="9525">
                    <a:solidFill>
                      <a:srgbClr val="000000"/>
                    </a:solidFill>
                    <a:miter lim="800000"/>
                    <a:headEnd/>
                    <a:tailEnd/>
                  </a:ln>
                </p:spPr>
                <p:txBody>
                  <a:bodyPr/>
                  <a:lstStyle/>
                  <a:p>
                    <a:endParaRPr lang="en-US"/>
                  </a:p>
                </p:txBody>
              </p:sp>
              <p:sp>
                <p:nvSpPr>
                  <p:cNvPr id="41025" name="Rectangle 14"/>
                  <p:cNvSpPr>
                    <a:spLocks noChangeArrowheads="1"/>
                  </p:cNvSpPr>
                  <p:nvPr/>
                </p:nvSpPr>
                <p:spPr bwMode="auto">
                  <a:xfrm>
                    <a:off x="5180" y="5376"/>
                    <a:ext cx="900" cy="408"/>
                  </a:xfrm>
                  <a:prstGeom prst="rect">
                    <a:avLst/>
                  </a:prstGeom>
                  <a:solidFill>
                    <a:srgbClr val="808080"/>
                  </a:solidFill>
                  <a:ln w="9525">
                    <a:solidFill>
                      <a:srgbClr val="000000"/>
                    </a:solidFill>
                    <a:miter lim="800000"/>
                    <a:headEnd/>
                    <a:tailEnd/>
                  </a:ln>
                </p:spPr>
                <p:txBody>
                  <a:bodyPr/>
                  <a:lstStyle/>
                  <a:p>
                    <a:endParaRPr lang="en-US"/>
                  </a:p>
                </p:txBody>
              </p:sp>
              <p:sp>
                <p:nvSpPr>
                  <p:cNvPr id="41026" name="Rectangle 15"/>
                  <p:cNvSpPr>
                    <a:spLocks noChangeArrowheads="1"/>
                  </p:cNvSpPr>
                  <p:nvPr/>
                </p:nvSpPr>
                <p:spPr bwMode="auto">
                  <a:xfrm>
                    <a:off x="4980" y="5512"/>
                    <a:ext cx="900" cy="408"/>
                  </a:xfrm>
                  <a:prstGeom prst="rect">
                    <a:avLst/>
                  </a:prstGeom>
                  <a:solidFill>
                    <a:srgbClr val="808080"/>
                  </a:solidFill>
                  <a:ln w="9525">
                    <a:solidFill>
                      <a:srgbClr val="000000"/>
                    </a:solidFill>
                    <a:miter lim="800000"/>
                    <a:headEnd/>
                    <a:tailEnd/>
                  </a:ln>
                </p:spPr>
                <p:txBody>
                  <a:bodyPr/>
                  <a:lstStyle/>
                  <a:p>
                    <a:endParaRPr lang="en-US"/>
                  </a:p>
                </p:txBody>
              </p:sp>
              <p:sp>
                <p:nvSpPr>
                  <p:cNvPr id="41027" name="Rectangle 16"/>
                  <p:cNvSpPr>
                    <a:spLocks noChangeArrowheads="1"/>
                  </p:cNvSpPr>
                  <p:nvPr/>
                </p:nvSpPr>
                <p:spPr bwMode="auto">
                  <a:xfrm>
                    <a:off x="4780" y="5645"/>
                    <a:ext cx="900" cy="408"/>
                  </a:xfrm>
                  <a:prstGeom prst="rect">
                    <a:avLst/>
                  </a:prstGeom>
                  <a:solidFill>
                    <a:srgbClr val="808080"/>
                  </a:solidFill>
                  <a:ln w="9525">
                    <a:solidFill>
                      <a:srgbClr val="000000"/>
                    </a:solidFill>
                    <a:miter lim="800000"/>
                    <a:headEnd/>
                    <a:tailEnd/>
                  </a:ln>
                </p:spPr>
                <p:txBody>
                  <a:bodyPr/>
                  <a:lstStyle/>
                  <a:p>
                    <a:endParaRPr lang="en-US"/>
                  </a:p>
                </p:txBody>
              </p:sp>
              <p:sp>
                <p:nvSpPr>
                  <p:cNvPr id="41028" name="Rectangle 17"/>
                  <p:cNvSpPr>
                    <a:spLocks noChangeArrowheads="1"/>
                  </p:cNvSpPr>
                  <p:nvPr/>
                </p:nvSpPr>
                <p:spPr bwMode="auto">
                  <a:xfrm>
                    <a:off x="4580" y="5781"/>
                    <a:ext cx="900" cy="408"/>
                  </a:xfrm>
                  <a:prstGeom prst="rect">
                    <a:avLst/>
                  </a:prstGeom>
                  <a:solidFill>
                    <a:srgbClr val="808080"/>
                  </a:solidFill>
                  <a:ln w="9525">
                    <a:solidFill>
                      <a:srgbClr val="000000"/>
                    </a:solidFill>
                    <a:miter lim="800000"/>
                    <a:headEnd/>
                    <a:tailEnd/>
                  </a:ln>
                </p:spPr>
                <p:txBody>
                  <a:bodyPr/>
                  <a:lstStyle/>
                  <a:p>
                    <a:endParaRPr lang="en-US"/>
                  </a:p>
                </p:txBody>
              </p:sp>
              <p:sp>
                <p:nvSpPr>
                  <p:cNvPr id="41029" name="Rectangle 18"/>
                  <p:cNvSpPr>
                    <a:spLocks noChangeArrowheads="1"/>
                  </p:cNvSpPr>
                  <p:nvPr/>
                </p:nvSpPr>
                <p:spPr bwMode="auto">
                  <a:xfrm>
                    <a:off x="4380" y="5917"/>
                    <a:ext cx="900" cy="408"/>
                  </a:xfrm>
                  <a:prstGeom prst="rect">
                    <a:avLst/>
                  </a:prstGeom>
                  <a:solidFill>
                    <a:srgbClr val="808080"/>
                  </a:solidFill>
                  <a:ln w="9525">
                    <a:solidFill>
                      <a:srgbClr val="000000"/>
                    </a:solidFill>
                    <a:miter lim="800000"/>
                    <a:headEnd/>
                    <a:tailEnd/>
                  </a:ln>
                </p:spPr>
                <p:txBody>
                  <a:bodyPr/>
                  <a:lstStyle/>
                  <a:p>
                    <a:endParaRPr lang="en-US"/>
                  </a:p>
                </p:txBody>
              </p:sp>
              <p:sp>
                <p:nvSpPr>
                  <p:cNvPr id="41030" name="Rectangle 19"/>
                  <p:cNvSpPr>
                    <a:spLocks noChangeArrowheads="1"/>
                  </p:cNvSpPr>
                  <p:nvPr/>
                </p:nvSpPr>
                <p:spPr bwMode="auto">
                  <a:xfrm>
                    <a:off x="4180" y="6053"/>
                    <a:ext cx="900" cy="408"/>
                  </a:xfrm>
                  <a:prstGeom prst="rect">
                    <a:avLst/>
                  </a:prstGeom>
                  <a:solidFill>
                    <a:srgbClr val="FFFFFF"/>
                  </a:solidFill>
                  <a:ln w="9525">
                    <a:solidFill>
                      <a:srgbClr val="000000"/>
                    </a:solidFill>
                    <a:miter lim="800000"/>
                    <a:headEnd/>
                    <a:tailEnd/>
                  </a:ln>
                </p:spPr>
                <p:txBody>
                  <a:bodyPr/>
                  <a:lstStyle/>
                  <a:p>
                    <a:endParaRPr lang="en-US"/>
                  </a:p>
                </p:txBody>
              </p:sp>
              <p:sp>
                <p:nvSpPr>
                  <p:cNvPr id="41031" name="Rectangle 20"/>
                  <p:cNvSpPr>
                    <a:spLocks noChangeArrowheads="1"/>
                  </p:cNvSpPr>
                  <p:nvPr/>
                </p:nvSpPr>
                <p:spPr bwMode="auto">
                  <a:xfrm>
                    <a:off x="3980" y="6189"/>
                    <a:ext cx="900" cy="408"/>
                  </a:xfrm>
                  <a:prstGeom prst="rect">
                    <a:avLst/>
                  </a:prstGeom>
                  <a:solidFill>
                    <a:srgbClr val="FFFFFF"/>
                  </a:solidFill>
                  <a:ln w="9525">
                    <a:solidFill>
                      <a:srgbClr val="000000"/>
                    </a:solidFill>
                    <a:miter lim="800000"/>
                    <a:headEnd/>
                    <a:tailEnd/>
                  </a:ln>
                </p:spPr>
                <p:txBody>
                  <a:bodyPr/>
                  <a:lstStyle/>
                  <a:p>
                    <a:endParaRPr lang="en-US"/>
                  </a:p>
                </p:txBody>
              </p:sp>
              <p:sp>
                <p:nvSpPr>
                  <p:cNvPr id="41032" name="Rectangle 21"/>
                  <p:cNvSpPr>
                    <a:spLocks noChangeArrowheads="1"/>
                  </p:cNvSpPr>
                  <p:nvPr/>
                </p:nvSpPr>
                <p:spPr bwMode="auto">
                  <a:xfrm>
                    <a:off x="3780" y="6325"/>
                    <a:ext cx="900" cy="408"/>
                  </a:xfrm>
                  <a:prstGeom prst="rect">
                    <a:avLst/>
                  </a:prstGeom>
                  <a:solidFill>
                    <a:srgbClr val="FFFFFF"/>
                  </a:solidFill>
                  <a:ln w="9525">
                    <a:solidFill>
                      <a:srgbClr val="000000"/>
                    </a:solidFill>
                    <a:miter lim="800000"/>
                    <a:headEnd/>
                    <a:tailEnd/>
                  </a:ln>
                </p:spPr>
                <p:txBody>
                  <a:bodyPr/>
                  <a:lstStyle/>
                  <a:p>
                    <a:endParaRPr lang="en-US"/>
                  </a:p>
                </p:txBody>
              </p:sp>
            </p:grpSp>
            <p:grpSp>
              <p:nvGrpSpPr>
                <p:cNvPr id="6" name="Group 22"/>
                <p:cNvGrpSpPr>
                  <a:grpSpLocks/>
                </p:cNvGrpSpPr>
                <p:nvPr/>
              </p:nvGrpSpPr>
              <p:grpSpPr bwMode="auto">
                <a:xfrm>
                  <a:off x="2580" y="2381"/>
                  <a:ext cx="1500" cy="816"/>
                  <a:chOff x="2580" y="2381"/>
                  <a:chExt cx="1500" cy="816"/>
                </a:xfrm>
              </p:grpSpPr>
              <p:sp>
                <p:nvSpPr>
                  <p:cNvPr id="41015" name="Rectangle 23"/>
                  <p:cNvSpPr>
                    <a:spLocks noChangeArrowheads="1"/>
                  </p:cNvSpPr>
                  <p:nvPr/>
                </p:nvSpPr>
                <p:spPr bwMode="auto">
                  <a:xfrm>
                    <a:off x="3180" y="2381"/>
                    <a:ext cx="900" cy="408"/>
                  </a:xfrm>
                  <a:prstGeom prst="rect">
                    <a:avLst/>
                  </a:prstGeom>
                  <a:solidFill>
                    <a:srgbClr val="FFFFFF"/>
                  </a:solidFill>
                  <a:ln w="9525">
                    <a:solidFill>
                      <a:srgbClr val="000000"/>
                    </a:solidFill>
                    <a:miter lim="800000"/>
                    <a:headEnd/>
                    <a:tailEnd/>
                  </a:ln>
                </p:spPr>
                <p:txBody>
                  <a:bodyPr/>
                  <a:lstStyle/>
                  <a:p>
                    <a:endParaRPr lang="en-US"/>
                  </a:p>
                </p:txBody>
              </p:sp>
              <p:sp>
                <p:nvSpPr>
                  <p:cNvPr id="41016" name="Rectangle 24"/>
                  <p:cNvSpPr>
                    <a:spLocks noChangeArrowheads="1"/>
                  </p:cNvSpPr>
                  <p:nvPr/>
                </p:nvSpPr>
                <p:spPr bwMode="auto">
                  <a:xfrm>
                    <a:off x="2980" y="2517"/>
                    <a:ext cx="900" cy="408"/>
                  </a:xfrm>
                  <a:prstGeom prst="rect">
                    <a:avLst/>
                  </a:prstGeom>
                  <a:solidFill>
                    <a:srgbClr val="808080"/>
                  </a:solidFill>
                  <a:ln w="9525">
                    <a:solidFill>
                      <a:srgbClr val="808080"/>
                    </a:solidFill>
                    <a:miter lim="800000"/>
                    <a:headEnd/>
                    <a:tailEnd/>
                  </a:ln>
                </p:spPr>
                <p:txBody>
                  <a:bodyPr/>
                  <a:lstStyle/>
                  <a:p>
                    <a:endParaRPr lang="en-US"/>
                  </a:p>
                </p:txBody>
              </p:sp>
              <p:sp>
                <p:nvSpPr>
                  <p:cNvPr id="41017" name="Rectangle 25"/>
                  <p:cNvSpPr>
                    <a:spLocks noChangeArrowheads="1"/>
                  </p:cNvSpPr>
                  <p:nvPr/>
                </p:nvSpPr>
                <p:spPr bwMode="auto">
                  <a:xfrm>
                    <a:off x="2780" y="2653"/>
                    <a:ext cx="900" cy="408"/>
                  </a:xfrm>
                  <a:prstGeom prst="rect">
                    <a:avLst/>
                  </a:prstGeom>
                  <a:solidFill>
                    <a:srgbClr val="FFFFFF"/>
                  </a:solidFill>
                  <a:ln w="9525">
                    <a:solidFill>
                      <a:srgbClr val="000000"/>
                    </a:solidFill>
                    <a:miter lim="800000"/>
                    <a:headEnd/>
                    <a:tailEnd/>
                  </a:ln>
                </p:spPr>
                <p:txBody>
                  <a:bodyPr/>
                  <a:lstStyle/>
                  <a:p>
                    <a:endParaRPr lang="en-US"/>
                  </a:p>
                </p:txBody>
              </p:sp>
              <p:sp>
                <p:nvSpPr>
                  <p:cNvPr id="41018" name="Rectangle 26"/>
                  <p:cNvSpPr>
                    <a:spLocks noChangeArrowheads="1"/>
                  </p:cNvSpPr>
                  <p:nvPr/>
                </p:nvSpPr>
                <p:spPr bwMode="auto">
                  <a:xfrm>
                    <a:off x="2580" y="2789"/>
                    <a:ext cx="900" cy="408"/>
                  </a:xfrm>
                  <a:prstGeom prst="rect">
                    <a:avLst/>
                  </a:prstGeom>
                  <a:solidFill>
                    <a:srgbClr val="FFFFFF"/>
                  </a:solidFill>
                  <a:ln w="9525">
                    <a:solidFill>
                      <a:srgbClr val="000000"/>
                    </a:solidFill>
                    <a:miter lim="800000"/>
                    <a:headEnd/>
                    <a:tailEnd/>
                  </a:ln>
                </p:spPr>
                <p:txBody>
                  <a:bodyPr/>
                  <a:lstStyle/>
                  <a:p>
                    <a:endParaRPr lang="en-US"/>
                  </a:p>
                </p:txBody>
              </p:sp>
            </p:grpSp>
            <p:sp>
              <p:nvSpPr>
                <p:cNvPr id="41014" name="Line 27"/>
                <p:cNvSpPr>
                  <a:spLocks noChangeShapeType="1"/>
                </p:cNvSpPr>
                <p:nvPr/>
              </p:nvSpPr>
              <p:spPr bwMode="auto">
                <a:xfrm>
                  <a:off x="3780" y="2925"/>
                  <a:ext cx="0" cy="1360"/>
                </a:xfrm>
                <a:prstGeom prst="line">
                  <a:avLst/>
                </a:prstGeom>
                <a:noFill/>
                <a:ln w="28575">
                  <a:solidFill>
                    <a:srgbClr val="000000"/>
                  </a:solidFill>
                  <a:round/>
                  <a:headEnd/>
                  <a:tailEnd/>
                </a:ln>
              </p:spPr>
              <p:txBody>
                <a:bodyPr/>
                <a:lstStyle/>
                <a:p>
                  <a:endParaRPr lang="en-US"/>
                </a:p>
              </p:txBody>
            </p:sp>
          </p:grpSp>
          <p:grpSp>
            <p:nvGrpSpPr>
              <p:cNvPr id="7" name="Group 28"/>
              <p:cNvGrpSpPr>
                <a:grpSpLocks/>
              </p:cNvGrpSpPr>
              <p:nvPr/>
            </p:nvGrpSpPr>
            <p:grpSpPr bwMode="auto">
              <a:xfrm>
                <a:off x="3280" y="6325"/>
                <a:ext cx="2000" cy="1224"/>
                <a:chOff x="1980" y="7005"/>
                <a:chExt cx="2000" cy="1224"/>
              </a:xfrm>
            </p:grpSpPr>
            <p:sp>
              <p:nvSpPr>
                <p:cNvPr id="41005" name="Rectangle 29"/>
                <p:cNvSpPr>
                  <a:spLocks noChangeArrowheads="1"/>
                </p:cNvSpPr>
                <p:nvPr/>
              </p:nvSpPr>
              <p:spPr bwMode="auto">
                <a:xfrm>
                  <a:off x="3180" y="7005"/>
                  <a:ext cx="800" cy="408"/>
                </a:xfrm>
                <a:prstGeom prst="rect">
                  <a:avLst/>
                </a:prstGeom>
                <a:solidFill>
                  <a:srgbClr val="808080"/>
                </a:solidFill>
                <a:ln w="9525">
                  <a:solidFill>
                    <a:srgbClr val="000000"/>
                  </a:solidFill>
                  <a:miter lim="800000"/>
                  <a:headEnd/>
                  <a:tailEnd/>
                </a:ln>
              </p:spPr>
              <p:txBody>
                <a:bodyPr/>
                <a:lstStyle/>
                <a:p>
                  <a:endParaRPr lang="en-US"/>
                </a:p>
              </p:txBody>
            </p:sp>
            <p:sp>
              <p:nvSpPr>
                <p:cNvPr id="41006" name="Rectangle 30"/>
                <p:cNvSpPr>
                  <a:spLocks noChangeArrowheads="1"/>
                </p:cNvSpPr>
                <p:nvPr/>
              </p:nvSpPr>
              <p:spPr bwMode="auto">
                <a:xfrm>
                  <a:off x="2980" y="7141"/>
                  <a:ext cx="800" cy="408"/>
                </a:xfrm>
                <a:prstGeom prst="rect">
                  <a:avLst/>
                </a:prstGeom>
                <a:solidFill>
                  <a:srgbClr val="808080"/>
                </a:solidFill>
                <a:ln w="9525">
                  <a:solidFill>
                    <a:srgbClr val="000000"/>
                  </a:solidFill>
                  <a:miter lim="800000"/>
                  <a:headEnd/>
                  <a:tailEnd/>
                </a:ln>
              </p:spPr>
              <p:txBody>
                <a:bodyPr/>
                <a:lstStyle/>
                <a:p>
                  <a:endParaRPr lang="en-US"/>
                </a:p>
              </p:txBody>
            </p:sp>
            <p:sp>
              <p:nvSpPr>
                <p:cNvPr id="41007" name="Rectangle 31"/>
                <p:cNvSpPr>
                  <a:spLocks noChangeArrowheads="1"/>
                </p:cNvSpPr>
                <p:nvPr/>
              </p:nvSpPr>
              <p:spPr bwMode="auto">
                <a:xfrm>
                  <a:off x="2780" y="7277"/>
                  <a:ext cx="800" cy="408"/>
                </a:xfrm>
                <a:prstGeom prst="rect">
                  <a:avLst/>
                </a:prstGeom>
                <a:solidFill>
                  <a:srgbClr val="808080"/>
                </a:solidFill>
                <a:ln w="9525">
                  <a:solidFill>
                    <a:srgbClr val="000000"/>
                  </a:solidFill>
                  <a:miter lim="800000"/>
                  <a:headEnd/>
                  <a:tailEnd/>
                </a:ln>
              </p:spPr>
              <p:txBody>
                <a:bodyPr/>
                <a:lstStyle/>
                <a:p>
                  <a:endParaRPr lang="en-US"/>
                </a:p>
              </p:txBody>
            </p:sp>
            <p:sp>
              <p:nvSpPr>
                <p:cNvPr id="41008" name="Rectangle 32"/>
                <p:cNvSpPr>
                  <a:spLocks noChangeArrowheads="1"/>
                </p:cNvSpPr>
                <p:nvPr/>
              </p:nvSpPr>
              <p:spPr bwMode="auto">
                <a:xfrm>
                  <a:off x="2580" y="7413"/>
                  <a:ext cx="800" cy="408"/>
                </a:xfrm>
                <a:prstGeom prst="rect">
                  <a:avLst/>
                </a:prstGeom>
                <a:solidFill>
                  <a:srgbClr val="808080"/>
                </a:solidFill>
                <a:ln w="9525">
                  <a:solidFill>
                    <a:srgbClr val="000000"/>
                  </a:solidFill>
                  <a:miter lim="800000"/>
                  <a:headEnd/>
                  <a:tailEnd/>
                </a:ln>
              </p:spPr>
              <p:txBody>
                <a:bodyPr/>
                <a:lstStyle/>
                <a:p>
                  <a:endParaRPr lang="en-US"/>
                </a:p>
              </p:txBody>
            </p:sp>
            <p:sp>
              <p:nvSpPr>
                <p:cNvPr id="41009" name="Rectangle 33"/>
                <p:cNvSpPr>
                  <a:spLocks noChangeArrowheads="1"/>
                </p:cNvSpPr>
                <p:nvPr/>
              </p:nvSpPr>
              <p:spPr bwMode="auto">
                <a:xfrm>
                  <a:off x="2380" y="7549"/>
                  <a:ext cx="800" cy="408"/>
                </a:xfrm>
                <a:prstGeom prst="rect">
                  <a:avLst/>
                </a:prstGeom>
                <a:solidFill>
                  <a:srgbClr val="808080"/>
                </a:solidFill>
                <a:ln w="9525">
                  <a:solidFill>
                    <a:srgbClr val="000000"/>
                  </a:solidFill>
                  <a:miter lim="800000"/>
                  <a:headEnd/>
                  <a:tailEnd/>
                </a:ln>
              </p:spPr>
              <p:txBody>
                <a:bodyPr/>
                <a:lstStyle/>
                <a:p>
                  <a:endParaRPr lang="en-US"/>
                </a:p>
              </p:txBody>
            </p:sp>
            <p:sp>
              <p:nvSpPr>
                <p:cNvPr id="41010" name="Rectangle 34"/>
                <p:cNvSpPr>
                  <a:spLocks noChangeArrowheads="1"/>
                </p:cNvSpPr>
                <p:nvPr/>
              </p:nvSpPr>
              <p:spPr bwMode="auto">
                <a:xfrm>
                  <a:off x="2180" y="7685"/>
                  <a:ext cx="800" cy="408"/>
                </a:xfrm>
                <a:prstGeom prst="rect">
                  <a:avLst/>
                </a:prstGeom>
                <a:solidFill>
                  <a:srgbClr val="808080"/>
                </a:solidFill>
                <a:ln w="9525">
                  <a:solidFill>
                    <a:srgbClr val="000000"/>
                  </a:solidFill>
                  <a:miter lim="800000"/>
                  <a:headEnd/>
                  <a:tailEnd/>
                </a:ln>
              </p:spPr>
              <p:txBody>
                <a:bodyPr/>
                <a:lstStyle/>
                <a:p>
                  <a:endParaRPr lang="en-US"/>
                </a:p>
              </p:txBody>
            </p:sp>
            <p:sp>
              <p:nvSpPr>
                <p:cNvPr id="41011" name="Rectangle 35"/>
                <p:cNvSpPr>
                  <a:spLocks noChangeArrowheads="1"/>
                </p:cNvSpPr>
                <p:nvPr/>
              </p:nvSpPr>
              <p:spPr bwMode="auto">
                <a:xfrm>
                  <a:off x="1980" y="7821"/>
                  <a:ext cx="800" cy="408"/>
                </a:xfrm>
                <a:prstGeom prst="rect">
                  <a:avLst/>
                </a:prstGeom>
                <a:solidFill>
                  <a:srgbClr val="808080"/>
                </a:solidFill>
                <a:ln w="9525">
                  <a:solidFill>
                    <a:srgbClr val="000000"/>
                  </a:solidFill>
                  <a:miter lim="800000"/>
                  <a:headEnd/>
                  <a:tailEnd/>
                </a:ln>
              </p:spPr>
              <p:txBody>
                <a:bodyPr/>
                <a:lstStyle/>
                <a:p>
                  <a:endParaRPr lang="en-US"/>
                </a:p>
              </p:txBody>
            </p:sp>
          </p:grpSp>
          <p:grpSp>
            <p:nvGrpSpPr>
              <p:cNvPr id="8" name="Group 36"/>
              <p:cNvGrpSpPr>
                <a:grpSpLocks/>
              </p:cNvGrpSpPr>
              <p:nvPr/>
            </p:nvGrpSpPr>
            <p:grpSpPr bwMode="auto">
              <a:xfrm>
                <a:off x="5680" y="4829"/>
                <a:ext cx="2000" cy="1224"/>
                <a:chOff x="1980" y="7005"/>
                <a:chExt cx="2000" cy="1224"/>
              </a:xfrm>
            </p:grpSpPr>
            <p:sp>
              <p:nvSpPr>
                <p:cNvPr id="40998" name="Rectangle 37"/>
                <p:cNvSpPr>
                  <a:spLocks noChangeArrowheads="1"/>
                </p:cNvSpPr>
                <p:nvPr/>
              </p:nvSpPr>
              <p:spPr bwMode="auto">
                <a:xfrm>
                  <a:off x="3180" y="7005"/>
                  <a:ext cx="800" cy="408"/>
                </a:xfrm>
                <a:prstGeom prst="rect">
                  <a:avLst/>
                </a:prstGeom>
                <a:solidFill>
                  <a:srgbClr val="808080"/>
                </a:solidFill>
                <a:ln w="9525">
                  <a:solidFill>
                    <a:srgbClr val="000000"/>
                  </a:solidFill>
                  <a:miter lim="800000"/>
                  <a:headEnd/>
                  <a:tailEnd/>
                </a:ln>
              </p:spPr>
              <p:txBody>
                <a:bodyPr/>
                <a:lstStyle/>
                <a:p>
                  <a:endParaRPr lang="en-US"/>
                </a:p>
              </p:txBody>
            </p:sp>
            <p:sp>
              <p:nvSpPr>
                <p:cNvPr id="40999" name="Rectangle 38"/>
                <p:cNvSpPr>
                  <a:spLocks noChangeArrowheads="1"/>
                </p:cNvSpPr>
                <p:nvPr/>
              </p:nvSpPr>
              <p:spPr bwMode="auto">
                <a:xfrm>
                  <a:off x="2980" y="7141"/>
                  <a:ext cx="800" cy="408"/>
                </a:xfrm>
                <a:prstGeom prst="rect">
                  <a:avLst/>
                </a:prstGeom>
                <a:solidFill>
                  <a:srgbClr val="808080"/>
                </a:solidFill>
                <a:ln w="9525">
                  <a:solidFill>
                    <a:srgbClr val="000000"/>
                  </a:solidFill>
                  <a:miter lim="800000"/>
                  <a:headEnd/>
                  <a:tailEnd/>
                </a:ln>
              </p:spPr>
              <p:txBody>
                <a:bodyPr/>
                <a:lstStyle/>
                <a:p>
                  <a:endParaRPr lang="en-US"/>
                </a:p>
              </p:txBody>
            </p:sp>
            <p:sp>
              <p:nvSpPr>
                <p:cNvPr id="41000" name="Rectangle 39"/>
                <p:cNvSpPr>
                  <a:spLocks noChangeArrowheads="1"/>
                </p:cNvSpPr>
                <p:nvPr/>
              </p:nvSpPr>
              <p:spPr bwMode="auto">
                <a:xfrm>
                  <a:off x="2780" y="7277"/>
                  <a:ext cx="800" cy="408"/>
                </a:xfrm>
                <a:prstGeom prst="rect">
                  <a:avLst/>
                </a:prstGeom>
                <a:solidFill>
                  <a:srgbClr val="808080"/>
                </a:solidFill>
                <a:ln w="9525">
                  <a:solidFill>
                    <a:srgbClr val="000000"/>
                  </a:solidFill>
                  <a:miter lim="800000"/>
                  <a:headEnd/>
                  <a:tailEnd/>
                </a:ln>
              </p:spPr>
              <p:txBody>
                <a:bodyPr/>
                <a:lstStyle/>
                <a:p>
                  <a:endParaRPr lang="en-US"/>
                </a:p>
              </p:txBody>
            </p:sp>
            <p:sp>
              <p:nvSpPr>
                <p:cNvPr id="41001" name="Rectangle 40"/>
                <p:cNvSpPr>
                  <a:spLocks noChangeArrowheads="1"/>
                </p:cNvSpPr>
                <p:nvPr/>
              </p:nvSpPr>
              <p:spPr bwMode="auto">
                <a:xfrm>
                  <a:off x="2580" y="7413"/>
                  <a:ext cx="800" cy="408"/>
                </a:xfrm>
                <a:prstGeom prst="rect">
                  <a:avLst/>
                </a:prstGeom>
                <a:solidFill>
                  <a:srgbClr val="808080"/>
                </a:solidFill>
                <a:ln w="9525">
                  <a:solidFill>
                    <a:srgbClr val="000000"/>
                  </a:solidFill>
                  <a:miter lim="800000"/>
                  <a:headEnd/>
                  <a:tailEnd/>
                </a:ln>
              </p:spPr>
              <p:txBody>
                <a:bodyPr/>
                <a:lstStyle/>
                <a:p>
                  <a:endParaRPr lang="en-US"/>
                </a:p>
              </p:txBody>
            </p:sp>
            <p:sp>
              <p:nvSpPr>
                <p:cNvPr id="41002" name="Rectangle 41"/>
                <p:cNvSpPr>
                  <a:spLocks noChangeArrowheads="1"/>
                </p:cNvSpPr>
                <p:nvPr/>
              </p:nvSpPr>
              <p:spPr bwMode="auto">
                <a:xfrm>
                  <a:off x="2380" y="7549"/>
                  <a:ext cx="800" cy="408"/>
                </a:xfrm>
                <a:prstGeom prst="rect">
                  <a:avLst/>
                </a:prstGeom>
                <a:solidFill>
                  <a:srgbClr val="808080"/>
                </a:solidFill>
                <a:ln w="9525">
                  <a:solidFill>
                    <a:srgbClr val="000000"/>
                  </a:solidFill>
                  <a:miter lim="800000"/>
                  <a:headEnd/>
                  <a:tailEnd/>
                </a:ln>
              </p:spPr>
              <p:txBody>
                <a:bodyPr/>
                <a:lstStyle/>
                <a:p>
                  <a:endParaRPr lang="en-US"/>
                </a:p>
              </p:txBody>
            </p:sp>
            <p:sp>
              <p:nvSpPr>
                <p:cNvPr id="41003" name="Rectangle 42"/>
                <p:cNvSpPr>
                  <a:spLocks noChangeArrowheads="1"/>
                </p:cNvSpPr>
                <p:nvPr/>
              </p:nvSpPr>
              <p:spPr bwMode="auto">
                <a:xfrm>
                  <a:off x="2180" y="7685"/>
                  <a:ext cx="800" cy="408"/>
                </a:xfrm>
                <a:prstGeom prst="rect">
                  <a:avLst/>
                </a:prstGeom>
                <a:solidFill>
                  <a:srgbClr val="808080"/>
                </a:solidFill>
                <a:ln w="9525">
                  <a:solidFill>
                    <a:srgbClr val="000000"/>
                  </a:solidFill>
                  <a:miter lim="800000"/>
                  <a:headEnd/>
                  <a:tailEnd/>
                </a:ln>
              </p:spPr>
              <p:txBody>
                <a:bodyPr/>
                <a:lstStyle/>
                <a:p>
                  <a:endParaRPr lang="en-US"/>
                </a:p>
              </p:txBody>
            </p:sp>
            <p:sp>
              <p:nvSpPr>
                <p:cNvPr id="41004" name="Rectangle 43"/>
                <p:cNvSpPr>
                  <a:spLocks noChangeArrowheads="1"/>
                </p:cNvSpPr>
                <p:nvPr/>
              </p:nvSpPr>
              <p:spPr bwMode="auto">
                <a:xfrm>
                  <a:off x="1980" y="7821"/>
                  <a:ext cx="800" cy="408"/>
                </a:xfrm>
                <a:prstGeom prst="rect">
                  <a:avLst/>
                </a:prstGeom>
                <a:solidFill>
                  <a:srgbClr val="808080"/>
                </a:solidFill>
                <a:ln w="9525">
                  <a:solidFill>
                    <a:srgbClr val="000000"/>
                  </a:solidFill>
                  <a:miter lim="800000"/>
                  <a:headEnd/>
                  <a:tailEnd/>
                </a:ln>
              </p:spPr>
              <p:txBody>
                <a:bodyPr/>
                <a:lstStyle/>
                <a:p>
                  <a:endParaRPr lang="en-US"/>
                </a:p>
              </p:txBody>
            </p:sp>
          </p:grpSp>
          <p:sp>
            <p:nvSpPr>
              <p:cNvPr id="40996" name="Line 44"/>
              <p:cNvSpPr>
                <a:spLocks noChangeShapeType="1"/>
              </p:cNvSpPr>
              <p:nvPr/>
            </p:nvSpPr>
            <p:spPr bwMode="auto">
              <a:xfrm flipH="1">
                <a:off x="3380" y="4965"/>
                <a:ext cx="500" cy="2176"/>
              </a:xfrm>
              <a:prstGeom prst="line">
                <a:avLst/>
              </a:prstGeom>
              <a:noFill/>
              <a:ln w="12700">
                <a:solidFill>
                  <a:srgbClr val="000000"/>
                </a:solidFill>
                <a:round/>
                <a:headEnd/>
                <a:tailEnd/>
              </a:ln>
            </p:spPr>
            <p:txBody>
              <a:bodyPr/>
              <a:lstStyle/>
              <a:p>
                <a:endParaRPr lang="en-US"/>
              </a:p>
            </p:txBody>
          </p:sp>
          <p:sp>
            <p:nvSpPr>
              <p:cNvPr id="40997" name="Line 45"/>
              <p:cNvSpPr>
                <a:spLocks noChangeShapeType="1"/>
              </p:cNvSpPr>
              <p:nvPr/>
            </p:nvSpPr>
            <p:spPr bwMode="auto">
              <a:xfrm flipH="1" flipV="1">
                <a:off x="4280" y="4829"/>
                <a:ext cx="1400" cy="952"/>
              </a:xfrm>
              <a:prstGeom prst="line">
                <a:avLst/>
              </a:prstGeom>
              <a:noFill/>
              <a:ln w="9525">
                <a:solidFill>
                  <a:srgbClr val="000000"/>
                </a:solidFill>
                <a:round/>
                <a:headEnd/>
                <a:tailEnd/>
              </a:ln>
            </p:spPr>
            <p:txBody>
              <a:bodyPr/>
              <a:lstStyle/>
              <a:p>
                <a:endParaRPr lang="en-US"/>
              </a:p>
            </p:txBody>
          </p:sp>
        </p:grpSp>
        <p:grpSp>
          <p:nvGrpSpPr>
            <p:cNvPr id="9" name="Group 46"/>
            <p:cNvGrpSpPr>
              <a:grpSpLocks/>
            </p:cNvGrpSpPr>
            <p:nvPr/>
          </p:nvGrpSpPr>
          <p:grpSpPr bwMode="auto">
            <a:xfrm>
              <a:off x="6751" y="8682"/>
              <a:ext cx="1900" cy="1904"/>
              <a:chOff x="7451" y="8682"/>
              <a:chExt cx="1700" cy="1904"/>
            </a:xfrm>
          </p:grpSpPr>
          <p:sp>
            <p:nvSpPr>
              <p:cNvPr id="40989" name="Rectangle 47"/>
              <p:cNvSpPr>
                <a:spLocks noChangeArrowheads="1"/>
              </p:cNvSpPr>
              <p:nvPr/>
            </p:nvSpPr>
            <p:spPr bwMode="auto">
              <a:xfrm>
                <a:off x="7451" y="8682"/>
                <a:ext cx="400" cy="1904"/>
              </a:xfrm>
              <a:prstGeom prst="rect">
                <a:avLst/>
              </a:prstGeom>
              <a:solidFill>
                <a:srgbClr val="C0C0C0"/>
              </a:solidFill>
              <a:ln w="9525">
                <a:solidFill>
                  <a:srgbClr val="000000"/>
                </a:solidFill>
                <a:miter lim="800000"/>
                <a:headEnd/>
                <a:tailEnd/>
              </a:ln>
            </p:spPr>
            <p:txBody>
              <a:bodyPr/>
              <a:lstStyle/>
              <a:p>
                <a:endParaRPr lang="en-US"/>
              </a:p>
            </p:txBody>
          </p:sp>
          <p:sp>
            <p:nvSpPr>
              <p:cNvPr id="40990" name="Rectangle 48"/>
              <p:cNvSpPr>
                <a:spLocks noChangeArrowheads="1"/>
              </p:cNvSpPr>
              <p:nvPr/>
            </p:nvSpPr>
            <p:spPr bwMode="auto">
              <a:xfrm>
                <a:off x="7851" y="8682"/>
                <a:ext cx="400" cy="1904"/>
              </a:xfrm>
              <a:prstGeom prst="rect">
                <a:avLst/>
              </a:prstGeom>
              <a:solidFill>
                <a:srgbClr val="C0C0C0"/>
              </a:solidFill>
              <a:ln w="9525">
                <a:solidFill>
                  <a:srgbClr val="000000"/>
                </a:solidFill>
                <a:miter lim="800000"/>
                <a:headEnd/>
                <a:tailEnd/>
              </a:ln>
            </p:spPr>
            <p:txBody>
              <a:bodyPr/>
              <a:lstStyle/>
              <a:p>
                <a:endParaRPr lang="en-US"/>
              </a:p>
            </p:txBody>
          </p:sp>
          <p:sp>
            <p:nvSpPr>
              <p:cNvPr id="40991" name="Rectangle 49"/>
              <p:cNvSpPr>
                <a:spLocks noChangeArrowheads="1"/>
              </p:cNvSpPr>
              <p:nvPr/>
            </p:nvSpPr>
            <p:spPr bwMode="auto">
              <a:xfrm>
                <a:off x="8251" y="8682"/>
                <a:ext cx="400" cy="1904"/>
              </a:xfrm>
              <a:prstGeom prst="rect">
                <a:avLst/>
              </a:prstGeom>
              <a:solidFill>
                <a:srgbClr val="C0C0C0"/>
              </a:solidFill>
              <a:ln w="9525">
                <a:solidFill>
                  <a:srgbClr val="000000"/>
                </a:solidFill>
                <a:miter lim="800000"/>
                <a:headEnd/>
                <a:tailEnd/>
              </a:ln>
            </p:spPr>
            <p:txBody>
              <a:bodyPr/>
              <a:lstStyle/>
              <a:p>
                <a:endParaRPr lang="en-US"/>
              </a:p>
            </p:txBody>
          </p:sp>
          <p:sp>
            <p:nvSpPr>
              <p:cNvPr id="40992" name="Rectangle 50"/>
              <p:cNvSpPr>
                <a:spLocks noChangeArrowheads="1"/>
              </p:cNvSpPr>
              <p:nvPr/>
            </p:nvSpPr>
            <p:spPr bwMode="auto">
              <a:xfrm>
                <a:off x="8651" y="8682"/>
                <a:ext cx="500" cy="1904"/>
              </a:xfrm>
              <a:prstGeom prst="rect">
                <a:avLst/>
              </a:prstGeom>
              <a:solidFill>
                <a:srgbClr val="C0C0C0"/>
              </a:solidFill>
              <a:ln w="9525">
                <a:solidFill>
                  <a:srgbClr val="000000"/>
                </a:solidFill>
                <a:miter lim="800000"/>
                <a:headEnd/>
                <a:tailEnd/>
              </a:ln>
            </p:spPr>
            <p:txBody>
              <a:bodyPr/>
              <a:lstStyle/>
              <a:p>
                <a:endParaRPr lang="en-US"/>
              </a:p>
            </p:txBody>
          </p:sp>
        </p:grpSp>
        <p:grpSp>
          <p:nvGrpSpPr>
            <p:cNvPr id="10" name="Group 51"/>
            <p:cNvGrpSpPr>
              <a:grpSpLocks/>
            </p:cNvGrpSpPr>
            <p:nvPr/>
          </p:nvGrpSpPr>
          <p:grpSpPr bwMode="auto">
            <a:xfrm>
              <a:off x="6751" y="10858"/>
              <a:ext cx="2900" cy="1904"/>
              <a:chOff x="6751" y="10858"/>
              <a:chExt cx="2900" cy="1904"/>
            </a:xfrm>
          </p:grpSpPr>
          <p:sp>
            <p:nvSpPr>
              <p:cNvPr id="40982" name="Rectangle 52"/>
              <p:cNvSpPr>
                <a:spLocks noChangeArrowheads="1"/>
              </p:cNvSpPr>
              <p:nvPr/>
            </p:nvSpPr>
            <p:spPr bwMode="auto">
              <a:xfrm>
                <a:off x="9251" y="10858"/>
                <a:ext cx="400" cy="1904"/>
              </a:xfrm>
              <a:prstGeom prst="rect">
                <a:avLst/>
              </a:prstGeom>
              <a:solidFill>
                <a:srgbClr val="969696"/>
              </a:solidFill>
              <a:ln w="9525">
                <a:solidFill>
                  <a:srgbClr val="000000"/>
                </a:solidFill>
                <a:miter lim="800000"/>
                <a:headEnd/>
                <a:tailEnd/>
              </a:ln>
            </p:spPr>
            <p:txBody>
              <a:bodyPr/>
              <a:lstStyle/>
              <a:p>
                <a:endParaRPr lang="en-US"/>
              </a:p>
            </p:txBody>
          </p:sp>
          <p:sp>
            <p:nvSpPr>
              <p:cNvPr id="40983" name="Rectangle 53"/>
              <p:cNvSpPr>
                <a:spLocks noChangeArrowheads="1"/>
              </p:cNvSpPr>
              <p:nvPr/>
            </p:nvSpPr>
            <p:spPr bwMode="auto">
              <a:xfrm>
                <a:off x="8851" y="10858"/>
                <a:ext cx="400" cy="1904"/>
              </a:xfrm>
              <a:prstGeom prst="rect">
                <a:avLst/>
              </a:prstGeom>
              <a:solidFill>
                <a:srgbClr val="969696"/>
              </a:solidFill>
              <a:ln w="9525">
                <a:solidFill>
                  <a:srgbClr val="000000"/>
                </a:solidFill>
                <a:miter lim="800000"/>
                <a:headEnd/>
                <a:tailEnd/>
              </a:ln>
            </p:spPr>
            <p:txBody>
              <a:bodyPr/>
              <a:lstStyle/>
              <a:p>
                <a:endParaRPr lang="en-US"/>
              </a:p>
            </p:txBody>
          </p:sp>
          <p:sp>
            <p:nvSpPr>
              <p:cNvPr id="40984" name="Rectangle 54"/>
              <p:cNvSpPr>
                <a:spLocks noChangeArrowheads="1"/>
              </p:cNvSpPr>
              <p:nvPr/>
            </p:nvSpPr>
            <p:spPr bwMode="auto">
              <a:xfrm>
                <a:off x="8451" y="10858"/>
                <a:ext cx="400" cy="1904"/>
              </a:xfrm>
              <a:prstGeom prst="rect">
                <a:avLst/>
              </a:prstGeom>
              <a:solidFill>
                <a:srgbClr val="969696"/>
              </a:solidFill>
              <a:ln w="9525">
                <a:solidFill>
                  <a:srgbClr val="000000"/>
                </a:solidFill>
                <a:miter lim="800000"/>
                <a:headEnd/>
                <a:tailEnd/>
              </a:ln>
            </p:spPr>
            <p:txBody>
              <a:bodyPr/>
              <a:lstStyle/>
              <a:p>
                <a:endParaRPr lang="en-US"/>
              </a:p>
            </p:txBody>
          </p:sp>
          <p:sp>
            <p:nvSpPr>
              <p:cNvPr id="40985" name="Rectangle 55"/>
              <p:cNvSpPr>
                <a:spLocks noChangeArrowheads="1"/>
              </p:cNvSpPr>
              <p:nvPr/>
            </p:nvSpPr>
            <p:spPr bwMode="auto">
              <a:xfrm>
                <a:off x="8051" y="10858"/>
                <a:ext cx="400" cy="1904"/>
              </a:xfrm>
              <a:prstGeom prst="rect">
                <a:avLst/>
              </a:prstGeom>
              <a:solidFill>
                <a:srgbClr val="969696"/>
              </a:solidFill>
              <a:ln w="9525">
                <a:solidFill>
                  <a:srgbClr val="000000"/>
                </a:solidFill>
                <a:miter lim="800000"/>
                <a:headEnd/>
                <a:tailEnd/>
              </a:ln>
            </p:spPr>
            <p:txBody>
              <a:bodyPr/>
              <a:lstStyle/>
              <a:p>
                <a:endParaRPr lang="en-US"/>
              </a:p>
            </p:txBody>
          </p:sp>
          <p:sp>
            <p:nvSpPr>
              <p:cNvPr id="40986" name="Rectangle 56"/>
              <p:cNvSpPr>
                <a:spLocks noChangeArrowheads="1"/>
              </p:cNvSpPr>
              <p:nvPr/>
            </p:nvSpPr>
            <p:spPr bwMode="auto">
              <a:xfrm>
                <a:off x="7551" y="10858"/>
                <a:ext cx="500" cy="1904"/>
              </a:xfrm>
              <a:prstGeom prst="rect">
                <a:avLst/>
              </a:prstGeom>
              <a:solidFill>
                <a:srgbClr val="969696"/>
              </a:solidFill>
              <a:ln w="9525">
                <a:solidFill>
                  <a:srgbClr val="000000"/>
                </a:solidFill>
                <a:miter lim="800000"/>
                <a:headEnd/>
                <a:tailEnd/>
              </a:ln>
            </p:spPr>
            <p:txBody>
              <a:bodyPr/>
              <a:lstStyle/>
              <a:p>
                <a:endParaRPr lang="en-US"/>
              </a:p>
            </p:txBody>
          </p:sp>
          <p:sp>
            <p:nvSpPr>
              <p:cNvPr id="40987" name="Rectangle 57"/>
              <p:cNvSpPr>
                <a:spLocks noChangeArrowheads="1"/>
              </p:cNvSpPr>
              <p:nvPr/>
            </p:nvSpPr>
            <p:spPr bwMode="auto">
              <a:xfrm>
                <a:off x="7151" y="10858"/>
                <a:ext cx="400" cy="1904"/>
              </a:xfrm>
              <a:prstGeom prst="rect">
                <a:avLst/>
              </a:prstGeom>
              <a:solidFill>
                <a:srgbClr val="969696"/>
              </a:solidFill>
              <a:ln w="9525">
                <a:solidFill>
                  <a:srgbClr val="000000"/>
                </a:solidFill>
                <a:miter lim="800000"/>
                <a:headEnd/>
                <a:tailEnd/>
              </a:ln>
            </p:spPr>
            <p:txBody>
              <a:bodyPr/>
              <a:lstStyle/>
              <a:p>
                <a:endParaRPr lang="en-US"/>
              </a:p>
            </p:txBody>
          </p:sp>
          <p:sp>
            <p:nvSpPr>
              <p:cNvPr id="40988" name="Rectangle 58"/>
              <p:cNvSpPr>
                <a:spLocks noChangeArrowheads="1"/>
              </p:cNvSpPr>
              <p:nvPr/>
            </p:nvSpPr>
            <p:spPr bwMode="auto">
              <a:xfrm>
                <a:off x="6751" y="10858"/>
                <a:ext cx="400" cy="1904"/>
              </a:xfrm>
              <a:prstGeom prst="rect">
                <a:avLst/>
              </a:prstGeom>
              <a:solidFill>
                <a:srgbClr val="969696"/>
              </a:solidFill>
              <a:ln w="9525">
                <a:solidFill>
                  <a:srgbClr val="000000"/>
                </a:solidFill>
                <a:miter lim="800000"/>
                <a:headEnd/>
                <a:tailEnd/>
              </a:ln>
            </p:spPr>
            <p:txBody>
              <a:bodyPr/>
              <a:lstStyle/>
              <a:p>
                <a:endParaRPr lang="en-US"/>
              </a:p>
            </p:txBody>
          </p:sp>
        </p:grpSp>
        <p:grpSp>
          <p:nvGrpSpPr>
            <p:cNvPr id="11" name="Group 59"/>
            <p:cNvGrpSpPr>
              <a:grpSpLocks/>
            </p:cNvGrpSpPr>
            <p:nvPr/>
          </p:nvGrpSpPr>
          <p:grpSpPr bwMode="auto">
            <a:xfrm>
              <a:off x="10051" y="10858"/>
              <a:ext cx="800" cy="1904"/>
              <a:chOff x="10251" y="10858"/>
              <a:chExt cx="800" cy="1904"/>
            </a:xfrm>
          </p:grpSpPr>
          <p:sp>
            <p:nvSpPr>
              <p:cNvPr id="40980" name="Rectangle 60"/>
              <p:cNvSpPr>
                <a:spLocks noChangeArrowheads="1"/>
              </p:cNvSpPr>
              <p:nvPr/>
            </p:nvSpPr>
            <p:spPr bwMode="auto">
              <a:xfrm>
                <a:off x="10251" y="10858"/>
                <a:ext cx="400" cy="1904"/>
              </a:xfrm>
              <a:prstGeom prst="rect">
                <a:avLst/>
              </a:prstGeom>
              <a:solidFill>
                <a:srgbClr val="C0C0C0"/>
              </a:solidFill>
              <a:ln w="9525">
                <a:solidFill>
                  <a:srgbClr val="000000"/>
                </a:solidFill>
                <a:miter lim="800000"/>
                <a:headEnd/>
                <a:tailEnd/>
              </a:ln>
            </p:spPr>
            <p:txBody>
              <a:bodyPr/>
              <a:lstStyle/>
              <a:p>
                <a:endParaRPr lang="en-US"/>
              </a:p>
            </p:txBody>
          </p:sp>
          <p:sp>
            <p:nvSpPr>
              <p:cNvPr id="40981" name="Rectangle 61"/>
              <p:cNvSpPr>
                <a:spLocks noChangeArrowheads="1"/>
              </p:cNvSpPr>
              <p:nvPr/>
            </p:nvSpPr>
            <p:spPr bwMode="auto">
              <a:xfrm>
                <a:off x="10651" y="10858"/>
                <a:ext cx="400" cy="1904"/>
              </a:xfrm>
              <a:prstGeom prst="rect">
                <a:avLst/>
              </a:prstGeom>
              <a:solidFill>
                <a:srgbClr val="C0C0C0"/>
              </a:solidFill>
              <a:ln w="9525">
                <a:solidFill>
                  <a:srgbClr val="000000"/>
                </a:solidFill>
                <a:miter lim="800000"/>
                <a:headEnd/>
                <a:tailEnd/>
              </a:ln>
            </p:spPr>
            <p:txBody>
              <a:bodyPr/>
              <a:lstStyle/>
              <a:p>
                <a:endParaRPr lang="en-US"/>
              </a:p>
            </p:txBody>
          </p:sp>
        </p:grpSp>
        <p:grpSp>
          <p:nvGrpSpPr>
            <p:cNvPr id="12" name="Group 62"/>
            <p:cNvGrpSpPr>
              <a:grpSpLocks/>
            </p:cNvGrpSpPr>
            <p:nvPr/>
          </p:nvGrpSpPr>
          <p:grpSpPr bwMode="auto">
            <a:xfrm>
              <a:off x="9251" y="8682"/>
              <a:ext cx="1600" cy="1904"/>
              <a:chOff x="9451" y="8682"/>
              <a:chExt cx="1600" cy="1904"/>
            </a:xfrm>
          </p:grpSpPr>
          <p:grpSp>
            <p:nvGrpSpPr>
              <p:cNvPr id="13" name="Group 63"/>
              <p:cNvGrpSpPr>
                <a:grpSpLocks/>
              </p:cNvGrpSpPr>
              <p:nvPr/>
            </p:nvGrpSpPr>
            <p:grpSpPr bwMode="auto">
              <a:xfrm>
                <a:off x="9751" y="8682"/>
                <a:ext cx="1300" cy="1904"/>
                <a:chOff x="9751" y="8682"/>
                <a:chExt cx="1300" cy="1904"/>
              </a:xfrm>
            </p:grpSpPr>
            <p:sp>
              <p:nvSpPr>
                <p:cNvPr id="40977" name="Rectangle 64"/>
                <p:cNvSpPr>
                  <a:spLocks noChangeArrowheads="1"/>
                </p:cNvSpPr>
                <p:nvPr/>
              </p:nvSpPr>
              <p:spPr bwMode="auto">
                <a:xfrm>
                  <a:off x="10251" y="8682"/>
                  <a:ext cx="400" cy="1904"/>
                </a:xfrm>
                <a:prstGeom prst="rect">
                  <a:avLst/>
                </a:prstGeom>
                <a:solidFill>
                  <a:srgbClr val="808080"/>
                </a:solidFill>
                <a:ln w="9525">
                  <a:solidFill>
                    <a:srgbClr val="000000"/>
                  </a:solidFill>
                  <a:miter lim="800000"/>
                  <a:headEnd/>
                  <a:tailEnd/>
                </a:ln>
              </p:spPr>
              <p:txBody>
                <a:bodyPr/>
                <a:lstStyle/>
                <a:p>
                  <a:endParaRPr lang="en-US"/>
                </a:p>
              </p:txBody>
            </p:sp>
            <p:sp>
              <p:nvSpPr>
                <p:cNvPr id="40978" name="Rectangle 65"/>
                <p:cNvSpPr>
                  <a:spLocks noChangeArrowheads="1"/>
                </p:cNvSpPr>
                <p:nvPr/>
              </p:nvSpPr>
              <p:spPr bwMode="auto">
                <a:xfrm>
                  <a:off x="9751" y="8682"/>
                  <a:ext cx="500" cy="1904"/>
                </a:xfrm>
                <a:prstGeom prst="rect">
                  <a:avLst/>
                </a:prstGeom>
                <a:solidFill>
                  <a:srgbClr val="808080"/>
                </a:solidFill>
                <a:ln w="9525">
                  <a:solidFill>
                    <a:srgbClr val="000000"/>
                  </a:solidFill>
                  <a:miter lim="800000"/>
                  <a:headEnd/>
                  <a:tailEnd/>
                </a:ln>
              </p:spPr>
              <p:txBody>
                <a:bodyPr/>
                <a:lstStyle/>
                <a:p>
                  <a:endParaRPr lang="en-US"/>
                </a:p>
              </p:txBody>
            </p:sp>
            <p:sp>
              <p:nvSpPr>
                <p:cNvPr id="40979" name="Rectangle 66"/>
                <p:cNvSpPr>
                  <a:spLocks noChangeArrowheads="1"/>
                </p:cNvSpPr>
                <p:nvPr/>
              </p:nvSpPr>
              <p:spPr bwMode="auto">
                <a:xfrm>
                  <a:off x="10651" y="8682"/>
                  <a:ext cx="400" cy="1904"/>
                </a:xfrm>
                <a:prstGeom prst="rect">
                  <a:avLst/>
                </a:prstGeom>
                <a:solidFill>
                  <a:srgbClr val="808080"/>
                </a:solidFill>
                <a:ln w="9525">
                  <a:solidFill>
                    <a:srgbClr val="000000"/>
                  </a:solidFill>
                  <a:miter lim="800000"/>
                  <a:headEnd/>
                  <a:tailEnd/>
                </a:ln>
              </p:spPr>
              <p:txBody>
                <a:bodyPr/>
                <a:lstStyle/>
                <a:p>
                  <a:endParaRPr lang="en-US"/>
                </a:p>
              </p:txBody>
            </p:sp>
          </p:grpSp>
          <p:sp>
            <p:nvSpPr>
              <p:cNvPr id="40976" name="Rectangle 67"/>
              <p:cNvSpPr>
                <a:spLocks noChangeArrowheads="1"/>
              </p:cNvSpPr>
              <p:nvPr/>
            </p:nvSpPr>
            <p:spPr bwMode="auto">
              <a:xfrm>
                <a:off x="9451" y="8682"/>
                <a:ext cx="400" cy="1904"/>
              </a:xfrm>
              <a:prstGeom prst="rect">
                <a:avLst/>
              </a:prstGeom>
              <a:solidFill>
                <a:srgbClr val="808080"/>
              </a:solidFill>
              <a:ln w="9525">
                <a:solidFill>
                  <a:srgbClr val="000000"/>
                </a:solidFill>
                <a:miter lim="800000"/>
                <a:headEnd/>
                <a:tailEnd/>
              </a:ln>
            </p:spPr>
            <p:txBody>
              <a:bodyPr/>
              <a:lstStyle/>
              <a:p>
                <a:endParaRPr lang="en-US"/>
              </a:p>
            </p:txBody>
          </p:sp>
        </p:grpSp>
        <p:sp>
          <p:nvSpPr>
            <p:cNvPr id="40971" name="Line 68"/>
            <p:cNvSpPr>
              <a:spLocks noChangeShapeType="1"/>
            </p:cNvSpPr>
            <p:nvPr/>
          </p:nvSpPr>
          <p:spPr bwMode="auto">
            <a:xfrm>
              <a:off x="6751" y="9090"/>
              <a:ext cx="1900" cy="0"/>
            </a:xfrm>
            <a:prstGeom prst="line">
              <a:avLst/>
            </a:prstGeom>
            <a:noFill/>
            <a:ln w="9525">
              <a:solidFill>
                <a:srgbClr val="000000"/>
              </a:solidFill>
              <a:round/>
              <a:headEnd/>
              <a:tailEnd/>
            </a:ln>
          </p:spPr>
          <p:txBody>
            <a:bodyPr/>
            <a:lstStyle/>
            <a:p>
              <a:endParaRPr lang="en-US"/>
            </a:p>
          </p:txBody>
        </p:sp>
        <p:sp>
          <p:nvSpPr>
            <p:cNvPr id="40972" name="Line 69"/>
            <p:cNvSpPr>
              <a:spLocks noChangeShapeType="1"/>
            </p:cNvSpPr>
            <p:nvPr/>
          </p:nvSpPr>
          <p:spPr bwMode="auto">
            <a:xfrm>
              <a:off x="9251" y="9090"/>
              <a:ext cx="1600" cy="0"/>
            </a:xfrm>
            <a:prstGeom prst="line">
              <a:avLst/>
            </a:prstGeom>
            <a:noFill/>
            <a:ln w="9525">
              <a:solidFill>
                <a:srgbClr val="000000"/>
              </a:solidFill>
              <a:round/>
              <a:headEnd/>
              <a:tailEnd/>
            </a:ln>
          </p:spPr>
          <p:txBody>
            <a:bodyPr/>
            <a:lstStyle/>
            <a:p>
              <a:endParaRPr lang="en-US"/>
            </a:p>
          </p:txBody>
        </p:sp>
        <p:sp>
          <p:nvSpPr>
            <p:cNvPr id="40973" name="Line 70"/>
            <p:cNvSpPr>
              <a:spLocks noChangeShapeType="1"/>
            </p:cNvSpPr>
            <p:nvPr/>
          </p:nvSpPr>
          <p:spPr bwMode="auto">
            <a:xfrm>
              <a:off x="6751" y="11266"/>
              <a:ext cx="2900" cy="0"/>
            </a:xfrm>
            <a:prstGeom prst="line">
              <a:avLst/>
            </a:prstGeom>
            <a:noFill/>
            <a:ln w="9525">
              <a:solidFill>
                <a:srgbClr val="000000"/>
              </a:solidFill>
              <a:round/>
              <a:headEnd/>
              <a:tailEnd/>
            </a:ln>
          </p:spPr>
          <p:txBody>
            <a:bodyPr/>
            <a:lstStyle/>
            <a:p>
              <a:endParaRPr lang="en-US"/>
            </a:p>
          </p:txBody>
        </p:sp>
        <p:sp>
          <p:nvSpPr>
            <p:cNvPr id="40974" name="Line 71"/>
            <p:cNvSpPr>
              <a:spLocks noChangeShapeType="1"/>
            </p:cNvSpPr>
            <p:nvPr/>
          </p:nvSpPr>
          <p:spPr bwMode="auto">
            <a:xfrm>
              <a:off x="10051" y="11266"/>
              <a:ext cx="800" cy="0"/>
            </a:xfrm>
            <a:prstGeom prst="line">
              <a:avLst/>
            </a:prstGeom>
            <a:noFill/>
            <a:ln w="9525">
              <a:solidFill>
                <a:srgbClr val="000000"/>
              </a:solidFill>
              <a:round/>
              <a:headEnd/>
              <a:tailEnd/>
            </a:ln>
          </p:spPr>
          <p:txBody>
            <a:bodyPr/>
            <a:lstStyle/>
            <a:p>
              <a:endParaRPr lang="en-US"/>
            </a:p>
          </p:txBody>
        </p:sp>
      </p:gr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a:t>2011</a:t>
            </a:r>
            <a:endParaRPr lang="en-GB"/>
          </a:p>
        </p:txBody>
      </p:sp>
      <p:sp>
        <p:nvSpPr>
          <p:cNvPr id="5" name="Slide Number Placeholder 4"/>
          <p:cNvSpPr>
            <a:spLocks noGrp="1"/>
          </p:cNvSpPr>
          <p:nvPr>
            <p:ph type="sldNum" sz="quarter" idx="12"/>
          </p:nvPr>
        </p:nvSpPr>
        <p:spPr/>
        <p:txBody>
          <a:bodyPr/>
          <a:lstStyle/>
          <a:p>
            <a:pPr>
              <a:defRPr/>
            </a:pPr>
            <a:fld id="{CE82571C-B9DC-4D49-810B-7609F7F3739B}" type="slidenum">
              <a:rPr lang="en-GB"/>
              <a:pPr>
                <a:defRPr/>
              </a:pPr>
              <a:t>38</a:t>
            </a:fld>
            <a:endParaRPr lang="en-GB"/>
          </a:p>
        </p:txBody>
      </p:sp>
      <p:pic>
        <p:nvPicPr>
          <p:cNvPr id="41988" name="Picture 5"/>
          <p:cNvPicPr>
            <a:picLocks noChangeAspect="1" noChangeArrowheads="1"/>
          </p:cNvPicPr>
          <p:nvPr/>
        </p:nvPicPr>
        <p:blipFill>
          <a:blip r:embed="rId2"/>
          <a:srcRect/>
          <a:stretch>
            <a:fillRect/>
          </a:stretch>
        </p:blipFill>
        <p:spPr bwMode="auto">
          <a:xfrm>
            <a:off x="1314450" y="250825"/>
            <a:ext cx="6049108" cy="5900738"/>
          </a:xfrm>
          <a:prstGeom prst="rect">
            <a:avLst/>
          </a:prstGeom>
          <a:noFill/>
          <a:ln w="9525">
            <a:noFill/>
            <a:miter lim="800000"/>
            <a:headEnd/>
            <a:tailEnd/>
          </a:ln>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r>
              <a:rPr lang="en-US"/>
              <a:t>2011</a:t>
            </a:r>
            <a:endParaRPr lang="en-GB"/>
          </a:p>
        </p:txBody>
      </p:sp>
      <p:sp>
        <p:nvSpPr>
          <p:cNvPr id="9" name="Slide Number Placeholder 5"/>
          <p:cNvSpPr>
            <a:spLocks noGrp="1"/>
          </p:cNvSpPr>
          <p:nvPr>
            <p:ph type="sldNum" sz="quarter" idx="12"/>
          </p:nvPr>
        </p:nvSpPr>
        <p:spPr/>
        <p:txBody>
          <a:bodyPr/>
          <a:lstStyle/>
          <a:p>
            <a:pPr>
              <a:defRPr/>
            </a:pPr>
            <a:fld id="{699508F6-F471-4971-837E-E3C5FEAB5083}" type="slidenum">
              <a:rPr lang="en-GB"/>
              <a:pPr>
                <a:defRPr/>
              </a:pPr>
              <a:t>39</a:t>
            </a:fld>
            <a:endParaRPr lang="en-GB"/>
          </a:p>
        </p:txBody>
      </p:sp>
      <p:grpSp>
        <p:nvGrpSpPr>
          <p:cNvPr id="2" name="Group 2"/>
          <p:cNvGrpSpPr>
            <a:grpSpLocks/>
          </p:cNvGrpSpPr>
          <p:nvPr/>
        </p:nvGrpSpPr>
        <p:grpSpPr bwMode="auto">
          <a:xfrm>
            <a:off x="874835" y="1546225"/>
            <a:ext cx="7489580" cy="5360988"/>
            <a:chOff x="551" y="782"/>
            <a:chExt cx="4718" cy="3377"/>
          </a:xfrm>
        </p:grpSpPr>
        <p:pic>
          <p:nvPicPr>
            <p:cNvPr id="43015" name="Picture 3" descr="laudonf07-06"/>
            <p:cNvPicPr>
              <a:picLocks noChangeAspect="1" noChangeArrowheads="1"/>
            </p:cNvPicPr>
            <p:nvPr/>
          </p:nvPicPr>
          <p:blipFill>
            <a:blip r:embed="rId3"/>
            <a:srcRect/>
            <a:stretch>
              <a:fillRect/>
            </a:stretch>
          </p:blipFill>
          <p:spPr bwMode="auto">
            <a:xfrm>
              <a:off x="551" y="782"/>
              <a:ext cx="4718" cy="3067"/>
            </a:xfrm>
            <a:prstGeom prst="rect">
              <a:avLst/>
            </a:prstGeom>
            <a:solidFill>
              <a:srgbClr val="EAEAEA"/>
            </a:solidFill>
            <a:ln w="9525">
              <a:noFill/>
              <a:miter lim="800000"/>
              <a:headEnd/>
              <a:tailEnd/>
            </a:ln>
          </p:spPr>
        </p:pic>
        <p:sp>
          <p:nvSpPr>
            <p:cNvPr id="43016" name="Text Box 4"/>
            <p:cNvSpPr txBox="1">
              <a:spLocks noChangeArrowheads="1"/>
            </p:cNvSpPr>
            <p:nvPr/>
          </p:nvSpPr>
          <p:spPr bwMode="auto">
            <a:xfrm>
              <a:off x="2228" y="3928"/>
              <a:ext cx="888" cy="231"/>
            </a:xfrm>
            <a:prstGeom prst="rect">
              <a:avLst/>
            </a:prstGeom>
            <a:noFill/>
            <a:ln w="12700">
              <a:noFill/>
              <a:miter lim="800000"/>
              <a:headEnd/>
              <a:tailEnd/>
            </a:ln>
          </p:spPr>
          <p:txBody>
            <a:bodyPr>
              <a:spAutoFit/>
            </a:bodyPr>
            <a:lstStyle/>
            <a:p>
              <a:pPr algn="l" eaLnBrk="0" hangingPunct="0">
                <a:spcBef>
                  <a:spcPct val="50000"/>
                </a:spcBef>
              </a:pPr>
              <a:endParaRPr lang="en-GB" sz="1800" baseline="0">
                <a:solidFill>
                  <a:srgbClr val="0336B7"/>
                </a:solidFill>
                <a:latin typeface="Arial" charset="0"/>
              </a:endParaRPr>
            </a:p>
          </p:txBody>
        </p:sp>
      </p:grpSp>
      <p:sp>
        <p:nvSpPr>
          <p:cNvPr id="43013" name="Text Box 5"/>
          <p:cNvSpPr txBox="1">
            <a:spLocks noChangeArrowheads="1"/>
          </p:cNvSpPr>
          <p:nvPr/>
        </p:nvSpPr>
        <p:spPr bwMode="auto">
          <a:xfrm>
            <a:off x="2984990" y="1092203"/>
            <a:ext cx="2646485" cy="366713"/>
          </a:xfrm>
          <a:prstGeom prst="rect">
            <a:avLst/>
          </a:prstGeom>
          <a:noFill/>
          <a:ln w="12700">
            <a:noFill/>
            <a:miter lim="800000"/>
            <a:headEnd/>
            <a:tailEnd/>
          </a:ln>
        </p:spPr>
        <p:txBody>
          <a:bodyPr>
            <a:spAutoFit/>
          </a:bodyPr>
          <a:lstStyle/>
          <a:p>
            <a:pPr algn="l" eaLnBrk="0" hangingPunct="0">
              <a:spcBef>
                <a:spcPct val="50000"/>
              </a:spcBef>
            </a:pPr>
            <a:r>
              <a:rPr lang="en-US" sz="1800" baseline="0">
                <a:solidFill>
                  <a:srgbClr val="008000"/>
                </a:solidFill>
                <a:latin typeface="Arial" charset="0"/>
              </a:rPr>
              <a:t>Relational Data Model</a:t>
            </a:r>
          </a:p>
        </p:txBody>
      </p:sp>
      <p:sp>
        <p:nvSpPr>
          <p:cNvPr id="43014" name="Text Box 6"/>
          <p:cNvSpPr txBox="1">
            <a:spLocks noChangeArrowheads="1"/>
          </p:cNvSpPr>
          <p:nvPr/>
        </p:nvSpPr>
        <p:spPr bwMode="auto">
          <a:xfrm>
            <a:off x="1861040" y="674688"/>
            <a:ext cx="5590443" cy="336550"/>
          </a:xfrm>
          <a:prstGeom prst="rect">
            <a:avLst/>
          </a:prstGeom>
          <a:noFill/>
          <a:ln w="12700">
            <a:noFill/>
            <a:miter lim="800000"/>
            <a:headEnd/>
            <a:tailEnd/>
          </a:ln>
        </p:spPr>
        <p:txBody>
          <a:bodyPr>
            <a:spAutoFit/>
          </a:bodyPr>
          <a:lstStyle/>
          <a:p>
            <a:pPr algn="l" eaLnBrk="0" hangingPunct="0">
              <a:spcBef>
                <a:spcPct val="50000"/>
              </a:spcBef>
            </a:pPr>
            <a:r>
              <a:rPr lang="en-US" sz="1600" baseline="0">
                <a:solidFill>
                  <a:srgbClr val="CCECFF"/>
                </a:solidFill>
                <a:latin typeface="Arial" charset="0"/>
              </a:rPr>
              <a:t>THE DATABASE APPROACH TO DATA MANAGEMENT</a:t>
            </a:r>
          </a:p>
        </p:txBody>
      </p:sp>
    </p:spTree>
  </p:cSld>
  <p:clrMapOvr>
    <a:masterClrMapping/>
  </p:clrMapOvr>
  <p:transition advClick="0"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a:t>2011</a:t>
            </a:r>
            <a:endParaRPr lang="en-GB"/>
          </a:p>
        </p:txBody>
      </p:sp>
      <p:sp>
        <p:nvSpPr>
          <p:cNvPr id="5" name="Slide Number Placeholder 5"/>
          <p:cNvSpPr>
            <a:spLocks noGrp="1"/>
          </p:cNvSpPr>
          <p:nvPr>
            <p:ph type="sldNum" sz="quarter" idx="12"/>
          </p:nvPr>
        </p:nvSpPr>
        <p:spPr/>
        <p:txBody>
          <a:bodyPr/>
          <a:lstStyle/>
          <a:p>
            <a:pPr>
              <a:defRPr/>
            </a:pPr>
            <a:fld id="{19AEF53C-77D4-4A63-8171-A3A3ADF81ECE}" type="slidenum">
              <a:rPr lang="en-GB"/>
              <a:pPr>
                <a:defRPr/>
              </a:pPr>
              <a:t>4</a:t>
            </a:fld>
            <a:endParaRPr lang="en-GB"/>
          </a:p>
        </p:txBody>
      </p:sp>
      <p:sp>
        <p:nvSpPr>
          <p:cNvPr id="1299458" name="Rectangle 2"/>
          <p:cNvSpPr>
            <a:spLocks noChangeArrowheads="1"/>
          </p:cNvSpPr>
          <p:nvPr/>
        </p:nvSpPr>
        <p:spPr bwMode="auto">
          <a:xfrm>
            <a:off x="252046" y="333375"/>
            <a:ext cx="8569569" cy="5945188"/>
          </a:xfrm>
          <a:prstGeom prst="rect">
            <a:avLst/>
          </a:prstGeom>
          <a:solidFill>
            <a:srgbClr val="FFFFCC"/>
          </a:solidFill>
          <a:ln w="9525">
            <a:noFill/>
            <a:miter lim="800000"/>
            <a:headEnd/>
            <a:tailEnd/>
          </a:ln>
        </p:spPr>
        <p:txBody>
          <a:bodyPr/>
          <a:lstStyle/>
          <a:p>
            <a:pPr marL="342900" indent="-342900">
              <a:lnSpc>
                <a:spcPct val="80000"/>
              </a:lnSpc>
              <a:spcBef>
                <a:spcPct val="20000"/>
              </a:spcBef>
              <a:defRPr/>
            </a:pPr>
            <a:r>
              <a:rPr lang="en-US" sz="2000" baseline="0">
                <a:solidFill>
                  <a:srgbClr val="96004B"/>
                </a:solidFill>
                <a:effectLst>
                  <a:outerShdw blurRad="38100" dist="38100" dir="2700000" algn="tl">
                    <a:srgbClr val="000000"/>
                  </a:outerShdw>
                </a:effectLst>
                <a:latin typeface="Arial" charset="0"/>
                <a:cs typeface="Arial" charset="0"/>
              </a:rPr>
              <a:t>Gjeneratat e gjuhëve programore</a:t>
            </a:r>
          </a:p>
          <a:p>
            <a:pPr marL="342900" indent="-342900" algn="l">
              <a:lnSpc>
                <a:spcPct val="80000"/>
              </a:lnSpc>
              <a:spcBef>
                <a:spcPct val="20000"/>
              </a:spcBef>
              <a:defRPr/>
            </a:pPr>
            <a:endParaRPr lang="en-US" sz="2000" baseline="0">
              <a:solidFill>
                <a:srgbClr val="96004B"/>
              </a:solidFill>
              <a:effectLst>
                <a:outerShdw blurRad="38100" dist="38100" dir="2700000" algn="tl">
                  <a:srgbClr val="000000"/>
                </a:outerShdw>
              </a:effectLst>
              <a:latin typeface="Arial" charset="0"/>
              <a:cs typeface="Arial" charset="0"/>
            </a:endParaRPr>
          </a:p>
          <a:p>
            <a:pPr marL="342900" indent="-342900" algn="l">
              <a:lnSpc>
                <a:spcPct val="80000"/>
              </a:lnSpc>
              <a:spcBef>
                <a:spcPct val="20000"/>
              </a:spcBef>
              <a:defRPr/>
            </a:pPr>
            <a:r>
              <a:rPr lang="en-US" sz="1600" baseline="0">
                <a:latin typeface="Arial" charset="0"/>
                <a:cs typeface="Arial" charset="0"/>
              </a:rPr>
              <a:t>Në industrinë kompjuterike  , kjo shurtesë shfrytëzohet për ta prezantuar hapat kryesore apo "generations" në evolimin e gjuhëve programore</a:t>
            </a:r>
            <a:r>
              <a:rPr lang="en-US" sz="1600" b="0" baseline="0">
                <a:latin typeface="Arial" charset="0"/>
                <a:cs typeface="Arial" charset="0"/>
              </a:rPr>
              <a:t>. </a:t>
            </a:r>
          </a:p>
          <a:p>
            <a:pPr marL="342900" indent="-342900" algn="l">
              <a:lnSpc>
                <a:spcPct val="80000"/>
              </a:lnSpc>
              <a:spcBef>
                <a:spcPct val="20000"/>
              </a:spcBef>
              <a:buFontTx/>
              <a:buChar char="•"/>
              <a:defRPr/>
            </a:pPr>
            <a:r>
              <a:rPr lang="en-US" sz="1600" baseline="0">
                <a:solidFill>
                  <a:srgbClr val="96004B"/>
                </a:solidFill>
                <a:effectLst>
                  <a:outerShdw blurRad="38100" dist="38100" dir="2700000" algn="tl">
                    <a:srgbClr val="000000"/>
                  </a:outerShdw>
                </a:effectLst>
                <a:latin typeface="Arial" charset="0"/>
                <a:cs typeface="Arial" charset="0"/>
              </a:rPr>
              <a:t>1GL</a:t>
            </a:r>
            <a:r>
              <a:rPr lang="en-US" sz="1600" b="0" baseline="0">
                <a:latin typeface="Arial" charset="0"/>
                <a:cs typeface="Arial" charset="0"/>
              </a:rPr>
              <a:t> or first-generation language ishte (</a:t>
            </a:r>
            <a:r>
              <a:rPr lang="en-US" sz="1400" b="0" baseline="0">
                <a:latin typeface="Arial" charset="0"/>
                <a:cs typeface="Arial" charset="0"/>
              </a:rPr>
              <a:t>dhe ende është</a:t>
            </a:r>
            <a:r>
              <a:rPr lang="en-US" sz="1600" b="0" baseline="0">
                <a:latin typeface="Arial" charset="0"/>
                <a:cs typeface="Arial" charset="0"/>
              </a:rPr>
              <a:t> ) </a:t>
            </a:r>
            <a:r>
              <a:rPr lang="en-US" sz="1600" baseline="0">
                <a:solidFill>
                  <a:srgbClr val="96004B"/>
                </a:solidFill>
                <a:effectLst>
                  <a:outerShdw blurRad="38100" dist="38100" dir="2700000" algn="tl">
                    <a:srgbClr val="000000"/>
                  </a:outerShdw>
                </a:effectLst>
                <a:latin typeface="Arial" charset="0"/>
                <a:cs typeface="Arial" charset="0"/>
              </a:rPr>
              <a:t>machine language</a:t>
            </a:r>
            <a:r>
              <a:rPr lang="en-US" sz="1600" b="0" baseline="0">
                <a:latin typeface="Arial" charset="0"/>
                <a:cs typeface="Arial" charset="0"/>
              </a:rPr>
              <a:t> niveli ku instrucionet dhe t</a:t>
            </a:r>
            <a:r>
              <a:rPr lang="en-US" sz="1800" b="0" baseline="0">
                <a:latin typeface="Arial" charset="0"/>
                <a:cs typeface="Arial" charset="0"/>
              </a:rPr>
              <a:t>ë</a:t>
            </a:r>
            <a:r>
              <a:rPr lang="en-US" sz="1600" b="0" baseline="0">
                <a:latin typeface="Arial" charset="0"/>
                <a:cs typeface="Arial" charset="0"/>
              </a:rPr>
              <a:t> dh</a:t>
            </a:r>
            <a:r>
              <a:rPr lang="en-US" sz="1800" b="0" baseline="0">
                <a:latin typeface="Arial" charset="0"/>
                <a:cs typeface="Arial" charset="0"/>
              </a:rPr>
              <a:t>ënat</a:t>
            </a:r>
            <a:r>
              <a:rPr lang="en-US" sz="1600" b="0" baseline="0">
                <a:latin typeface="Arial" charset="0"/>
                <a:cs typeface="Arial" charset="0"/>
              </a:rPr>
              <a:t> t</a:t>
            </a:r>
            <a:r>
              <a:rPr lang="en-US" sz="1800" b="0" baseline="0">
                <a:latin typeface="Arial" charset="0"/>
                <a:cs typeface="Arial" charset="0"/>
              </a:rPr>
              <a:t>ë</a:t>
            </a:r>
            <a:r>
              <a:rPr lang="en-US" sz="1600" b="0" baseline="0">
                <a:latin typeface="Arial" charset="0"/>
                <a:cs typeface="Arial" charset="0"/>
              </a:rPr>
              <a:t> cilat procesorit i ipen  në formë (vargje) të</a:t>
            </a:r>
            <a:r>
              <a:rPr lang="en-US" sz="1800" b="0" baseline="0">
                <a:latin typeface="Arial" charset="0"/>
                <a:cs typeface="Arial" charset="0"/>
              </a:rPr>
              <a:t> </a:t>
            </a:r>
            <a:r>
              <a:rPr lang="en-US" sz="1800" baseline="0">
                <a:solidFill>
                  <a:srgbClr val="96004B"/>
                </a:solidFill>
                <a:effectLst>
                  <a:outerShdw blurRad="38100" dist="38100" dir="2700000" algn="tl">
                    <a:srgbClr val="000000"/>
                  </a:outerShdw>
                </a:effectLst>
                <a:latin typeface="Arial" charset="0"/>
                <a:cs typeface="Arial" charset="0"/>
              </a:rPr>
              <a:t>njëshve</a:t>
            </a:r>
            <a:r>
              <a:rPr lang="en-US" sz="1800" b="0" baseline="0">
                <a:latin typeface="Arial" charset="0"/>
                <a:cs typeface="Arial" charset="0"/>
              </a:rPr>
              <a:t> dhe </a:t>
            </a:r>
            <a:r>
              <a:rPr lang="en-US" sz="1800" baseline="0">
                <a:solidFill>
                  <a:srgbClr val="96004B"/>
                </a:solidFill>
                <a:effectLst>
                  <a:outerShdw blurRad="38100" dist="38100" dir="2700000" algn="tl">
                    <a:srgbClr val="000000"/>
                  </a:outerShdw>
                </a:effectLst>
                <a:latin typeface="Arial" charset="0"/>
                <a:cs typeface="Arial" charset="0"/>
              </a:rPr>
              <a:t>xerove</a:t>
            </a:r>
            <a:endParaRPr lang="en-US" sz="1600" baseline="0">
              <a:solidFill>
                <a:srgbClr val="96004B"/>
              </a:solidFill>
              <a:effectLst>
                <a:outerShdw blurRad="38100" dist="38100" dir="2700000" algn="tl">
                  <a:srgbClr val="000000"/>
                </a:outerShdw>
              </a:effectLst>
              <a:latin typeface="Arial" charset="0"/>
              <a:cs typeface="Arial" charset="0"/>
            </a:endParaRPr>
          </a:p>
          <a:p>
            <a:pPr marL="342900" indent="-342900" algn="l">
              <a:lnSpc>
                <a:spcPct val="80000"/>
              </a:lnSpc>
              <a:spcBef>
                <a:spcPct val="20000"/>
              </a:spcBef>
              <a:buFontTx/>
              <a:buChar char="•"/>
              <a:defRPr/>
            </a:pPr>
            <a:r>
              <a:rPr lang="en-US" sz="1600" baseline="0">
                <a:solidFill>
                  <a:srgbClr val="96004B"/>
                </a:solidFill>
                <a:effectLst>
                  <a:outerShdw blurRad="38100" dist="38100" dir="2700000" algn="tl">
                    <a:srgbClr val="000000"/>
                  </a:outerShdw>
                </a:effectLst>
                <a:latin typeface="Arial" charset="0"/>
                <a:cs typeface="Arial" charset="0"/>
              </a:rPr>
              <a:t>2GL</a:t>
            </a:r>
            <a:r>
              <a:rPr lang="en-US" sz="1600" b="0" baseline="0">
                <a:latin typeface="Arial" charset="0"/>
                <a:cs typeface="Arial" charset="0"/>
              </a:rPr>
              <a:t> or second-generation </a:t>
            </a:r>
            <a:r>
              <a:rPr lang="en-US" sz="1600" baseline="0">
                <a:latin typeface="Arial" charset="0"/>
                <a:cs typeface="Arial" charset="0"/>
              </a:rPr>
              <a:t>language është</a:t>
            </a:r>
            <a:r>
              <a:rPr lang="en-US" sz="1800" b="0" baseline="0">
                <a:latin typeface="Arial" charset="0"/>
                <a:cs typeface="Arial" charset="0"/>
              </a:rPr>
              <a:t> gjuha programore e quajtur</a:t>
            </a:r>
            <a:r>
              <a:rPr lang="en-US" sz="1600" b="0" baseline="0">
                <a:latin typeface="Arial" charset="0"/>
                <a:cs typeface="Arial" charset="0"/>
              </a:rPr>
              <a:t> </a:t>
            </a:r>
            <a:r>
              <a:rPr lang="en-US" sz="1600" baseline="0">
                <a:solidFill>
                  <a:srgbClr val="96004B"/>
                </a:solidFill>
                <a:effectLst>
                  <a:outerShdw blurRad="38100" dist="38100" dir="2700000" algn="tl">
                    <a:srgbClr val="000000"/>
                  </a:outerShdw>
                </a:effectLst>
                <a:latin typeface="Arial" charset="0"/>
                <a:cs typeface="Arial" charset="0"/>
              </a:rPr>
              <a:t>assembler</a:t>
            </a:r>
            <a:r>
              <a:rPr lang="en-US" sz="1600" b="0" baseline="0">
                <a:solidFill>
                  <a:srgbClr val="996633"/>
                </a:solidFill>
                <a:latin typeface="Arial" charset="0"/>
                <a:cs typeface="Arial" charset="0"/>
              </a:rPr>
              <a:t> </a:t>
            </a:r>
            <a:r>
              <a:rPr lang="en-US" sz="1600" b="0" baseline="0">
                <a:latin typeface="Arial" charset="0"/>
                <a:cs typeface="Arial" charset="0"/>
              </a:rPr>
              <a:t> apo </a:t>
            </a:r>
            <a:r>
              <a:rPr lang="en-US" sz="1600" b="0" baseline="0">
                <a:solidFill>
                  <a:srgbClr val="996633"/>
                </a:solidFill>
                <a:latin typeface="Arial" charset="0"/>
                <a:cs typeface="Arial" charset="0"/>
              </a:rPr>
              <a:t>"</a:t>
            </a:r>
            <a:r>
              <a:rPr lang="en-US" sz="1600" baseline="0">
                <a:solidFill>
                  <a:srgbClr val="96004B"/>
                </a:solidFill>
                <a:effectLst>
                  <a:outerShdw blurRad="38100" dist="38100" dir="2700000" algn="tl">
                    <a:srgbClr val="000000"/>
                  </a:outerShdw>
                </a:effectLst>
                <a:latin typeface="Arial" charset="0"/>
                <a:cs typeface="Arial" charset="0"/>
              </a:rPr>
              <a:t>assembly</a:t>
            </a:r>
            <a:r>
              <a:rPr lang="en-US" sz="1600" b="0" baseline="0">
                <a:solidFill>
                  <a:srgbClr val="996633"/>
                </a:solidFill>
                <a:latin typeface="Arial" charset="0"/>
                <a:cs typeface="Arial" charset="0"/>
              </a:rPr>
              <a:t>"</a:t>
            </a:r>
            <a:r>
              <a:rPr lang="en-US" sz="1600" b="0" baseline="0">
                <a:latin typeface="Arial" charset="0"/>
                <a:cs typeface="Arial" charset="0"/>
              </a:rPr>
              <a:t> </a:t>
            </a:r>
            <a:endParaRPr lang="en-US" sz="1600" baseline="0">
              <a:latin typeface="Arial" charset="0"/>
              <a:cs typeface="Arial" charset="0"/>
            </a:endParaRPr>
          </a:p>
          <a:p>
            <a:pPr marL="342900" indent="-342900" algn="l">
              <a:lnSpc>
                <a:spcPct val="80000"/>
              </a:lnSpc>
              <a:spcBef>
                <a:spcPct val="20000"/>
              </a:spcBef>
              <a:buFontTx/>
              <a:buChar char="•"/>
              <a:defRPr/>
            </a:pPr>
            <a:r>
              <a:rPr lang="en-US" sz="1600" baseline="0">
                <a:solidFill>
                  <a:srgbClr val="96004B"/>
                </a:solidFill>
                <a:effectLst>
                  <a:outerShdw blurRad="38100" dist="38100" dir="2700000" algn="tl">
                    <a:srgbClr val="000000"/>
                  </a:outerShdw>
                </a:effectLst>
                <a:latin typeface="Arial" charset="0"/>
                <a:cs typeface="Arial" charset="0"/>
              </a:rPr>
              <a:t>3GL</a:t>
            </a:r>
            <a:r>
              <a:rPr lang="en-US" sz="1600" b="0" baseline="0">
                <a:latin typeface="Arial" charset="0"/>
                <a:cs typeface="Arial" charset="0"/>
              </a:rPr>
              <a:t> or third-generation language paraqesin ashtu t</a:t>
            </a:r>
            <a:r>
              <a:rPr lang="en-US" sz="1800" b="0" baseline="0">
                <a:latin typeface="Arial" charset="0"/>
                <a:cs typeface="Arial" charset="0"/>
              </a:rPr>
              <a:t>ë quajturat </a:t>
            </a:r>
            <a:r>
              <a:rPr lang="en-US" sz="1600" b="0" baseline="0">
                <a:latin typeface="Arial" charset="0"/>
                <a:cs typeface="Arial" charset="0"/>
              </a:rPr>
              <a:t> </a:t>
            </a:r>
            <a:r>
              <a:rPr lang="en-US" sz="1600" b="0" baseline="0">
                <a:solidFill>
                  <a:srgbClr val="996633"/>
                </a:solidFill>
                <a:latin typeface="Arial" charset="0"/>
                <a:cs typeface="Arial" charset="0"/>
              </a:rPr>
              <a:t>"</a:t>
            </a:r>
            <a:r>
              <a:rPr lang="en-US" sz="1600" baseline="0">
                <a:solidFill>
                  <a:srgbClr val="96004B"/>
                </a:solidFill>
                <a:effectLst>
                  <a:outerShdw blurRad="38100" dist="38100" dir="2700000" algn="tl">
                    <a:srgbClr val="000000"/>
                  </a:outerShdw>
                </a:effectLst>
                <a:latin typeface="Arial" charset="0"/>
                <a:cs typeface="Arial" charset="0"/>
              </a:rPr>
              <a:t>high-level</a:t>
            </a:r>
            <a:r>
              <a:rPr lang="en-US" sz="1600" b="0" baseline="0">
                <a:solidFill>
                  <a:srgbClr val="996633"/>
                </a:solidFill>
                <a:latin typeface="Arial" charset="0"/>
                <a:cs typeface="Arial" charset="0"/>
              </a:rPr>
              <a:t>"</a:t>
            </a:r>
            <a:r>
              <a:rPr lang="en-US" sz="1600" b="0" baseline="0">
                <a:latin typeface="Arial" charset="0"/>
                <a:cs typeface="Arial" charset="0"/>
              </a:rPr>
              <a:t> programming language, siq</a:t>
            </a:r>
            <a:r>
              <a:rPr lang="en-US" sz="1800" b="0" baseline="0">
                <a:latin typeface="Arial" charset="0"/>
                <a:cs typeface="Arial" charset="0"/>
              </a:rPr>
              <a:t>ë</a:t>
            </a:r>
            <a:r>
              <a:rPr lang="en-US" sz="1600" b="0" baseline="0">
                <a:latin typeface="Arial" charset="0"/>
                <a:cs typeface="Arial" charset="0"/>
              </a:rPr>
              <a:t> jan</a:t>
            </a:r>
            <a:r>
              <a:rPr lang="en-US" sz="1800" b="0" baseline="0">
                <a:latin typeface="Arial" charset="0"/>
                <a:cs typeface="Arial" charset="0"/>
              </a:rPr>
              <a:t>ë </a:t>
            </a:r>
            <a:r>
              <a:rPr lang="en-US" sz="1600" b="0" baseline="0">
                <a:latin typeface="Arial" charset="0"/>
                <a:cs typeface="Arial" charset="0"/>
              </a:rPr>
              <a:t> </a:t>
            </a:r>
            <a:r>
              <a:rPr lang="en-US" sz="1600" baseline="0">
                <a:solidFill>
                  <a:srgbClr val="96004B"/>
                </a:solidFill>
                <a:effectLst>
                  <a:outerShdw blurRad="38100" dist="38100" dir="2700000" algn="tl">
                    <a:srgbClr val="000000"/>
                  </a:outerShdw>
                </a:effectLst>
                <a:latin typeface="Arial" charset="0"/>
                <a:cs typeface="Arial" charset="0"/>
              </a:rPr>
              <a:t>PL/I,  C,C++ Java, COBOL, FORTRAN,BASIC</a:t>
            </a:r>
            <a:r>
              <a:rPr lang="en-US" sz="1600" b="0" baseline="0">
                <a:latin typeface="Arial" charset="0"/>
                <a:cs typeface="Arial" charset="0"/>
              </a:rPr>
              <a:t>  e tj.</a:t>
            </a:r>
            <a:endParaRPr lang="en-US" sz="1600" baseline="0">
              <a:latin typeface="Arial" charset="0"/>
              <a:cs typeface="Arial" charset="0"/>
            </a:endParaRPr>
          </a:p>
          <a:p>
            <a:pPr marL="342900" indent="-342900" algn="l">
              <a:lnSpc>
                <a:spcPct val="80000"/>
              </a:lnSpc>
              <a:spcBef>
                <a:spcPct val="20000"/>
              </a:spcBef>
              <a:buFontTx/>
              <a:buChar char="•"/>
              <a:defRPr/>
            </a:pPr>
            <a:r>
              <a:rPr lang="en-US" sz="1600" baseline="0">
                <a:solidFill>
                  <a:srgbClr val="96004B"/>
                </a:solidFill>
                <a:effectLst>
                  <a:outerShdw blurRad="38100" dist="38100" dir="2700000" algn="tl">
                    <a:srgbClr val="000000"/>
                  </a:outerShdw>
                </a:effectLst>
                <a:latin typeface="Arial" charset="0"/>
                <a:cs typeface="Arial" charset="0"/>
              </a:rPr>
              <a:t>4GL</a:t>
            </a:r>
            <a:r>
              <a:rPr lang="en-US" sz="1600" b="0" baseline="0">
                <a:solidFill>
                  <a:srgbClr val="008080"/>
                </a:solidFill>
                <a:latin typeface="Arial" charset="0"/>
                <a:cs typeface="Arial" charset="0"/>
              </a:rPr>
              <a:t> </a:t>
            </a:r>
            <a:r>
              <a:rPr lang="en-US" sz="1600" b="0" baseline="0">
                <a:latin typeface="Arial" charset="0"/>
                <a:cs typeface="Arial" charset="0"/>
              </a:rPr>
              <a:t>or fourth-generation language  jan</a:t>
            </a:r>
            <a:r>
              <a:rPr lang="en-US" sz="1800" b="0" baseline="0">
                <a:latin typeface="Arial" charset="0"/>
                <a:cs typeface="Arial" charset="0"/>
              </a:rPr>
              <a:t>ë të dizejnuara për të qenë më afër  gjuhëve </a:t>
            </a:r>
            <a:r>
              <a:rPr lang="en-US" sz="1600" b="0" baseline="0">
                <a:latin typeface="Arial" charset="0"/>
                <a:cs typeface="Arial" charset="0"/>
              </a:rPr>
              <a:t>natyrale se gjuh</a:t>
            </a:r>
            <a:r>
              <a:rPr lang="en-US" sz="1800" b="0" baseline="0">
                <a:latin typeface="Arial" charset="0"/>
                <a:cs typeface="Arial" charset="0"/>
              </a:rPr>
              <a:t>ët programore të </a:t>
            </a:r>
            <a:r>
              <a:rPr lang="en-US" sz="1600" b="0" baseline="0">
                <a:latin typeface="Arial" charset="0"/>
                <a:cs typeface="Arial" charset="0"/>
              </a:rPr>
              <a:t> </a:t>
            </a:r>
            <a:r>
              <a:rPr lang="en-US" sz="1600" baseline="0">
                <a:solidFill>
                  <a:srgbClr val="96004B"/>
                </a:solidFill>
                <a:effectLst>
                  <a:outerShdw blurRad="38100" dist="38100" dir="2700000" algn="tl">
                    <a:srgbClr val="000000"/>
                  </a:outerShdw>
                </a:effectLst>
                <a:latin typeface="Arial" charset="0"/>
                <a:cs typeface="Arial" charset="0"/>
              </a:rPr>
              <a:t>3GL</a:t>
            </a:r>
          </a:p>
          <a:p>
            <a:pPr marL="342900" indent="-342900" algn="l">
              <a:lnSpc>
                <a:spcPct val="80000"/>
              </a:lnSpc>
              <a:spcBef>
                <a:spcPct val="20000"/>
              </a:spcBef>
              <a:defRPr/>
            </a:pPr>
            <a:endParaRPr lang="en-US" sz="1600" b="0" baseline="0">
              <a:solidFill>
                <a:srgbClr val="996633"/>
              </a:solidFill>
              <a:latin typeface="Arial" charset="0"/>
              <a:cs typeface="Arial" charset="0"/>
            </a:endParaRPr>
          </a:p>
          <a:p>
            <a:pPr marL="342900" indent="-342900" algn="l">
              <a:lnSpc>
                <a:spcPct val="80000"/>
              </a:lnSpc>
              <a:spcBef>
                <a:spcPct val="20000"/>
              </a:spcBef>
              <a:buFontTx/>
              <a:buChar char="•"/>
              <a:defRPr/>
            </a:pPr>
            <a:r>
              <a:rPr lang="en-US" sz="1600" baseline="0">
                <a:solidFill>
                  <a:srgbClr val="008080"/>
                </a:solidFill>
                <a:latin typeface="Arial" charset="0"/>
                <a:cs typeface="Arial" charset="0"/>
              </a:rPr>
              <a:t>Gjuhët për punë me bazat e të dhënave shpesh janë të përshkruara si  4GL.  Instrukcioni Psh</a:t>
            </a:r>
            <a:r>
              <a:rPr lang="en-US" sz="1600" baseline="0">
                <a:latin typeface="Arial" charset="0"/>
                <a:cs typeface="Arial" charset="0"/>
              </a:rPr>
              <a:t>.</a:t>
            </a:r>
          </a:p>
          <a:p>
            <a:pPr marL="342900" indent="-342900" algn="l">
              <a:lnSpc>
                <a:spcPct val="80000"/>
              </a:lnSpc>
              <a:spcBef>
                <a:spcPct val="20000"/>
              </a:spcBef>
              <a:defRPr/>
            </a:pPr>
            <a:r>
              <a:rPr lang="en-US" sz="1600" b="0" baseline="0">
                <a:latin typeface="Arial" charset="0"/>
                <a:cs typeface="Arial" charset="0"/>
              </a:rPr>
              <a:t>     </a:t>
            </a:r>
            <a:r>
              <a:rPr lang="en-US" sz="1800" baseline="0">
                <a:solidFill>
                  <a:srgbClr val="0033CC"/>
                </a:solidFill>
                <a:latin typeface="Arial" charset="0"/>
                <a:cs typeface="Arial" charset="0"/>
              </a:rPr>
              <a:t>EXTRACT ALL CUSTOMERS WHERE "PREVIOUS PURCHASES" TOTAL MORE THAN $10</a:t>
            </a:r>
            <a:r>
              <a:rPr lang="en-US" sz="1800" baseline="0">
                <a:solidFill>
                  <a:srgbClr val="003300"/>
                </a:solidFill>
                <a:latin typeface="Arial" charset="0"/>
                <a:cs typeface="Arial" charset="0"/>
              </a:rPr>
              <a:t>                </a:t>
            </a:r>
            <a:r>
              <a:rPr lang="en-US" sz="1800" baseline="0">
                <a:latin typeface="Arial" charset="0"/>
                <a:cs typeface="Arial" charset="0"/>
              </a:rPr>
              <a:t>(</a:t>
            </a:r>
            <a:r>
              <a:rPr lang="en-US" sz="1800" baseline="0">
                <a:solidFill>
                  <a:srgbClr val="008080"/>
                </a:solidFill>
                <a:latin typeface="Arial" charset="0"/>
                <a:cs typeface="Arial" charset="0"/>
              </a:rPr>
              <a:t>Ekstrakt = nxjerr,shkëput</a:t>
            </a:r>
            <a:r>
              <a:rPr lang="en-US" sz="1800" baseline="0">
                <a:latin typeface="Arial" charset="0"/>
                <a:cs typeface="Arial" charset="0"/>
              </a:rPr>
              <a:t>)</a:t>
            </a:r>
            <a:endParaRPr lang="en-US" sz="1800" b="0" baseline="0">
              <a:latin typeface="Arial" charset="0"/>
              <a:cs typeface="Arial" charset="0"/>
            </a:endParaRPr>
          </a:p>
          <a:p>
            <a:pPr marL="342900" indent="-342900" algn="l">
              <a:lnSpc>
                <a:spcPct val="80000"/>
              </a:lnSpc>
              <a:defRPr/>
            </a:pPr>
            <a:r>
              <a:rPr lang="en-US" sz="3200" b="0" baseline="0">
                <a:latin typeface="Arial" charset="0"/>
                <a:cs typeface="Arial" charset="0"/>
              </a:rPr>
              <a:t>   </a:t>
            </a:r>
            <a:r>
              <a:rPr lang="en-US" sz="1800" b="0" baseline="0">
                <a:latin typeface="Arial" charset="0"/>
                <a:cs typeface="Arial" charset="0"/>
              </a:rPr>
              <a:t>Nëse </a:t>
            </a:r>
            <a:r>
              <a:rPr lang="en-US" sz="1800" baseline="0">
                <a:solidFill>
                  <a:srgbClr val="96004B"/>
                </a:solidFill>
                <a:latin typeface="Arial" charset="0"/>
                <a:cs typeface="Arial" charset="0"/>
              </a:rPr>
              <a:t>4gl</a:t>
            </a:r>
            <a:r>
              <a:rPr lang="en-US" sz="1800" b="0" baseline="0">
                <a:solidFill>
                  <a:srgbClr val="96004B"/>
                </a:solidFill>
                <a:latin typeface="Arial" charset="0"/>
                <a:cs typeface="Arial" charset="0"/>
              </a:rPr>
              <a:t> </a:t>
            </a:r>
            <a:r>
              <a:rPr lang="en-US" sz="1800" b="0" baseline="0">
                <a:latin typeface="Arial" charset="0"/>
                <a:cs typeface="Arial" charset="0"/>
              </a:rPr>
              <a:t>janë të dizejnuara të mundësojnë zhvillimin e programeve specifike, atëherë:</a:t>
            </a:r>
          </a:p>
          <a:p>
            <a:pPr marL="342900" indent="-342900" algn="l">
              <a:lnSpc>
                <a:spcPct val="80000"/>
              </a:lnSpc>
              <a:buFontTx/>
              <a:buChar char="•"/>
              <a:defRPr/>
            </a:pPr>
            <a:r>
              <a:rPr lang="en-US" sz="1800" b="0" baseline="0">
                <a:latin typeface="Arial" charset="0"/>
                <a:cs typeface="Arial" charset="0"/>
              </a:rPr>
              <a:t> </a:t>
            </a:r>
            <a:r>
              <a:rPr lang="en-US" sz="1800" baseline="0">
                <a:solidFill>
                  <a:srgbClr val="96004B"/>
                </a:solidFill>
                <a:latin typeface="Arial" charset="0"/>
                <a:cs typeface="Arial" charset="0"/>
              </a:rPr>
              <a:t>5gl</a:t>
            </a:r>
            <a:r>
              <a:rPr lang="en-US" sz="1800" b="0" baseline="0">
                <a:solidFill>
                  <a:srgbClr val="96004B"/>
                </a:solidFill>
                <a:latin typeface="Arial" charset="0"/>
                <a:cs typeface="Arial" charset="0"/>
              </a:rPr>
              <a:t> </a:t>
            </a:r>
            <a:r>
              <a:rPr lang="en-US" sz="1800" b="0" baseline="0">
                <a:latin typeface="Arial" charset="0"/>
                <a:cs typeface="Arial" charset="0"/>
              </a:rPr>
              <a:t> janë të dizejnuara ti mundësojnë kompjutorit vet ta zgjidh problemin, kurse shfrytëzohen kryesisht  në </a:t>
            </a:r>
            <a:r>
              <a:rPr lang="en-US" sz="1800" b="0" baseline="0">
                <a:solidFill>
                  <a:srgbClr val="96004B"/>
                </a:solidFill>
                <a:effectLst>
                  <a:outerShdw blurRad="38100" dist="38100" dir="2700000" algn="tl">
                    <a:srgbClr val="000000"/>
                  </a:outerShdw>
                </a:effectLst>
                <a:latin typeface="Arial" charset="0"/>
                <a:cs typeface="Arial" charset="0"/>
              </a:rPr>
              <a:t>Intelegjencën Artificiale. Prolog, OPS5</a:t>
            </a:r>
            <a:r>
              <a:rPr lang="en-US" sz="1800" b="0" baseline="0">
                <a:latin typeface="Arial" charset="0"/>
                <a:cs typeface="Arial" charset="0"/>
              </a:rPr>
              <a:t>, dhe </a:t>
            </a:r>
            <a:r>
              <a:rPr lang="en-US" sz="1800" b="0" baseline="0">
                <a:solidFill>
                  <a:srgbClr val="96004B"/>
                </a:solidFill>
                <a:effectLst>
                  <a:outerShdw blurRad="38100" dist="38100" dir="2700000" algn="tl">
                    <a:srgbClr val="000000"/>
                  </a:outerShdw>
                </a:effectLst>
                <a:latin typeface="Arial" charset="0"/>
                <a:cs typeface="Arial" charset="0"/>
              </a:rPr>
              <a:t>Mercury</a:t>
            </a:r>
            <a:r>
              <a:rPr lang="en-US" sz="1800" b="0" baseline="0">
                <a:effectLst>
                  <a:outerShdw blurRad="38100" dist="38100" dir="2700000" algn="tl">
                    <a:srgbClr val="FFFFFF"/>
                  </a:outerShdw>
                </a:effectLst>
                <a:latin typeface="Arial" charset="0"/>
                <a:cs typeface="Arial" charset="0"/>
              </a:rPr>
              <a:t> </a:t>
            </a:r>
            <a:r>
              <a:rPr lang="en-US" sz="1800" b="0" baseline="0">
                <a:latin typeface="Arial" charset="0"/>
                <a:cs typeface="Arial" charset="0"/>
              </a:rPr>
              <a:t>janë gjuhët më të njohura të gjuhëve të gjeneratës së</a:t>
            </a:r>
            <a:r>
              <a:rPr lang="en-US" sz="1800" b="0" baseline="0">
                <a:solidFill>
                  <a:srgbClr val="96004B"/>
                </a:solidFill>
                <a:latin typeface="Arial" charset="0"/>
                <a:cs typeface="Arial" charset="0"/>
              </a:rPr>
              <a:t> </a:t>
            </a:r>
            <a:r>
              <a:rPr lang="en-US" sz="1800" b="0" baseline="0">
                <a:solidFill>
                  <a:srgbClr val="96004B"/>
                </a:solidFill>
                <a:effectLst>
                  <a:outerShdw blurRad="38100" dist="38100" dir="2700000" algn="tl">
                    <a:srgbClr val="000000"/>
                  </a:outerShdw>
                </a:effectLst>
                <a:latin typeface="Arial" charset="0"/>
                <a:cs typeface="Arial" charset="0"/>
              </a:rPr>
              <a:t>5-të</a:t>
            </a:r>
          </a:p>
          <a:p>
            <a:pPr marL="342900" indent="-342900" algn="l">
              <a:lnSpc>
                <a:spcPct val="80000"/>
              </a:lnSpc>
              <a:spcBef>
                <a:spcPct val="20000"/>
              </a:spcBef>
              <a:buFontTx/>
              <a:buChar char="•"/>
              <a:defRPr/>
            </a:pPr>
            <a:endParaRPr lang="en-US" sz="1600" b="0" baseline="0">
              <a:latin typeface="Arial" charset="0"/>
              <a:cs typeface="Arial"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3" name="Rectangle 3"/>
          <p:cNvSpPr>
            <a:spLocks noGrp="1" noChangeArrowheads="1"/>
          </p:cNvSpPr>
          <p:nvPr>
            <p:ph type="subTitle" idx="1"/>
          </p:nvPr>
        </p:nvSpPr>
        <p:spPr>
          <a:xfrm>
            <a:off x="1" y="1628778"/>
            <a:ext cx="4536831" cy="1300163"/>
          </a:xfrm>
        </p:spPr>
        <p:txBody>
          <a:bodyPr/>
          <a:lstStyle/>
          <a:p>
            <a:pPr algn="l" eaLnBrk="1" hangingPunct="1">
              <a:lnSpc>
                <a:spcPct val="80000"/>
              </a:lnSpc>
              <a:defRPr/>
            </a:pPr>
            <a:r>
              <a:rPr lang="en-US" sz="1600" b="1" smtClean="0">
                <a:solidFill>
                  <a:srgbClr val="0000FF"/>
                </a:solidFill>
                <a:latin typeface="Verdana" pitchFamily="34" charset="0"/>
                <a:cs typeface="Times New Roman" pitchFamily="18" charset="0"/>
              </a:rPr>
              <a:t>  </a:t>
            </a:r>
            <a:r>
              <a:rPr lang="en-US" sz="1600" b="1" smtClean="0">
                <a:latin typeface="Verdana" pitchFamily="34" charset="0"/>
                <a:cs typeface="Times New Roman" pitchFamily="18" charset="0"/>
              </a:rPr>
              <a:t>Gjeji t</a:t>
            </a:r>
            <a:r>
              <a:rPr lang="en-US" sz="1600" b="1" smtClean="0">
                <a:latin typeface="Verdana" pitchFamily="34" charset="0"/>
                <a:cs typeface="Tahoma" pitchFamily="34" charset="0"/>
              </a:rPr>
              <a:t>ë</a:t>
            </a:r>
            <a:r>
              <a:rPr lang="en-US" sz="1600" b="1" smtClean="0">
                <a:latin typeface="Verdana" pitchFamily="34" charset="0"/>
                <a:cs typeface="Times New Roman" pitchFamily="18" charset="0"/>
              </a:rPr>
              <a:t> punsuarit:</a:t>
            </a:r>
          </a:p>
          <a:p>
            <a:pPr algn="l" eaLnBrk="1" hangingPunct="1">
              <a:lnSpc>
                <a:spcPct val="80000"/>
              </a:lnSpc>
              <a:buFontTx/>
              <a:buChar char="•"/>
              <a:defRPr/>
            </a:pPr>
            <a:r>
              <a:rPr lang="en-US" sz="1600" b="1" smtClean="0">
                <a:latin typeface="Verdana" pitchFamily="34" charset="0"/>
                <a:cs typeface="Times New Roman" pitchFamily="18" charset="0"/>
              </a:rPr>
              <a:t> emri i t</a:t>
            </a:r>
            <a:r>
              <a:rPr lang="en-US" sz="1600" b="1" smtClean="0">
                <a:latin typeface="Verdana" pitchFamily="34" charset="0"/>
                <a:cs typeface="Tahoma" pitchFamily="34" charset="0"/>
              </a:rPr>
              <a:t>ë</a:t>
            </a:r>
            <a:r>
              <a:rPr lang="en-US" sz="1600" b="1" smtClean="0">
                <a:latin typeface="Verdana" pitchFamily="34" charset="0"/>
                <a:cs typeface="Times New Roman" pitchFamily="18" charset="0"/>
              </a:rPr>
              <a:t> cil</a:t>
            </a:r>
            <a:r>
              <a:rPr lang="en-US" sz="1600" b="1" smtClean="0">
                <a:latin typeface="Verdana" pitchFamily="34" charset="0"/>
                <a:cs typeface="Tahoma" pitchFamily="34" charset="0"/>
              </a:rPr>
              <a:t>ë</a:t>
            </a:r>
            <a:r>
              <a:rPr lang="en-US" sz="1600" b="1" smtClean="0">
                <a:latin typeface="Verdana" pitchFamily="34" charset="0"/>
                <a:cs typeface="Times New Roman" pitchFamily="18" charset="0"/>
              </a:rPr>
              <a:t>ve fillon me shkronj</a:t>
            </a:r>
            <a:r>
              <a:rPr lang="en-US" sz="1600" b="1" smtClean="0">
                <a:latin typeface="Verdana" pitchFamily="34" charset="0"/>
                <a:cs typeface="Tahoma" pitchFamily="34" charset="0"/>
              </a:rPr>
              <a:t>ë</a:t>
            </a:r>
            <a:r>
              <a:rPr lang="en-US" sz="1600" b="1" smtClean="0">
                <a:latin typeface="Verdana" pitchFamily="34" charset="0"/>
                <a:cs typeface="Times New Roman" pitchFamily="18" charset="0"/>
              </a:rPr>
              <a:t>n A,</a:t>
            </a:r>
          </a:p>
          <a:p>
            <a:pPr algn="l" eaLnBrk="1" hangingPunct="1">
              <a:lnSpc>
                <a:spcPct val="80000"/>
              </a:lnSpc>
              <a:buFontTx/>
              <a:buChar char="•"/>
              <a:defRPr/>
            </a:pPr>
            <a:r>
              <a:rPr lang="en-US" sz="1600" b="1" smtClean="0">
                <a:latin typeface="Verdana" pitchFamily="34" charset="0"/>
                <a:cs typeface="Times New Roman" pitchFamily="18" charset="0"/>
              </a:rPr>
              <a:t> q</a:t>
            </a:r>
            <a:r>
              <a:rPr lang="en-US" sz="1600" b="1" smtClean="0">
                <a:latin typeface="Verdana" pitchFamily="34" charset="0"/>
                <a:cs typeface="Tahoma" pitchFamily="34" charset="0"/>
              </a:rPr>
              <a:t>ë</a:t>
            </a:r>
            <a:r>
              <a:rPr lang="en-US" sz="1600" b="1" smtClean="0">
                <a:latin typeface="Verdana" pitchFamily="34" charset="0"/>
                <a:cs typeface="Times New Roman" pitchFamily="18" charset="0"/>
              </a:rPr>
              <a:t> punojn</a:t>
            </a:r>
            <a:r>
              <a:rPr lang="en-US" sz="1600" b="1" smtClean="0">
                <a:latin typeface="Verdana" pitchFamily="34" charset="0"/>
                <a:cs typeface="Tahoma" pitchFamily="34" charset="0"/>
              </a:rPr>
              <a:t>ë</a:t>
            </a:r>
            <a:r>
              <a:rPr lang="en-US" sz="1600" b="1" smtClean="0">
                <a:latin typeface="Verdana" pitchFamily="34" charset="0"/>
                <a:cs typeface="Times New Roman" pitchFamily="18" charset="0"/>
              </a:rPr>
              <a:t> n</a:t>
            </a:r>
            <a:r>
              <a:rPr lang="en-US" sz="1600" b="1" smtClean="0">
                <a:latin typeface="Verdana" pitchFamily="34" charset="0"/>
                <a:cs typeface="Tahoma" pitchFamily="34" charset="0"/>
              </a:rPr>
              <a:t>ë</a:t>
            </a:r>
            <a:r>
              <a:rPr lang="en-US" sz="1600" b="1" smtClean="0">
                <a:latin typeface="Verdana" pitchFamily="34" charset="0"/>
                <a:cs typeface="Times New Roman" pitchFamily="18" charset="0"/>
              </a:rPr>
              <a:t> prerjen e pulave, </a:t>
            </a:r>
          </a:p>
          <a:p>
            <a:pPr algn="l" eaLnBrk="1" hangingPunct="1">
              <a:lnSpc>
                <a:spcPct val="80000"/>
              </a:lnSpc>
              <a:buFontTx/>
              <a:buChar char="•"/>
              <a:defRPr/>
            </a:pPr>
            <a:r>
              <a:rPr lang="en-US" sz="1600" b="1" smtClean="0">
                <a:latin typeface="Verdana" pitchFamily="34" charset="0"/>
                <a:cs typeface="Times New Roman" pitchFamily="18" charset="0"/>
              </a:rPr>
              <a:t> q</a:t>
            </a:r>
            <a:r>
              <a:rPr lang="en-US" sz="1600" b="1" smtClean="0">
                <a:latin typeface="Verdana" pitchFamily="34" charset="0"/>
                <a:cs typeface="Tahoma" pitchFamily="34" charset="0"/>
              </a:rPr>
              <a:t>ë</a:t>
            </a:r>
            <a:r>
              <a:rPr lang="en-US" sz="1600" b="1" smtClean="0">
                <a:latin typeface="Verdana" pitchFamily="34" charset="0"/>
                <a:cs typeface="Times New Roman" pitchFamily="18" charset="0"/>
              </a:rPr>
              <a:t> jan</a:t>
            </a:r>
            <a:r>
              <a:rPr lang="en-US" sz="1600" b="1" smtClean="0">
                <a:latin typeface="Verdana" pitchFamily="34" charset="0"/>
                <a:cs typeface="Tahoma" pitchFamily="34" charset="0"/>
              </a:rPr>
              <a:t>ë</a:t>
            </a:r>
            <a:r>
              <a:rPr lang="en-US" sz="1600" b="1" smtClean="0">
                <a:latin typeface="Verdana" pitchFamily="34" charset="0"/>
                <a:cs typeface="Times New Roman" pitchFamily="18" charset="0"/>
              </a:rPr>
              <a:t> t</a:t>
            </a:r>
            <a:r>
              <a:rPr lang="en-US" sz="1600" b="1" smtClean="0">
                <a:latin typeface="Verdana" pitchFamily="34" charset="0"/>
                <a:cs typeface="Tahoma" pitchFamily="34" charset="0"/>
              </a:rPr>
              <a:t>ë</a:t>
            </a:r>
            <a:r>
              <a:rPr lang="en-US" sz="1600" b="1" smtClean="0">
                <a:latin typeface="Verdana" pitchFamily="34" charset="0"/>
                <a:cs typeface="Times New Roman" pitchFamily="18" charset="0"/>
              </a:rPr>
              <a:t> lindur pas 31.12.1972</a:t>
            </a:r>
            <a:r>
              <a:rPr lang="en-US" sz="1600" b="1" smtClean="0">
                <a:solidFill>
                  <a:srgbClr val="0000FF"/>
                </a:solidFill>
                <a:cs typeface="Times New Roman" pitchFamily="18" charset="0"/>
              </a:rPr>
              <a:t> </a:t>
            </a:r>
          </a:p>
          <a:p>
            <a:pPr algn="l" eaLnBrk="1" hangingPunct="1">
              <a:lnSpc>
                <a:spcPct val="80000"/>
              </a:lnSpc>
              <a:defRPr/>
            </a:pPr>
            <a:endParaRPr lang="en-US" sz="800" b="1" smtClean="0">
              <a:solidFill>
                <a:srgbClr val="0000FF"/>
              </a:solidFill>
              <a:latin typeface="Times New Roman Albanian" pitchFamily="18" charset="0"/>
              <a:cs typeface="Times New Roman" pitchFamily="18" charset="0"/>
            </a:endParaRPr>
          </a:p>
          <a:p>
            <a:pPr algn="l" eaLnBrk="1" hangingPunct="1">
              <a:lnSpc>
                <a:spcPct val="80000"/>
              </a:lnSpc>
              <a:defRPr/>
            </a:pPr>
            <a:endParaRPr lang="en-US" sz="800" b="1" smtClean="0">
              <a:solidFill>
                <a:srgbClr val="0000FF"/>
              </a:solidFill>
              <a:latin typeface="Times New Roman Albanian" pitchFamily="18" charset="0"/>
              <a:cs typeface="Times New Roman" pitchFamily="18" charset="0"/>
            </a:endParaRPr>
          </a:p>
          <a:p>
            <a:pPr algn="l" eaLnBrk="1" hangingPunct="1">
              <a:lnSpc>
                <a:spcPct val="80000"/>
              </a:lnSpc>
              <a:buFontTx/>
              <a:buChar char="•"/>
              <a:defRPr/>
            </a:pPr>
            <a:r>
              <a:rPr lang="en-US" sz="1000" smtClean="0">
                <a:solidFill>
                  <a:srgbClr val="0000FF"/>
                </a:solidFill>
                <a:cs typeface="Times New Roman" pitchFamily="18" charset="0"/>
              </a:rPr>
              <a:t> </a:t>
            </a:r>
            <a:r>
              <a:rPr lang="en-US" sz="1600" smtClean="0">
                <a:solidFill>
                  <a:srgbClr val="CC3300"/>
                </a:solidFill>
                <a:cs typeface="Times New Roman" pitchFamily="18" charset="0"/>
              </a:rPr>
              <a:t>Select * from R1, R2 where R1.A = R2 .A</a:t>
            </a:r>
          </a:p>
          <a:p>
            <a:pPr eaLnBrk="1" hangingPunct="1">
              <a:lnSpc>
                <a:spcPct val="80000"/>
              </a:lnSpc>
              <a:defRPr/>
            </a:pPr>
            <a:endParaRPr lang="en-GB" sz="1600" smtClean="0">
              <a:solidFill>
                <a:srgbClr val="CC3300"/>
              </a:solidFill>
            </a:endParaRPr>
          </a:p>
        </p:txBody>
      </p:sp>
      <p:pic>
        <p:nvPicPr>
          <p:cNvPr id="573444" name="Picture 4"/>
          <p:cNvPicPr>
            <a:picLocks noChangeAspect="1" noChangeArrowheads="1"/>
          </p:cNvPicPr>
          <p:nvPr/>
        </p:nvPicPr>
        <p:blipFill>
          <a:blip r:embed="rId2"/>
          <a:srcRect/>
          <a:stretch>
            <a:fillRect/>
          </a:stretch>
        </p:blipFill>
        <p:spPr bwMode="auto">
          <a:xfrm>
            <a:off x="1280748" y="3124203"/>
            <a:ext cx="6106258" cy="3529013"/>
          </a:xfrm>
          <a:prstGeom prst="rect">
            <a:avLst/>
          </a:prstGeom>
          <a:noFill/>
          <a:ln w="9525">
            <a:noFill/>
            <a:miter lim="800000"/>
            <a:headEnd/>
            <a:tailEnd/>
          </a:ln>
        </p:spPr>
      </p:pic>
      <p:grpSp>
        <p:nvGrpSpPr>
          <p:cNvPr id="2" name="Group 5"/>
          <p:cNvGrpSpPr>
            <a:grpSpLocks noChangeAspect="1"/>
          </p:cNvGrpSpPr>
          <p:nvPr/>
        </p:nvGrpSpPr>
        <p:grpSpPr bwMode="auto">
          <a:xfrm>
            <a:off x="4800602" y="650875"/>
            <a:ext cx="3766038" cy="2292350"/>
            <a:chOff x="2838" y="175"/>
            <a:chExt cx="2496" cy="1520"/>
          </a:xfrm>
        </p:grpSpPr>
        <p:sp>
          <p:nvSpPr>
            <p:cNvPr id="44037" name="Line 6"/>
            <p:cNvSpPr>
              <a:spLocks noChangeAspect="1" noChangeShapeType="1"/>
            </p:cNvSpPr>
            <p:nvPr/>
          </p:nvSpPr>
          <p:spPr bwMode="auto">
            <a:xfrm>
              <a:off x="3790" y="693"/>
              <a:ext cx="263" cy="269"/>
            </a:xfrm>
            <a:prstGeom prst="line">
              <a:avLst/>
            </a:prstGeom>
            <a:noFill/>
            <a:ln w="9525">
              <a:solidFill>
                <a:srgbClr val="000000"/>
              </a:solidFill>
              <a:round/>
              <a:headEnd/>
              <a:tailEnd type="triangle" w="med" len="med"/>
            </a:ln>
          </p:spPr>
          <p:txBody>
            <a:bodyPr/>
            <a:lstStyle/>
            <a:p>
              <a:endParaRPr lang="en-US"/>
            </a:p>
          </p:txBody>
        </p:sp>
        <p:grpSp>
          <p:nvGrpSpPr>
            <p:cNvPr id="3" name="Group 7"/>
            <p:cNvGrpSpPr>
              <a:grpSpLocks noChangeAspect="1"/>
            </p:cNvGrpSpPr>
            <p:nvPr/>
          </p:nvGrpSpPr>
          <p:grpSpPr bwMode="auto">
            <a:xfrm>
              <a:off x="2869" y="175"/>
              <a:ext cx="933" cy="587"/>
              <a:chOff x="2869" y="175"/>
              <a:chExt cx="933" cy="587"/>
            </a:xfrm>
          </p:grpSpPr>
          <p:grpSp>
            <p:nvGrpSpPr>
              <p:cNvPr id="4" name="Group 8"/>
              <p:cNvGrpSpPr>
                <a:grpSpLocks noChangeAspect="1"/>
              </p:cNvGrpSpPr>
              <p:nvPr/>
            </p:nvGrpSpPr>
            <p:grpSpPr bwMode="auto">
              <a:xfrm>
                <a:off x="2871" y="176"/>
                <a:ext cx="232" cy="59"/>
                <a:chOff x="0" y="0"/>
                <a:chExt cx="388" cy="326"/>
              </a:xfrm>
            </p:grpSpPr>
            <p:sp>
              <p:nvSpPr>
                <p:cNvPr id="44657" name="Rectangle 9"/>
                <p:cNvSpPr>
                  <a:spLocks noChangeAspect="1" noChangeArrowheads="1"/>
                </p:cNvSpPr>
                <p:nvPr/>
              </p:nvSpPr>
              <p:spPr bwMode="auto">
                <a:xfrm>
                  <a:off x="0" y="0"/>
                  <a:ext cx="388"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5" name="Group 10"/>
                <p:cNvGrpSpPr>
                  <a:grpSpLocks noChangeAspect="1"/>
                </p:cNvGrpSpPr>
                <p:nvPr/>
              </p:nvGrpSpPr>
              <p:grpSpPr bwMode="auto">
                <a:xfrm>
                  <a:off x="0" y="0"/>
                  <a:ext cx="388" cy="326"/>
                  <a:chOff x="0" y="0"/>
                  <a:chExt cx="388" cy="326"/>
                </a:xfrm>
              </p:grpSpPr>
              <p:sp>
                <p:nvSpPr>
                  <p:cNvPr id="44659" name="Rectangle 11"/>
                  <p:cNvSpPr>
                    <a:spLocks noChangeAspect="1" noChangeArrowheads="1"/>
                  </p:cNvSpPr>
                  <p:nvPr/>
                </p:nvSpPr>
                <p:spPr bwMode="auto">
                  <a:xfrm>
                    <a:off x="43" y="0"/>
                    <a:ext cx="302"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660" name="Rectangle 12"/>
                  <p:cNvSpPr>
                    <a:spLocks noChangeAspect="1" noChangeArrowheads="1"/>
                  </p:cNvSpPr>
                  <p:nvPr/>
                </p:nvSpPr>
                <p:spPr bwMode="auto">
                  <a:xfrm>
                    <a:off x="0" y="0"/>
                    <a:ext cx="388"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6" name="Group 13"/>
              <p:cNvGrpSpPr>
                <a:grpSpLocks noChangeAspect="1"/>
              </p:cNvGrpSpPr>
              <p:nvPr/>
            </p:nvGrpSpPr>
            <p:grpSpPr bwMode="auto">
              <a:xfrm>
                <a:off x="3103" y="176"/>
                <a:ext cx="233" cy="59"/>
                <a:chOff x="388" y="0"/>
                <a:chExt cx="388" cy="326"/>
              </a:xfrm>
            </p:grpSpPr>
            <p:sp>
              <p:nvSpPr>
                <p:cNvPr id="44653" name="Rectangle 14"/>
                <p:cNvSpPr>
                  <a:spLocks noChangeAspect="1" noChangeArrowheads="1"/>
                </p:cNvSpPr>
                <p:nvPr/>
              </p:nvSpPr>
              <p:spPr bwMode="auto">
                <a:xfrm>
                  <a:off x="388" y="0"/>
                  <a:ext cx="388"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7" name="Group 15"/>
                <p:cNvGrpSpPr>
                  <a:grpSpLocks noChangeAspect="1"/>
                </p:cNvGrpSpPr>
                <p:nvPr/>
              </p:nvGrpSpPr>
              <p:grpSpPr bwMode="auto">
                <a:xfrm>
                  <a:off x="388" y="0"/>
                  <a:ext cx="388" cy="326"/>
                  <a:chOff x="388" y="0"/>
                  <a:chExt cx="388" cy="326"/>
                </a:xfrm>
              </p:grpSpPr>
              <p:sp>
                <p:nvSpPr>
                  <p:cNvPr id="44655" name="Rectangle 16"/>
                  <p:cNvSpPr>
                    <a:spLocks noChangeAspect="1" noChangeArrowheads="1"/>
                  </p:cNvSpPr>
                  <p:nvPr/>
                </p:nvSpPr>
                <p:spPr bwMode="auto">
                  <a:xfrm>
                    <a:off x="431" y="0"/>
                    <a:ext cx="302"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656" name="Rectangle 17"/>
                  <p:cNvSpPr>
                    <a:spLocks noChangeAspect="1" noChangeArrowheads="1"/>
                  </p:cNvSpPr>
                  <p:nvPr/>
                </p:nvSpPr>
                <p:spPr bwMode="auto">
                  <a:xfrm>
                    <a:off x="388" y="0"/>
                    <a:ext cx="388"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8" name="Group 18"/>
              <p:cNvGrpSpPr>
                <a:grpSpLocks noChangeAspect="1"/>
              </p:cNvGrpSpPr>
              <p:nvPr/>
            </p:nvGrpSpPr>
            <p:grpSpPr bwMode="auto">
              <a:xfrm>
                <a:off x="3336" y="176"/>
                <a:ext cx="232" cy="59"/>
                <a:chOff x="776" y="0"/>
                <a:chExt cx="388" cy="326"/>
              </a:xfrm>
            </p:grpSpPr>
            <p:sp>
              <p:nvSpPr>
                <p:cNvPr id="44649" name="Rectangle 19"/>
                <p:cNvSpPr>
                  <a:spLocks noChangeAspect="1" noChangeArrowheads="1"/>
                </p:cNvSpPr>
                <p:nvPr/>
              </p:nvSpPr>
              <p:spPr bwMode="auto">
                <a:xfrm>
                  <a:off x="776" y="0"/>
                  <a:ext cx="388"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9" name="Group 20"/>
                <p:cNvGrpSpPr>
                  <a:grpSpLocks noChangeAspect="1"/>
                </p:cNvGrpSpPr>
                <p:nvPr/>
              </p:nvGrpSpPr>
              <p:grpSpPr bwMode="auto">
                <a:xfrm>
                  <a:off x="776" y="0"/>
                  <a:ext cx="388" cy="326"/>
                  <a:chOff x="776" y="0"/>
                  <a:chExt cx="388" cy="326"/>
                </a:xfrm>
              </p:grpSpPr>
              <p:sp>
                <p:nvSpPr>
                  <p:cNvPr id="44651" name="Rectangle 21"/>
                  <p:cNvSpPr>
                    <a:spLocks noChangeAspect="1" noChangeArrowheads="1"/>
                  </p:cNvSpPr>
                  <p:nvPr/>
                </p:nvSpPr>
                <p:spPr bwMode="auto">
                  <a:xfrm>
                    <a:off x="819" y="0"/>
                    <a:ext cx="302"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652" name="Rectangle 22"/>
                  <p:cNvSpPr>
                    <a:spLocks noChangeAspect="1" noChangeArrowheads="1"/>
                  </p:cNvSpPr>
                  <p:nvPr/>
                </p:nvSpPr>
                <p:spPr bwMode="auto">
                  <a:xfrm>
                    <a:off x="776" y="0"/>
                    <a:ext cx="388"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10" name="Group 23"/>
              <p:cNvGrpSpPr>
                <a:grpSpLocks noChangeAspect="1"/>
              </p:cNvGrpSpPr>
              <p:nvPr/>
            </p:nvGrpSpPr>
            <p:grpSpPr bwMode="auto">
              <a:xfrm>
                <a:off x="3568" y="176"/>
                <a:ext cx="232" cy="59"/>
                <a:chOff x="1164" y="0"/>
                <a:chExt cx="388" cy="326"/>
              </a:xfrm>
            </p:grpSpPr>
            <p:sp>
              <p:nvSpPr>
                <p:cNvPr id="44645" name="Rectangle 24"/>
                <p:cNvSpPr>
                  <a:spLocks noChangeAspect="1" noChangeArrowheads="1"/>
                </p:cNvSpPr>
                <p:nvPr/>
              </p:nvSpPr>
              <p:spPr bwMode="auto">
                <a:xfrm>
                  <a:off x="1164" y="0"/>
                  <a:ext cx="388"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11" name="Group 25"/>
                <p:cNvGrpSpPr>
                  <a:grpSpLocks noChangeAspect="1"/>
                </p:cNvGrpSpPr>
                <p:nvPr/>
              </p:nvGrpSpPr>
              <p:grpSpPr bwMode="auto">
                <a:xfrm>
                  <a:off x="1164" y="0"/>
                  <a:ext cx="388" cy="326"/>
                  <a:chOff x="1164" y="0"/>
                  <a:chExt cx="388" cy="326"/>
                </a:xfrm>
              </p:grpSpPr>
              <p:sp>
                <p:nvSpPr>
                  <p:cNvPr id="44647" name="Rectangle 26"/>
                  <p:cNvSpPr>
                    <a:spLocks noChangeAspect="1" noChangeArrowheads="1"/>
                  </p:cNvSpPr>
                  <p:nvPr/>
                </p:nvSpPr>
                <p:spPr bwMode="auto">
                  <a:xfrm>
                    <a:off x="1207" y="0"/>
                    <a:ext cx="302"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648" name="Rectangle 27"/>
                  <p:cNvSpPr>
                    <a:spLocks noChangeAspect="1" noChangeArrowheads="1"/>
                  </p:cNvSpPr>
                  <p:nvPr/>
                </p:nvSpPr>
                <p:spPr bwMode="auto">
                  <a:xfrm>
                    <a:off x="1164" y="0"/>
                    <a:ext cx="388"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12" name="Group 28"/>
              <p:cNvGrpSpPr>
                <a:grpSpLocks noChangeAspect="1"/>
              </p:cNvGrpSpPr>
              <p:nvPr/>
            </p:nvGrpSpPr>
            <p:grpSpPr bwMode="auto">
              <a:xfrm>
                <a:off x="2871" y="235"/>
                <a:ext cx="232" cy="58"/>
                <a:chOff x="0" y="326"/>
                <a:chExt cx="388" cy="326"/>
              </a:xfrm>
            </p:grpSpPr>
            <p:sp>
              <p:nvSpPr>
                <p:cNvPr id="44641" name="Rectangle 29"/>
                <p:cNvSpPr>
                  <a:spLocks noChangeAspect="1" noChangeArrowheads="1"/>
                </p:cNvSpPr>
                <p:nvPr/>
              </p:nvSpPr>
              <p:spPr bwMode="auto">
                <a:xfrm>
                  <a:off x="0" y="326"/>
                  <a:ext cx="388"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13" name="Group 30"/>
                <p:cNvGrpSpPr>
                  <a:grpSpLocks noChangeAspect="1"/>
                </p:cNvGrpSpPr>
                <p:nvPr/>
              </p:nvGrpSpPr>
              <p:grpSpPr bwMode="auto">
                <a:xfrm>
                  <a:off x="0" y="326"/>
                  <a:ext cx="388" cy="326"/>
                  <a:chOff x="0" y="326"/>
                  <a:chExt cx="388" cy="326"/>
                </a:xfrm>
              </p:grpSpPr>
              <p:sp>
                <p:nvSpPr>
                  <p:cNvPr id="44643" name="Rectangle 31"/>
                  <p:cNvSpPr>
                    <a:spLocks noChangeAspect="1" noChangeArrowheads="1"/>
                  </p:cNvSpPr>
                  <p:nvPr/>
                </p:nvSpPr>
                <p:spPr bwMode="auto">
                  <a:xfrm>
                    <a:off x="43" y="326"/>
                    <a:ext cx="302"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644" name="Rectangle 32"/>
                  <p:cNvSpPr>
                    <a:spLocks noChangeAspect="1" noChangeArrowheads="1"/>
                  </p:cNvSpPr>
                  <p:nvPr/>
                </p:nvSpPr>
                <p:spPr bwMode="auto">
                  <a:xfrm>
                    <a:off x="0" y="326"/>
                    <a:ext cx="388"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14" name="Group 33"/>
              <p:cNvGrpSpPr>
                <a:grpSpLocks noChangeAspect="1"/>
              </p:cNvGrpSpPr>
              <p:nvPr/>
            </p:nvGrpSpPr>
            <p:grpSpPr bwMode="auto">
              <a:xfrm>
                <a:off x="3103" y="235"/>
                <a:ext cx="233" cy="58"/>
                <a:chOff x="388" y="326"/>
                <a:chExt cx="388" cy="326"/>
              </a:xfrm>
            </p:grpSpPr>
            <p:sp>
              <p:nvSpPr>
                <p:cNvPr id="44637" name="Rectangle 34"/>
                <p:cNvSpPr>
                  <a:spLocks noChangeAspect="1" noChangeArrowheads="1"/>
                </p:cNvSpPr>
                <p:nvPr/>
              </p:nvSpPr>
              <p:spPr bwMode="auto">
                <a:xfrm>
                  <a:off x="388" y="326"/>
                  <a:ext cx="388"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15" name="Group 35"/>
                <p:cNvGrpSpPr>
                  <a:grpSpLocks noChangeAspect="1"/>
                </p:cNvGrpSpPr>
                <p:nvPr/>
              </p:nvGrpSpPr>
              <p:grpSpPr bwMode="auto">
                <a:xfrm>
                  <a:off x="388" y="326"/>
                  <a:ext cx="388" cy="326"/>
                  <a:chOff x="388" y="326"/>
                  <a:chExt cx="388" cy="326"/>
                </a:xfrm>
              </p:grpSpPr>
              <p:sp>
                <p:nvSpPr>
                  <p:cNvPr id="44639" name="Rectangle 36"/>
                  <p:cNvSpPr>
                    <a:spLocks noChangeAspect="1" noChangeArrowheads="1"/>
                  </p:cNvSpPr>
                  <p:nvPr/>
                </p:nvSpPr>
                <p:spPr bwMode="auto">
                  <a:xfrm>
                    <a:off x="431" y="326"/>
                    <a:ext cx="302"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640" name="Rectangle 37"/>
                  <p:cNvSpPr>
                    <a:spLocks noChangeAspect="1" noChangeArrowheads="1"/>
                  </p:cNvSpPr>
                  <p:nvPr/>
                </p:nvSpPr>
                <p:spPr bwMode="auto">
                  <a:xfrm>
                    <a:off x="388" y="326"/>
                    <a:ext cx="388"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16" name="Group 38"/>
              <p:cNvGrpSpPr>
                <a:grpSpLocks noChangeAspect="1"/>
              </p:cNvGrpSpPr>
              <p:nvPr/>
            </p:nvGrpSpPr>
            <p:grpSpPr bwMode="auto">
              <a:xfrm>
                <a:off x="3336" y="235"/>
                <a:ext cx="232" cy="58"/>
                <a:chOff x="776" y="326"/>
                <a:chExt cx="388" cy="326"/>
              </a:xfrm>
            </p:grpSpPr>
            <p:sp>
              <p:nvSpPr>
                <p:cNvPr id="44633" name="Rectangle 39"/>
                <p:cNvSpPr>
                  <a:spLocks noChangeAspect="1" noChangeArrowheads="1"/>
                </p:cNvSpPr>
                <p:nvPr/>
              </p:nvSpPr>
              <p:spPr bwMode="auto">
                <a:xfrm>
                  <a:off x="776" y="326"/>
                  <a:ext cx="388"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17" name="Group 40"/>
                <p:cNvGrpSpPr>
                  <a:grpSpLocks noChangeAspect="1"/>
                </p:cNvGrpSpPr>
                <p:nvPr/>
              </p:nvGrpSpPr>
              <p:grpSpPr bwMode="auto">
                <a:xfrm>
                  <a:off x="776" y="326"/>
                  <a:ext cx="388" cy="326"/>
                  <a:chOff x="776" y="326"/>
                  <a:chExt cx="388" cy="326"/>
                </a:xfrm>
              </p:grpSpPr>
              <p:sp>
                <p:nvSpPr>
                  <p:cNvPr id="44635" name="Rectangle 41"/>
                  <p:cNvSpPr>
                    <a:spLocks noChangeAspect="1" noChangeArrowheads="1"/>
                  </p:cNvSpPr>
                  <p:nvPr/>
                </p:nvSpPr>
                <p:spPr bwMode="auto">
                  <a:xfrm>
                    <a:off x="819" y="326"/>
                    <a:ext cx="302"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636" name="Rectangle 42"/>
                  <p:cNvSpPr>
                    <a:spLocks noChangeAspect="1" noChangeArrowheads="1"/>
                  </p:cNvSpPr>
                  <p:nvPr/>
                </p:nvSpPr>
                <p:spPr bwMode="auto">
                  <a:xfrm>
                    <a:off x="776" y="326"/>
                    <a:ext cx="388"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18" name="Group 43"/>
              <p:cNvGrpSpPr>
                <a:grpSpLocks noChangeAspect="1"/>
              </p:cNvGrpSpPr>
              <p:nvPr/>
            </p:nvGrpSpPr>
            <p:grpSpPr bwMode="auto">
              <a:xfrm>
                <a:off x="3568" y="235"/>
                <a:ext cx="232" cy="58"/>
                <a:chOff x="1164" y="326"/>
                <a:chExt cx="388" cy="326"/>
              </a:xfrm>
            </p:grpSpPr>
            <p:sp>
              <p:nvSpPr>
                <p:cNvPr id="44629" name="Rectangle 44"/>
                <p:cNvSpPr>
                  <a:spLocks noChangeAspect="1" noChangeArrowheads="1"/>
                </p:cNvSpPr>
                <p:nvPr/>
              </p:nvSpPr>
              <p:spPr bwMode="auto">
                <a:xfrm>
                  <a:off x="1164" y="326"/>
                  <a:ext cx="388"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19" name="Group 45"/>
                <p:cNvGrpSpPr>
                  <a:grpSpLocks noChangeAspect="1"/>
                </p:cNvGrpSpPr>
                <p:nvPr/>
              </p:nvGrpSpPr>
              <p:grpSpPr bwMode="auto">
                <a:xfrm>
                  <a:off x="1164" y="326"/>
                  <a:ext cx="388" cy="326"/>
                  <a:chOff x="1164" y="326"/>
                  <a:chExt cx="388" cy="326"/>
                </a:xfrm>
              </p:grpSpPr>
              <p:sp>
                <p:nvSpPr>
                  <p:cNvPr id="44631" name="Rectangle 46"/>
                  <p:cNvSpPr>
                    <a:spLocks noChangeAspect="1" noChangeArrowheads="1"/>
                  </p:cNvSpPr>
                  <p:nvPr/>
                </p:nvSpPr>
                <p:spPr bwMode="auto">
                  <a:xfrm>
                    <a:off x="1207" y="326"/>
                    <a:ext cx="302"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632" name="Rectangle 47"/>
                  <p:cNvSpPr>
                    <a:spLocks noChangeAspect="1" noChangeArrowheads="1"/>
                  </p:cNvSpPr>
                  <p:nvPr/>
                </p:nvSpPr>
                <p:spPr bwMode="auto">
                  <a:xfrm>
                    <a:off x="1164" y="326"/>
                    <a:ext cx="388"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20" name="Group 48"/>
              <p:cNvGrpSpPr>
                <a:grpSpLocks noChangeAspect="1"/>
              </p:cNvGrpSpPr>
              <p:nvPr/>
            </p:nvGrpSpPr>
            <p:grpSpPr bwMode="auto">
              <a:xfrm>
                <a:off x="2871" y="293"/>
                <a:ext cx="232" cy="59"/>
                <a:chOff x="0" y="652"/>
                <a:chExt cx="388" cy="326"/>
              </a:xfrm>
            </p:grpSpPr>
            <p:sp>
              <p:nvSpPr>
                <p:cNvPr id="44625" name="Rectangle 49"/>
                <p:cNvSpPr>
                  <a:spLocks noChangeAspect="1" noChangeArrowheads="1"/>
                </p:cNvSpPr>
                <p:nvPr/>
              </p:nvSpPr>
              <p:spPr bwMode="auto">
                <a:xfrm>
                  <a:off x="0" y="652"/>
                  <a:ext cx="388"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21" name="Group 50"/>
                <p:cNvGrpSpPr>
                  <a:grpSpLocks noChangeAspect="1"/>
                </p:cNvGrpSpPr>
                <p:nvPr/>
              </p:nvGrpSpPr>
              <p:grpSpPr bwMode="auto">
                <a:xfrm>
                  <a:off x="0" y="652"/>
                  <a:ext cx="388" cy="326"/>
                  <a:chOff x="0" y="652"/>
                  <a:chExt cx="388" cy="326"/>
                </a:xfrm>
              </p:grpSpPr>
              <p:sp>
                <p:nvSpPr>
                  <p:cNvPr id="44627" name="Rectangle 51"/>
                  <p:cNvSpPr>
                    <a:spLocks noChangeAspect="1" noChangeArrowheads="1"/>
                  </p:cNvSpPr>
                  <p:nvPr/>
                </p:nvSpPr>
                <p:spPr bwMode="auto">
                  <a:xfrm>
                    <a:off x="43" y="652"/>
                    <a:ext cx="302"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628" name="Rectangle 52"/>
                  <p:cNvSpPr>
                    <a:spLocks noChangeAspect="1" noChangeArrowheads="1"/>
                  </p:cNvSpPr>
                  <p:nvPr/>
                </p:nvSpPr>
                <p:spPr bwMode="auto">
                  <a:xfrm>
                    <a:off x="0" y="652"/>
                    <a:ext cx="388"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22" name="Group 53"/>
              <p:cNvGrpSpPr>
                <a:grpSpLocks noChangeAspect="1"/>
              </p:cNvGrpSpPr>
              <p:nvPr/>
            </p:nvGrpSpPr>
            <p:grpSpPr bwMode="auto">
              <a:xfrm>
                <a:off x="3103" y="293"/>
                <a:ext cx="233" cy="59"/>
                <a:chOff x="388" y="652"/>
                <a:chExt cx="388" cy="326"/>
              </a:xfrm>
            </p:grpSpPr>
            <p:sp>
              <p:nvSpPr>
                <p:cNvPr id="44621" name="Rectangle 54"/>
                <p:cNvSpPr>
                  <a:spLocks noChangeAspect="1" noChangeArrowheads="1"/>
                </p:cNvSpPr>
                <p:nvPr/>
              </p:nvSpPr>
              <p:spPr bwMode="auto">
                <a:xfrm>
                  <a:off x="388" y="652"/>
                  <a:ext cx="388"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23" name="Group 55"/>
                <p:cNvGrpSpPr>
                  <a:grpSpLocks noChangeAspect="1"/>
                </p:cNvGrpSpPr>
                <p:nvPr/>
              </p:nvGrpSpPr>
              <p:grpSpPr bwMode="auto">
                <a:xfrm>
                  <a:off x="388" y="652"/>
                  <a:ext cx="388" cy="326"/>
                  <a:chOff x="388" y="652"/>
                  <a:chExt cx="388" cy="326"/>
                </a:xfrm>
              </p:grpSpPr>
              <p:sp>
                <p:nvSpPr>
                  <p:cNvPr id="44623" name="Rectangle 56"/>
                  <p:cNvSpPr>
                    <a:spLocks noChangeAspect="1" noChangeArrowheads="1"/>
                  </p:cNvSpPr>
                  <p:nvPr/>
                </p:nvSpPr>
                <p:spPr bwMode="auto">
                  <a:xfrm>
                    <a:off x="431" y="652"/>
                    <a:ext cx="302"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624" name="Rectangle 57"/>
                  <p:cNvSpPr>
                    <a:spLocks noChangeAspect="1" noChangeArrowheads="1"/>
                  </p:cNvSpPr>
                  <p:nvPr/>
                </p:nvSpPr>
                <p:spPr bwMode="auto">
                  <a:xfrm>
                    <a:off x="388" y="652"/>
                    <a:ext cx="388"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24" name="Group 58"/>
              <p:cNvGrpSpPr>
                <a:grpSpLocks noChangeAspect="1"/>
              </p:cNvGrpSpPr>
              <p:nvPr/>
            </p:nvGrpSpPr>
            <p:grpSpPr bwMode="auto">
              <a:xfrm>
                <a:off x="3336" y="293"/>
                <a:ext cx="232" cy="59"/>
                <a:chOff x="776" y="652"/>
                <a:chExt cx="388" cy="326"/>
              </a:xfrm>
            </p:grpSpPr>
            <p:sp>
              <p:nvSpPr>
                <p:cNvPr id="44617" name="Rectangle 59"/>
                <p:cNvSpPr>
                  <a:spLocks noChangeAspect="1" noChangeArrowheads="1"/>
                </p:cNvSpPr>
                <p:nvPr/>
              </p:nvSpPr>
              <p:spPr bwMode="auto">
                <a:xfrm>
                  <a:off x="776" y="652"/>
                  <a:ext cx="388"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25" name="Group 60"/>
                <p:cNvGrpSpPr>
                  <a:grpSpLocks noChangeAspect="1"/>
                </p:cNvGrpSpPr>
                <p:nvPr/>
              </p:nvGrpSpPr>
              <p:grpSpPr bwMode="auto">
                <a:xfrm>
                  <a:off x="776" y="652"/>
                  <a:ext cx="388" cy="326"/>
                  <a:chOff x="776" y="652"/>
                  <a:chExt cx="388" cy="326"/>
                </a:xfrm>
              </p:grpSpPr>
              <p:sp>
                <p:nvSpPr>
                  <p:cNvPr id="44619" name="Rectangle 61"/>
                  <p:cNvSpPr>
                    <a:spLocks noChangeAspect="1" noChangeArrowheads="1"/>
                  </p:cNvSpPr>
                  <p:nvPr/>
                </p:nvSpPr>
                <p:spPr bwMode="auto">
                  <a:xfrm>
                    <a:off x="819" y="652"/>
                    <a:ext cx="302"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620" name="Rectangle 62"/>
                  <p:cNvSpPr>
                    <a:spLocks noChangeAspect="1" noChangeArrowheads="1"/>
                  </p:cNvSpPr>
                  <p:nvPr/>
                </p:nvSpPr>
                <p:spPr bwMode="auto">
                  <a:xfrm>
                    <a:off x="776" y="652"/>
                    <a:ext cx="388"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26" name="Group 63"/>
              <p:cNvGrpSpPr>
                <a:grpSpLocks noChangeAspect="1"/>
              </p:cNvGrpSpPr>
              <p:nvPr/>
            </p:nvGrpSpPr>
            <p:grpSpPr bwMode="auto">
              <a:xfrm>
                <a:off x="3568" y="293"/>
                <a:ext cx="232" cy="59"/>
                <a:chOff x="1164" y="652"/>
                <a:chExt cx="388" cy="326"/>
              </a:xfrm>
            </p:grpSpPr>
            <p:sp>
              <p:nvSpPr>
                <p:cNvPr id="44613" name="Rectangle 64"/>
                <p:cNvSpPr>
                  <a:spLocks noChangeAspect="1" noChangeArrowheads="1"/>
                </p:cNvSpPr>
                <p:nvPr/>
              </p:nvSpPr>
              <p:spPr bwMode="auto">
                <a:xfrm>
                  <a:off x="1164" y="652"/>
                  <a:ext cx="388" cy="326"/>
                </a:xfrm>
                <a:prstGeom prst="rect">
                  <a:avLst/>
                </a:prstGeom>
                <a:solidFill>
                  <a:srgbClr val="003300"/>
                </a:solidFill>
                <a:ln w="9525">
                  <a:solidFill>
                    <a:srgbClr val="969696"/>
                  </a:solidFill>
                  <a:miter lim="800000"/>
                  <a:headEnd/>
                  <a:tailEnd/>
                </a:ln>
              </p:spPr>
              <p:txBody>
                <a:bodyPr lIns="0" tIns="0" rIns="0" bIns="0" anchor="ctr" anchorCtr="1"/>
                <a:lstStyle/>
                <a:p>
                  <a:endParaRPr lang="en-US"/>
                </a:p>
              </p:txBody>
            </p:sp>
            <p:grpSp>
              <p:nvGrpSpPr>
                <p:cNvPr id="27" name="Group 65"/>
                <p:cNvGrpSpPr>
                  <a:grpSpLocks noChangeAspect="1"/>
                </p:cNvGrpSpPr>
                <p:nvPr/>
              </p:nvGrpSpPr>
              <p:grpSpPr bwMode="auto">
                <a:xfrm>
                  <a:off x="1164" y="652"/>
                  <a:ext cx="388" cy="326"/>
                  <a:chOff x="1164" y="652"/>
                  <a:chExt cx="388" cy="326"/>
                </a:xfrm>
              </p:grpSpPr>
              <p:sp>
                <p:nvSpPr>
                  <p:cNvPr id="44615" name="Rectangle 66"/>
                  <p:cNvSpPr>
                    <a:spLocks noChangeAspect="1" noChangeArrowheads="1"/>
                  </p:cNvSpPr>
                  <p:nvPr/>
                </p:nvSpPr>
                <p:spPr bwMode="auto">
                  <a:xfrm>
                    <a:off x="1207" y="652"/>
                    <a:ext cx="302" cy="326"/>
                  </a:xfrm>
                  <a:prstGeom prst="rect">
                    <a:avLst/>
                  </a:prstGeom>
                  <a:solidFill>
                    <a:srgbClr val="003300"/>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616" name="Rectangle 67"/>
                  <p:cNvSpPr>
                    <a:spLocks noChangeAspect="1" noChangeArrowheads="1"/>
                  </p:cNvSpPr>
                  <p:nvPr/>
                </p:nvSpPr>
                <p:spPr bwMode="auto">
                  <a:xfrm>
                    <a:off x="1164" y="652"/>
                    <a:ext cx="388" cy="326"/>
                  </a:xfrm>
                  <a:prstGeom prst="rect">
                    <a:avLst/>
                  </a:prstGeom>
                  <a:solidFill>
                    <a:srgbClr val="003300"/>
                  </a:solidFill>
                  <a:ln w="7">
                    <a:solidFill>
                      <a:srgbClr val="969696"/>
                    </a:solidFill>
                    <a:miter lim="800000"/>
                    <a:headEnd/>
                    <a:tailEnd/>
                  </a:ln>
                </p:spPr>
                <p:txBody>
                  <a:bodyPr lIns="0" tIns="0" rIns="0" bIns="0" anchor="ctr" anchorCtr="1"/>
                  <a:lstStyle/>
                  <a:p>
                    <a:endParaRPr lang="en-US"/>
                  </a:p>
                </p:txBody>
              </p:sp>
            </p:grpSp>
          </p:grpSp>
          <p:grpSp>
            <p:nvGrpSpPr>
              <p:cNvPr id="28" name="Group 68"/>
              <p:cNvGrpSpPr>
                <a:grpSpLocks noChangeAspect="1"/>
              </p:cNvGrpSpPr>
              <p:nvPr/>
            </p:nvGrpSpPr>
            <p:grpSpPr bwMode="auto">
              <a:xfrm>
                <a:off x="2871" y="352"/>
                <a:ext cx="232" cy="58"/>
                <a:chOff x="0" y="978"/>
                <a:chExt cx="388" cy="326"/>
              </a:xfrm>
            </p:grpSpPr>
            <p:sp>
              <p:nvSpPr>
                <p:cNvPr id="44609" name="Rectangle 69"/>
                <p:cNvSpPr>
                  <a:spLocks noChangeAspect="1" noChangeArrowheads="1"/>
                </p:cNvSpPr>
                <p:nvPr/>
              </p:nvSpPr>
              <p:spPr bwMode="auto">
                <a:xfrm>
                  <a:off x="0" y="978"/>
                  <a:ext cx="388"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29" name="Group 70"/>
                <p:cNvGrpSpPr>
                  <a:grpSpLocks noChangeAspect="1"/>
                </p:cNvGrpSpPr>
                <p:nvPr/>
              </p:nvGrpSpPr>
              <p:grpSpPr bwMode="auto">
                <a:xfrm>
                  <a:off x="0" y="978"/>
                  <a:ext cx="388" cy="326"/>
                  <a:chOff x="0" y="978"/>
                  <a:chExt cx="388" cy="326"/>
                </a:xfrm>
              </p:grpSpPr>
              <p:sp>
                <p:nvSpPr>
                  <p:cNvPr id="44611" name="Rectangle 71"/>
                  <p:cNvSpPr>
                    <a:spLocks noChangeAspect="1" noChangeArrowheads="1"/>
                  </p:cNvSpPr>
                  <p:nvPr/>
                </p:nvSpPr>
                <p:spPr bwMode="auto">
                  <a:xfrm>
                    <a:off x="43" y="978"/>
                    <a:ext cx="302"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612" name="Rectangle 72"/>
                  <p:cNvSpPr>
                    <a:spLocks noChangeAspect="1" noChangeArrowheads="1"/>
                  </p:cNvSpPr>
                  <p:nvPr/>
                </p:nvSpPr>
                <p:spPr bwMode="auto">
                  <a:xfrm>
                    <a:off x="0" y="978"/>
                    <a:ext cx="388"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30" name="Group 73"/>
              <p:cNvGrpSpPr>
                <a:grpSpLocks noChangeAspect="1"/>
              </p:cNvGrpSpPr>
              <p:nvPr/>
            </p:nvGrpSpPr>
            <p:grpSpPr bwMode="auto">
              <a:xfrm>
                <a:off x="3103" y="352"/>
                <a:ext cx="233" cy="58"/>
                <a:chOff x="388" y="978"/>
                <a:chExt cx="388" cy="326"/>
              </a:xfrm>
            </p:grpSpPr>
            <p:sp>
              <p:nvSpPr>
                <p:cNvPr id="44605" name="Rectangle 74"/>
                <p:cNvSpPr>
                  <a:spLocks noChangeAspect="1" noChangeArrowheads="1"/>
                </p:cNvSpPr>
                <p:nvPr/>
              </p:nvSpPr>
              <p:spPr bwMode="auto">
                <a:xfrm>
                  <a:off x="388" y="978"/>
                  <a:ext cx="388"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31" name="Group 75"/>
                <p:cNvGrpSpPr>
                  <a:grpSpLocks noChangeAspect="1"/>
                </p:cNvGrpSpPr>
                <p:nvPr/>
              </p:nvGrpSpPr>
              <p:grpSpPr bwMode="auto">
                <a:xfrm>
                  <a:off x="388" y="978"/>
                  <a:ext cx="388" cy="326"/>
                  <a:chOff x="388" y="978"/>
                  <a:chExt cx="388" cy="326"/>
                </a:xfrm>
              </p:grpSpPr>
              <p:sp>
                <p:nvSpPr>
                  <p:cNvPr id="44607" name="Rectangle 76"/>
                  <p:cNvSpPr>
                    <a:spLocks noChangeAspect="1" noChangeArrowheads="1"/>
                  </p:cNvSpPr>
                  <p:nvPr/>
                </p:nvSpPr>
                <p:spPr bwMode="auto">
                  <a:xfrm>
                    <a:off x="431" y="978"/>
                    <a:ext cx="302"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608" name="Rectangle 77"/>
                  <p:cNvSpPr>
                    <a:spLocks noChangeAspect="1" noChangeArrowheads="1"/>
                  </p:cNvSpPr>
                  <p:nvPr/>
                </p:nvSpPr>
                <p:spPr bwMode="auto">
                  <a:xfrm>
                    <a:off x="388" y="978"/>
                    <a:ext cx="388"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44160" name="Group 78"/>
              <p:cNvGrpSpPr>
                <a:grpSpLocks noChangeAspect="1"/>
              </p:cNvGrpSpPr>
              <p:nvPr/>
            </p:nvGrpSpPr>
            <p:grpSpPr bwMode="auto">
              <a:xfrm>
                <a:off x="3336" y="352"/>
                <a:ext cx="232" cy="58"/>
                <a:chOff x="776" y="978"/>
                <a:chExt cx="388" cy="326"/>
              </a:xfrm>
            </p:grpSpPr>
            <p:sp>
              <p:nvSpPr>
                <p:cNvPr id="44601" name="Rectangle 79"/>
                <p:cNvSpPr>
                  <a:spLocks noChangeAspect="1" noChangeArrowheads="1"/>
                </p:cNvSpPr>
                <p:nvPr/>
              </p:nvSpPr>
              <p:spPr bwMode="auto">
                <a:xfrm>
                  <a:off x="776" y="978"/>
                  <a:ext cx="388"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44178" name="Group 80"/>
                <p:cNvGrpSpPr>
                  <a:grpSpLocks noChangeAspect="1"/>
                </p:cNvGrpSpPr>
                <p:nvPr/>
              </p:nvGrpSpPr>
              <p:grpSpPr bwMode="auto">
                <a:xfrm>
                  <a:off x="776" y="978"/>
                  <a:ext cx="388" cy="326"/>
                  <a:chOff x="776" y="978"/>
                  <a:chExt cx="388" cy="326"/>
                </a:xfrm>
              </p:grpSpPr>
              <p:sp>
                <p:nvSpPr>
                  <p:cNvPr id="44603" name="Rectangle 81"/>
                  <p:cNvSpPr>
                    <a:spLocks noChangeAspect="1" noChangeArrowheads="1"/>
                  </p:cNvSpPr>
                  <p:nvPr/>
                </p:nvSpPr>
                <p:spPr bwMode="auto">
                  <a:xfrm>
                    <a:off x="819" y="978"/>
                    <a:ext cx="302"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604" name="Rectangle 82"/>
                  <p:cNvSpPr>
                    <a:spLocks noChangeAspect="1" noChangeArrowheads="1"/>
                  </p:cNvSpPr>
                  <p:nvPr/>
                </p:nvSpPr>
                <p:spPr bwMode="auto">
                  <a:xfrm>
                    <a:off x="776" y="978"/>
                    <a:ext cx="388"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44184" name="Group 83"/>
              <p:cNvGrpSpPr>
                <a:grpSpLocks noChangeAspect="1"/>
              </p:cNvGrpSpPr>
              <p:nvPr/>
            </p:nvGrpSpPr>
            <p:grpSpPr bwMode="auto">
              <a:xfrm>
                <a:off x="3568" y="352"/>
                <a:ext cx="232" cy="58"/>
                <a:chOff x="1164" y="978"/>
                <a:chExt cx="388" cy="326"/>
              </a:xfrm>
            </p:grpSpPr>
            <p:sp>
              <p:nvSpPr>
                <p:cNvPr id="44597" name="Rectangle 84"/>
                <p:cNvSpPr>
                  <a:spLocks noChangeAspect="1" noChangeArrowheads="1"/>
                </p:cNvSpPr>
                <p:nvPr/>
              </p:nvSpPr>
              <p:spPr bwMode="auto">
                <a:xfrm>
                  <a:off x="1164" y="978"/>
                  <a:ext cx="388"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44190" name="Group 85"/>
                <p:cNvGrpSpPr>
                  <a:grpSpLocks noChangeAspect="1"/>
                </p:cNvGrpSpPr>
                <p:nvPr/>
              </p:nvGrpSpPr>
              <p:grpSpPr bwMode="auto">
                <a:xfrm>
                  <a:off x="1164" y="978"/>
                  <a:ext cx="388" cy="326"/>
                  <a:chOff x="1164" y="978"/>
                  <a:chExt cx="388" cy="326"/>
                </a:xfrm>
              </p:grpSpPr>
              <p:sp>
                <p:nvSpPr>
                  <p:cNvPr id="44599" name="Rectangle 86"/>
                  <p:cNvSpPr>
                    <a:spLocks noChangeAspect="1" noChangeArrowheads="1"/>
                  </p:cNvSpPr>
                  <p:nvPr/>
                </p:nvSpPr>
                <p:spPr bwMode="auto">
                  <a:xfrm>
                    <a:off x="1207" y="978"/>
                    <a:ext cx="302"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600" name="Rectangle 87"/>
                  <p:cNvSpPr>
                    <a:spLocks noChangeAspect="1" noChangeArrowheads="1"/>
                  </p:cNvSpPr>
                  <p:nvPr/>
                </p:nvSpPr>
                <p:spPr bwMode="auto">
                  <a:xfrm>
                    <a:off x="1164" y="978"/>
                    <a:ext cx="388"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44200" name="Group 88"/>
              <p:cNvGrpSpPr>
                <a:grpSpLocks noChangeAspect="1"/>
              </p:cNvGrpSpPr>
              <p:nvPr/>
            </p:nvGrpSpPr>
            <p:grpSpPr bwMode="auto">
              <a:xfrm>
                <a:off x="2871" y="410"/>
                <a:ext cx="232" cy="59"/>
                <a:chOff x="0" y="1304"/>
                <a:chExt cx="388" cy="326"/>
              </a:xfrm>
            </p:grpSpPr>
            <p:sp>
              <p:nvSpPr>
                <p:cNvPr id="44593" name="Rectangle 89"/>
                <p:cNvSpPr>
                  <a:spLocks noChangeAspect="1" noChangeArrowheads="1"/>
                </p:cNvSpPr>
                <p:nvPr/>
              </p:nvSpPr>
              <p:spPr bwMode="auto">
                <a:xfrm>
                  <a:off x="0" y="1304"/>
                  <a:ext cx="388"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44206" name="Group 90"/>
                <p:cNvGrpSpPr>
                  <a:grpSpLocks noChangeAspect="1"/>
                </p:cNvGrpSpPr>
                <p:nvPr/>
              </p:nvGrpSpPr>
              <p:grpSpPr bwMode="auto">
                <a:xfrm>
                  <a:off x="0" y="1304"/>
                  <a:ext cx="388" cy="326"/>
                  <a:chOff x="0" y="1304"/>
                  <a:chExt cx="388" cy="326"/>
                </a:xfrm>
              </p:grpSpPr>
              <p:sp>
                <p:nvSpPr>
                  <p:cNvPr id="44595" name="Rectangle 91"/>
                  <p:cNvSpPr>
                    <a:spLocks noChangeAspect="1" noChangeArrowheads="1"/>
                  </p:cNvSpPr>
                  <p:nvPr/>
                </p:nvSpPr>
                <p:spPr bwMode="auto">
                  <a:xfrm>
                    <a:off x="43" y="1304"/>
                    <a:ext cx="302"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596" name="Rectangle 92"/>
                  <p:cNvSpPr>
                    <a:spLocks noChangeAspect="1" noChangeArrowheads="1"/>
                  </p:cNvSpPr>
                  <p:nvPr/>
                </p:nvSpPr>
                <p:spPr bwMode="auto">
                  <a:xfrm>
                    <a:off x="0" y="1304"/>
                    <a:ext cx="388"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44212" name="Group 93"/>
              <p:cNvGrpSpPr>
                <a:grpSpLocks noChangeAspect="1"/>
              </p:cNvGrpSpPr>
              <p:nvPr/>
            </p:nvGrpSpPr>
            <p:grpSpPr bwMode="auto">
              <a:xfrm>
                <a:off x="3103" y="410"/>
                <a:ext cx="233" cy="59"/>
                <a:chOff x="388" y="1304"/>
                <a:chExt cx="388" cy="326"/>
              </a:xfrm>
            </p:grpSpPr>
            <p:sp>
              <p:nvSpPr>
                <p:cNvPr id="44589" name="Rectangle 94"/>
                <p:cNvSpPr>
                  <a:spLocks noChangeAspect="1" noChangeArrowheads="1"/>
                </p:cNvSpPr>
                <p:nvPr/>
              </p:nvSpPr>
              <p:spPr bwMode="auto">
                <a:xfrm>
                  <a:off x="388" y="1304"/>
                  <a:ext cx="388"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44222" name="Group 95"/>
                <p:cNvGrpSpPr>
                  <a:grpSpLocks noChangeAspect="1"/>
                </p:cNvGrpSpPr>
                <p:nvPr/>
              </p:nvGrpSpPr>
              <p:grpSpPr bwMode="auto">
                <a:xfrm>
                  <a:off x="388" y="1304"/>
                  <a:ext cx="388" cy="326"/>
                  <a:chOff x="388" y="1304"/>
                  <a:chExt cx="388" cy="326"/>
                </a:xfrm>
              </p:grpSpPr>
              <p:sp>
                <p:nvSpPr>
                  <p:cNvPr id="44591" name="Rectangle 96"/>
                  <p:cNvSpPr>
                    <a:spLocks noChangeAspect="1" noChangeArrowheads="1"/>
                  </p:cNvSpPr>
                  <p:nvPr/>
                </p:nvSpPr>
                <p:spPr bwMode="auto">
                  <a:xfrm>
                    <a:off x="431" y="1304"/>
                    <a:ext cx="302"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592" name="Rectangle 97"/>
                  <p:cNvSpPr>
                    <a:spLocks noChangeAspect="1" noChangeArrowheads="1"/>
                  </p:cNvSpPr>
                  <p:nvPr/>
                </p:nvSpPr>
                <p:spPr bwMode="auto">
                  <a:xfrm>
                    <a:off x="388" y="1304"/>
                    <a:ext cx="388"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44228" name="Group 98"/>
              <p:cNvGrpSpPr>
                <a:grpSpLocks noChangeAspect="1"/>
              </p:cNvGrpSpPr>
              <p:nvPr/>
            </p:nvGrpSpPr>
            <p:grpSpPr bwMode="auto">
              <a:xfrm>
                <a:off x="3336" y="410"/>
                <a:ext cx="232" cy="59"/>
                <a:chOff x="776" y="1304"/>
                <a:chExt cx="388" cy="326"/>
              </a:xfrm>
            </p:grpSpPr>
            <p:sp>
              <p:nvSpPr>
                <p:cNvPr id="44585" name="Rectangle 99"/>
                <p:cNvSpPr>
                  <a:spLocks noChangeAspect="1" noChangeArrowheads="1"/>
                </p:cNvSpPr>
                <p:nvPr/>
              </p:nvSpPr>
              <p:spPr bwMode="auto">
                <a:xfrm>
                  <a:off x="776" y="1304"/>
                  <a:ext cx="388"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44234" name="Group 100"/>
                <p:cNvGrpSpPr>
                  <a:grpSpLocks noChangeAspect="1"/>
                </p:cNvGrpSpPr>
                <p:nvPr/>
              </p:nvGrpSpPr>
              <p:grpSpPr bwMode="auto">
                <a:xfrm>
                  <a:off x="776" y="1304"/>
                  <a:ext cx="388" cy="326"/>
                  <a:chOff x="776" y="1304"/>
                  <a:chExt cx="388" cy="326"/>
                </a:xfrm>
              </p:grpSpPr>
              <p:sp>
                <p:nvSpPr>
                  <p:cNvPr id="44587" name="Rectangle 101"/>
                  <p:cNvSpPr>
                    <a:spLocks noChangeAspect="1" noChangeArrowheads="1"/>
                  </p:cNvSpPr>
                  <p:nvPr/>
                </p:nvSpPr>
                <p:spPr bwMode="auto">
                  <a:xfrm>
                    <a:off x="819" y="1304"/>
                    <a:ext cx="302"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588" name="Rectangle 102"/>
                  <p:cNvSpPr>
                    <a:spLocks noChangeAspect="1" noChangeArrowheads="1"/>
                  </p:cNvSpPr>
                  <p:nvPr/>
                </p:nvSpPr>
                <p:spPr bwMode="auto">
                  <a:xfrm>
                    <a:off x="776" y="1304"/>
                    <a:ext cx="388"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44244" name="Group 103"/>
              <p:cNvGrpSpPr>
                <a:grpSpLocks noChangeAspect="1"/>
              </p:cNvGrpSpPr>
              <p:nvPr/>
            </p:nvGrpSpPr>
            <p:grpSpPr bwMode="auto">
              <a:xfrm>
                <a:off x="3568" y="410"/>
                <a:ext cx="232" cy="59"/>
                <a:chOff x="1164" y="1304"/>
                <a:chExt cx="388" cy="326"/>
              </a:xfrm>
            </p:grpSpPr>
            <p:sp>
              <p:nvSpPr>
                <p:cNvPr id="44581" name="Rectangle 104"/>
                <p:cNvSpPr>
                  <a:spLocks noChangeAspect="1" noChangeArrowheads="1"/>
                </p:cNvSpPr>
                <p:nvPr/>
              </p:nvSpPr>
              <p:spPr bwMode="auto">
                <a:xfrm>
                  <a:off x="1164" y="1304"/>
                  <a:ext cx="388" cy="326"/>
                </a:xfrm>
                <a:prstGeom prst="rect">
                  <a:avLst/>
                </a:prstGeom>
                <a:solidFill>
                  <a:srgbClr val="003300"/>
                </a:solidFill>
                <a:ln w="9525">
                  <a:solidFill>
                    <a:srgbClr val="969696"/>
                  </a:solidFill>
                  <a:miter lim="800000"/>
                  <a:headEnd/>
                  <a:tailEnd/>
                </a:ln>
              </p:spPr>
              <p:txBody>
                <a:bodyPr lIns="0" tIns="0" rIns="0" bIns="0" anchor="ctr" anchorCtr="1"/>
                <a:lstStyle/>
                <a:p>
                  <a:endParaRPr lang="en-US"/>
                </a:p>
              </p:txBody>
            </p:sp>
            <p:grpSp>
              <p:nvGrpSpPr>
                <p:cNvPr id="573440" name="Group 105"/>
                <p:cNvGrpSpPr>
                  <a:grpSpLocks noChangeAspect="1"/>
                </p:cNvGrpSpPr>
                <p:nvPr/>
              </p:nvGrpSpPr>
              <p:grpSpPr bwMode="auto">
                <a:xfrm>
                  <a:off x="1164" y="1304"/>
                  <a:ext cx="388" cy="326"/>
                  <a:chOff x="1164" y="1304"/>
                  <a:chExt cx="388" cy="326"/>
                </a:xfrm>
              </p:grpSpPr>
              <p:sp>
                <p:nvSpPr>
                  <p:cNvPr id="44583" name="Rectangle 106"/>
                  <p:cNvSpPr>
                    <a:spLocks noChangeAspect="1" noChangeArrowheads="1"/>
                  </p:cNvSpPr>
                  <p:nvPr/>
                </p:nvSpPr>
                <p:spPr bwMode="auto">
                  <a:xfrm>
                    <a:off x="1207" y="1304"/>
                    <a:ext cx="302" cy="326"/>
                  </a:xfrm>
                  <a:prstGeom prst="rect">
                    <a:avLst/>
                  </a:prstGeom>
                  <a:solidFill>
                    <a:srgbClr val="003300"/>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584" name="Rectangle 107"/>
                  <p:cNvSpPr>
                    <a:spLocks noChangeAspect="1" noChangeArrowheads="1"/>
                  </p:cNvSpPr>
                  <p:nvPr/>
                </p:nvSpPr>
                <p:spPr bwMode="auto">
                  <a:xfrm>
                    <a:off x="1164" y="1304"/>
                    <a:ext cx="388" cy="326"/>
                  </a:xfrm>
                  <a:prstGeom prst="rect">
                    <a:avLst/>
                  </a:prstGeom>
                  <a:solidFill>
                    <a:srgbClr val="003300"/>
                  </a:solidFill>
                  <a:ln w="7">
                    <a:solidFill>
                      <a:srgbClr val="969696"/>
                    </a:solidFill>
                    <a:miter lim="800000"/>
                    <a:headEnd/>
                    <a:tailEnd/>
                  </a:ln>
                </p:spPr>
                <p:txBody>
                  <a:bodyPr lIns="0" tIns="0" rIns="0" bIns="0" anchor="ctr" anchorCtr="1"/>
                  <a:lstStyle/>
                  <a:p>
                    <a:endParaRPr lang="en-US"/>
                  </a:p>
                </p:txBody>
              </p:sp>
            </p:grpSp>
          </p:grpSp>
          <p:grpSp>
            <p:nvGrpSpPr>
              <p:cNvPr id="573441" name="Group 108"/>
              <p:cNvGrpSpPr>
                <a:grpSpLocks noChangeAspect="1"/>
              </p:cNvGrpSpPr>
              <p:nvPr/>
            </p:nvGrpSpPr>
            <p:grpSpPr bwMode="auto">
              <a:xfrm>
                <a:off x="2871" y="469"/>
                <a:ext cx="232" cy="58"/>
                <a:chOff x="0" y="1630"/>
                <a:chExt cx="388" cy="326"/>
              </a:xfrm>
            </p:grpSpPr>
            <p:sp>
              <p:nvSpPr>
                <p:cNvPr id="44577" name="Rectangle 109"/>
                <p:cNvSpPr>
                  <a:spLocks noChangeAspect="1" noChangeArrowheads="1"/>
                </p:cNvSpPr>
                <p:nvPr/>
              </p:nvSpPr>
              <p:spPr bwMode="auto">
                <a:xfrm>
                  <a:off x="0" y="1630"/>
                  <a:ext cx="388"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573442" name="Group 110"/>
                <p:cNvGrpSpPr>
                  <a:grpSpLocks noChangeAspect="1"/>
                </p:cNvGrpSpPr>
                <p:nvPr/>
              </p:nvGrpSpPr>
              <p:grpSpPr bwMode="auto">
                <a:xfrm>
                  <a:off x="0" y="1630"/>
                  <a:ext cx="388" cy="326"/>
                  <a:chOff x="0" y="1630"/>
                  <a:chExt cx="388" cy="326"/>
                </a:xfrm>
              </p:grpSpPr>
              <p:sp>
                <p:nvSpPr>
                  <p:cNvPr id="44579" name="Rectangle 111"/>
                  <p:cNvSpPr>
                    <a:spLocks noChangeAspect="1" noChangeArrowheads="1"/>
                  </p:cNvSpPr>
                  <p:nvPr/>
                </p:nvSpPr>
                <p:spPr bwMode="auto">
                  <a:xfrm>
                    <a:off x="43" y="1630"/>
                    <a:ext cx="302"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580" name="Rectangle 112"/>
                  <p:cNvSpPr>
                    <a:spLocks noChangeAspect="1" noChangeArrowheads="1"/>
                  </p:cNvSpPr>
                  <p:nvPr/>
                </p:nvSpPr>
                <p:spPr bwMode="auto">
                  <a:xfrm>
                    <a:off x="0" y="1630"/>
                    <a:ext cx="388"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573445" name="Group 113"/>
              <p:cNvGrpSpPr>
                <a:grpSpLocks noChangeAspect="1"/>
              </p:cNvGrpSpPr>
              <p:nvPr/>
            </p:nvGrpSpPr>
            <p:grpSpPr bwMode="auto">
              <a:xfrm>
                <a:off x="3103" y="469"/>
                <a:ext cx="233" cy="58"/>
                <a:chOff x="388" y="1630"/>
                <a:chExt cx="388" cy="326"/>
              </a:xfrm>
            </p:grpSpPr>
            <p:sp>
              <p:nvSpPr>
                <p:cNvPr id="44573" name="Rectangle 114"/>
                <p:cNvSpPr>
                  <a:spLocks noChangeAspect="1" noChangeArrowheads="1"/>
                </p:cNvSpPr>
                <p:nvPr/>
              </p:nvSpPr>
              <p:spPr bwMode="auto">
                <a:xfrm>
                  <a:off x="388" y="1630"/>
                  <a:ext cx="388"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573446" name="Group 115"/>
                <p:cNvGrpSpPr>
                  <a:grpSpLocks noChangeAspect="1"/>
                </p:cNvGrpSpPr>
                <p:nvPr/>
              </p:nvGrpSpPr>
              <p:grpSpPr bwMode="auto">
                <a:xfrm>
                  <a:off x="388" y="1630"/>
                  <a:ext cx="388" cy="326"/>
                  <a:chOff x="388" y="1630"/>
                  <a:chExt cx="388" cy="326"/>
                </a:xfrm>
              </p:grpSpPr>
              <p:sp>
                <p:nvSpPr>
                  <p:cNvPr id="44575" name="Rectangle 116"/>
                  <p:cNvSpPr>
                    <a:spLocks noChangeAspect="1" noChangeArrowheads="1"/>
                  </p:cNvSpPr>
                  <p:nvPr/>
                </p:nvSpPr>
                <p:spPr bwMode="auto">
                  <a:xfrm>
                    <a:off x="431" y="1630"/>
                    <a:ext cx="302"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576" name="Rectangle 117"/>
                  <p:cNvSpPr>
                    <a:spLocks noChangeAspect="1" noChangeArrowheads="1"/>
                  </p:cNvSpPr>
                  <p:nvPr/>
                </p:nvSpPr>
                <p:spPr bwMode="auto">
                  <a:xfrm>
                    <a:off x="388" y="1630"/>
                    <a:ext cx="388"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573447" name="Group 118"/>
              <p:cNvGrpSpPr>
                <a:grpSpLocks noChangeAspect="1"/>
              </p:cNvGrpSpPr>
              <p:nvPr/>
            </p:nvGrpSpPr>
            <p:grpSpPr bwMode="auto">
              <a:xfrm>
                <a:off x="3336" y="469"/>
                <a:ext cx="232" cy="58"/>
                <a:chOff x="776" y="1630"/>
                <a:chExt cx="388" cy="326"/>
              </a:xfrm>
            </p:grpSpPr>
            <p:sp>
              <p:nvSpPr>
                <p:cNvPr id="44569" name="Rectangle 119"/>
                <p:cNvSpPr>
                  <a:spLocks noChangeAspect="1" noChangeArrowheads="1"/>
                </p:cNvSpPr>
                <p:nvPr/>
              </p:nvSpPr>
              <p:spPr bwMode="auto">
                <a:xfrm>
                  <a:off x="776" y="1630"/>
                  <a:ext cx="388"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573448" name="Group 120"/>
                <p:cNvGrpSpPr>
                  <a:grpSpLocks noChangeAspect="1"/>
                </p:cNvGrpSpPr>
                <p:nvPr/>
              </p:nvGrpSpPr>
              <p:grpSpPr bwMode="auto">
                <a:xfrm>
                  <a:off x="776" y="1630"/>
                  <a:ext cx="388" cy="326"/>
                  <a:chOff x="776" y="1630"/>
                  <a:chExt cx="388" cy="326"/>
                </a:xfrm>
              </p:grpSpPr>
              <p:sp>
                <p:nvSpPr>
                  <p:cNvPr id="44571" name="Rectangle 121"/>
                  <p:cNvSpPr>
                    <a:spLocks noChangeAspect="1" noChangeArrowheads="1"/>
                  </p:cNvSpPr>
                  <p:nvPr/>
                </p:nvSpPr>
                <p:spPr bwMode="auto">
                  <a:xfrm>
                    <a:off x="819" y="1630"/>
                    <a:ext cx="302"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572" name="Rectangle 122"/>
                  <p:cNvSpPr>
                    <a:spLocks noChangeAspect="1" noChangeArrowheads="1"/>
                  </p:cNvSpPr>
                  <p:nvPr/>
                </p:nvSpPr>
                <p:spPr bwMode="auto">
                  <a:xfrm>
                    <a:off x="776" y="1630"/>
                    <a:ext cx="388"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573449" name="Group 123"/>
              <p:cNvGrpSpPr>
                <a:grpSpLocks noChangeAspect="1"/>
              </p:cNvGrpSpPr>
              <p:nvPr/>
            </p:nvGrpSpPr>
            <p:grpSpPr bwMode="auto">
              <a:xfrm>
                <a:off x="3568" y="469"/>
                <a:ext cx="232" cy="58"/>
                <a:chOff x="1164" y="1630"/>
                <a:chExt cx="388" cy="326"/>
              </a:xfrm>
            </p:grpSpPr>
            <p:sp>
              <p:nvSpPr>
                <p:cNvPr id="44565" name="Rectangle 124"/>
                <p:cNvSpPr>
                  <a:spLocks noChangeAspect="1" noChangeArrowheads="1"/>
                </p:cNvSpPr>
                <p:nvPr/>
              </p:nvSpPr>
              <p:spPr bwMode="auto">
                <a:xfrm>
                  <a:off x="1164" y="1630"/>
                  <a:ext cx="388" cy="326"/>
                </a:xfrm>
                <a:prstGeom prst="rect">
                  <a:avLst/>
                </a:prstGeom>
                <a:solidFill>
                  <a:srgbClr val="003300"/>
                </a:solidFill>
                <a:ln w="9525">
                  <a:solidFill>
                    <a:srgbClr val="969696"/>
                  </a:solidFill>
                  <a:miter lim="800000"/>
                  <a:headEnd/>
                  <a:tailEnd/>
                </a:ln>
              </p:spPr>
              <p:txBody>
                <a:bodyPr lIns="0" tIns="0" rIns="0" bIns="0" anchor="ctr" anchorCtr="1"/>
                <a:lstStyle/>
                <a:p>
                  <a:endParaRPr lang="en-US"/>
                </a:p>
              </p:txBody>
            </p:sp>
            <p:grpSp>
              <p:nvGrpSpPr>
                <p:cNvPr id="573450" name="Group 125"/>
                <p:cNvGrpSpPr>
                  <a:grpSpLocks noChangeAspect="1"/>
                </p:cNvGrpSpPr>
                <p:nvPr/>
              </p:nvGrpSpPr>
              <p:grpSpPr bwMode="auto">
                <a:xfrm>
                  <a:off x="1164" y="1630"/>
                  <a:ext cx="388" cy="326"/>
                  <a:chOff x="1164" y="1630"/>
                  <a:chExt cx="388" cy="326"/>
                </a:xfrm>
              </p:grpSpPr>
              <p:sp>
                <p:nvSpPr>
                  <p:cNvPr id="44567" name="Rectangle 126"/>
                  <p:cNvSpPr>
                    <a:spLocks noChangeAspect="1" noChangeArrowheads="1"/>
                  </p:cNvSpPr>
                  <p:nvPr/>
                </p:nvSpPr>
                <p:spPr bwMode="auto">
                  <a:xfrm>
                    <a:off x="1207" y="1630"/>
                    <a:ext cx="302" cy="326"/>
                  </a:xfrm>
                  <a:prstGeom prst="rect">
                    <a:avLst/>
                  </a:prstGeom>
                  <a:solidFill>
                    <a:srgbClr val="003300"/>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568" name="Rectangle 127"/>
                  <p:cNvSpPr>
                    <a:spLocks noChangeAspect="1" noChangeArrowheads="1"/>
                  </p:cNvSpPr>
                  <p:nvPr/>
                </p:nvSpPr>
                <p:spPr bwMode="auto">
                  <a:xfrm>
                    <a:off x="1164" y="1630"/>
                    <a:ext cx="388" cy="326"/>
                  </a:xfrm>
                  <a:prstGeom prst="rect">
                    <a:avLst/>
                  </a:prstGeom>
                  <a:solidFill>
                    <a:srgbClr val="003300"/>
                  </a:solidFill>
                  <a:ln w="7">
                    <a:solidFill>
                      <a:srgbClr val="969696"/>
                    </a:solidFill>
                    <a:miter lim="800000"/>
                    <a:headEnd/>
                    <a:tailEnd/>
                  </a:ln>
                </p:spPr>
                <p:txBody>
                  <a:bodyPr lIns="0" tIns="0" rIns="0" bIns="0" anchor="ctr" anchorCtr="1"/>
                  <a:lstStyle/>
                  <a:p>
                    <a:endParaRPr lang="en-US"/>
                  </a:p>
                </p:txBody>
              </p:sp>
            </p:grpSp>
          </p:grpSp>
          <p:grpSp>
            <p:nvGrpSpPr>
              <p:cNvPr id="573451" name="Group 128"/>
              <p:cNvGrpSpPr>
                <a:grpSpLocks noChangeAspect="1"/>
              </p:cNvGrpSpPr>
              <p:nvPr/>
            </p:nvGrpSpPr>
            <p:grpSpPr bwMode="auto">
              <a:xfrm>
                <a:off x="2871" y="527"/>
                <a:ext cx="232" cy="59"/>
                <a:chOff x="0" y="1956"/>
                <a:chExt cx="388" cy="326"/>
              </a:xfrm>
            </p:grpSpPr>
            <p:sp>
              <p:nvSpPr>
                <p:cNvPr id="44561" name="Rectangle 129"/>
                <p:cNvSpPr>
                  <a:spLocks noChangeAspect="1" noChangeArrowheads="1"/>
                </p:cNvSpPr>
                <p:nvPr/>
              </p:nvSpPr>
              <p:spPr bwMode="auto">
                <a:xfrm>
                  <a:off x="0" y="1956"/>
                  <a:ext cx="388"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573452" name="Group 130"/>
                <p:cNvGrpSpPr>
                  <a:grpSpLocks noChangeAspect="1"/>
                </p:cNvGrpSpPr>
                <p:nvPr/>
              </p:nvGrpSpPr>
              <p:grpSpPr bwMode="auto">
                <a:xfrm>
                  <a:off x="0" y="1956"/>
                  <a:ext cx="388" cy="326"/>
                  <a:chOff x="0" y="1956"/>
                  <a:chExt cx="388" cy="326"/>
                </a:xfrm>
              </p:grpSpPr>
              <p:sp>
                <p:nvSpPr>
                  <p:cNvPr id="44563" name="Rectangle 131"/>
                  <p:cNvSpPr>
                    <a:spLocks noChangeAspect="1" noChangeArrowheads="1"/>
                  </p:cNvSpPr>
                  <p:nvPr/>
                </p:nvSpPr>
                <p:spPr bwMode="auto">
                  <a:xfrm>
                    <a:off x="43" y="1956"/>
                    <a:ext cx="302"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564" name="Rectangle 132"/>
                  <p:cNvSpPr>
                    <a:spLocks noChangeAspect="1" noChangeArrowheads="1"/>
                  </p:cNvSpPr>
                  <p:nvPr/>
                </p:nvSpPr>
                <p:spPr bwMode="auto">
                  <a:xfrm>
                    <a:off x="0" y="1956"/>
                    <a:ext cx="388"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573453" name="Group 133"/>
              <p:cNvGrpSpPr>
                <a:grpSpLocks noChangeAspect="1"/>
              </p:cNvGrpSpPr>
              <p:nvPr/>
            </p:nvGrpSpPr>
            <p:grpSpPr bwMode="auto">
              <a:xfrm>
                <a:off x="3103" y="527"/>
                <a:ext cx="233" cy="59"/>
                <a:chOff x="388" y="1956"/>
                <a:chExt cx="388" cy="326"/>
              </a:xfrm>
            </p:grpSpPr>
            <p:sp>
              <p:nvSpPr>
                <p:cNvPr id="44557" name="Rectangle 134"/>
                <p:cNvSpPr>
                  <a:spLocks noChangeAspect="1" noChangeArrowheads="1"/>
                </p:cNvSpPr>
                <p:nvPr/>
              </p:nvSpPr>
              <p:spPr bwMode="auto">
                <a:xfrm>
                  <a:off x="388" y="1956"/>
                  <a:ext cx="388"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573454" name="Group 135"/>
                <p:cNvGrpSpPr>
                  <a:grpSpLocks noChangeAspect="1"/>
                </p:cNvGrpSpPr>
                <p:nvPr/>
              </p:nvGrpSpPr>
              <p:grpSpPr bwMode="auto">
                <a:xfrm>
                  <a:off x="388" y="1956"/>
                  <a:ext cx="388" cy="326"/>
                  <a:chOff x="388" y="1956"/>
                  <a:chExt cx="388" cy="326"/>
                </a:xfrm>
              </p:grpSpPr>
              <p:sp>
                <p:nvSpPr>
                  <p:cNvPr id="44559" name="Rectangle 136"/>
                  <p:cNvSpPr>
                    <a:spLocks noChangeAspect="1" noChangeArrowheads="1"/>
                  </p:cNvSpPr>
                  <p:nvPr/>
                </p:nvSpPr>
                <p:spPr bwMode="auto">
                  <a:xfrm>
                    <a:off x="431" y="1956"/>
                    <a:ext cx="302"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560" name="Rectangle 137"/>
                  <p:cNvSpPr>
                    <a:spLocks noChangeAspect="1" noChangeArrowheads="1"/>
                  </p:cNvSpPr>
                  <p:nvPr/>
                </p:nvSpPr>
                <p:spPr bwMode="auto">
                  <a:xfrm>
                    <a:off x="388" y="1956"/>
                    <a:ext cx="388"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573455" name="Group 138"/>
              <p:cNvGrpSpPr>
                <a:grpSpLocks noChangeAspect="1"/>
              </p:cNvGrpSpPr>
              <p:nvPr/>
            </p:nvGrpSpPr>
            <p:grpSpPr bwMode="auto">
              <a:xfrm>
                <a:off x="3336" y="527"/>
                <a:ext cx="232" cy="59"/>
                <a:chOff x="776" y="1956"/>
                <a:chExt cx="388" cy="326"/>
              </a:xfrm>
            </p:grpSpPr>
            <p:sp>
              <p:nvSpPr>
                <p:cNvPr id="44553" name="Rectangle 139"/>
                <p:cNvSpPr>
                  <a:spLocks noChangeAspect="1" noChangeArrowheads="1"/>
                </p:cNvSpPr>
                <p:nvPr/>
              </p:nvSpPr>
              <p:spPr bwMode="auto">
                <a:xfrm>
                  <a:off x="776" y="1956"/>
                  <a:ext cx="388"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573456" name="Group 140"/>
                <p:cNvGrpSpPr>
                  <a:grpSpLocks noChangeAspect="1"/>
                </p:cNvGrpSpPr>
                <p:nvPr/>
              </p:nvGrpSpPr>
              <p:grpSpPr bwMode="auto">
                <a:xfrm>
                  <a:off x="776" y="1956"/>
                  <a:ext cx="388" cy="326"/>
                  <a:chOff x="776" y="1956"/>
                  <a:chExt cx="388" cy="326"/>
                </a:xfrm>
              </p:grpSpPr>
              <p:sp>
                <p:nvSpPr>
                  <p:cNvPr id="44555" name="Rectangle 141"/>
                  <p:cNvSpPr>
                    <a:spLocks noChangeAspect="1" noChangeArrowheads="1"/>
                  </p:cNvSpPr>
                  <p:nvPr/>
                </p:nvSpPr>
                <p:spPr bwMode="auto">
                  <a:xfrm>
                    <a:off x="819" y="1956"/>
                    <a:ext cx="302"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556" name="Rectangle 142"/>
                  <p:cNvSpPr>
                    <a:spLocks noChangeAspect="1" noChangeArrowheads="1"/>
                  </p:cNvSpPr>
                  <p:nvPr/>
                </p:nvSpPr>
                <p:spPr bwMode="auto">
                  <a:xfrm>
                    <a:off x="776" y="1956"/>
                    <a:ext cx="388"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573457" name="Group 143"/>
              <p:cNvGrpSpPr>
                <a:grpSpLocks noChangeAspect="1"/>
              </p:cNvGrpSpPr>
              <p:nvPr/>
            </p:nvGrpSpPr>
            <p:grpSpPr bwMode="auto">
              <a:xfrm>
                <a:off x="3568" y="526"/>
                <a:ext cx="232" cy="190"/>
                <a:chOff x="1164" y="1956"/>
                <a:chExt cx="388" cy="1052"/>
              </a:xfrm>
            </p:grpSpPr>
            <p:sp>
              <p:nvSpPr>
                <p:cNvPr id="44549" name="Rectangle 144"/>
                <p:cNvSpPr>
                  <a:spLocks noChangeAspect="1" noChangeArrowheads="1"/>
                </p:cNvSpPr>
                <p:nvPr/>
              </p:nvSpPr>
              <p:spPr bwMode="auto">
                <a:xfrm>
                  <a:off x="1164" y="1956"/>
                  <a:ext cx="388" cy="326"/>
                </a:xfrm>
                <a:prstGeom prst="rect">
                  <a:avLst/>
                </a:prstGeom>
                <a:solidFill>
                  <a:srgbClr val="003300"/>
                </a:solidFill>
                <a:ln w="9525">
                  <a:solidFill>
                    <a:srgbClr val="969696"/>
                  </a:solidFill>
                  <a:miter lim="800000"/>
                  <a:headEnd/>
                  <a:tailEnd/>
                </a:ln>
              </p:spPr>
              <p:txBody>
                <a:bodyPr lIns="0" tIns="0" rIns="0" bIns="0" anchor="ctr" anchorCtr="1"/>
                <a:lstStyle/>
                <a:p>
                  <a:endParaRPr lang="en-US"/>
                </a:p>
              </p:txBody>
            </p:sp>
            <p:grpSp>
              <p:nvGrpSpPr>
                <p:cNvPr id="573458" name="Group 145"/>
                <p:cNvGrpSpPr>
                  <a:grpSpLocks noChangeAspect="1"/>
                </p:cNvGrpSpPr>
                <p:nvPr/>
              </p:nvGrpSpPr>
              <p:grpSpPr bwMode="auto">
                <a:xfrm>
                  <a:off x="1164" y="1956"/>
                  <a:ext cx="388" cy="1052"/>
                  <a:chOff x="1164" y="1956"/>
                  <a:chExt cx="388" cy="1052"/>
                </a:xfrm>
              </p:grpSpPr>
              <p:sp>
                <p:nvSpPr>
                  <p:cNvPr id="44551" name="Rectangle 146"/>
                  <p:cNvSpPr>
                    <a:spLocks noChangeAspect="1" noChangeArrowheads="1"/>
                  </p:cNvSpPr>
                  <p:nvPr/>
                </p:nvSpPr>
                <p:spPr bwMode="auto">
                  <a:xfrm>
                    <a:off x="1207" y="1956"/>
                    <a:ext cx="302" cy="1052"/>
                  </a:xfrm>
                  <a:prstGeom prst="rect">
                    <a:avLst/>
                  </a:prstGeom>
                  <a:solidFill>
                    <a:srgbClr val="003300"/>
                  </a:solidFill>
                  <a:ln w="9525">
                    <a:solidFill>
                      <a:srgbClr val="969696"/>
                    </a:solidFill>
                    <a:miter lim="800000"/>
                    <a:headEnd/>
                    <a:tailEnd/>
                  </a:ln>
                </p:spPr>
                <p:txBody>
                  <a:bodyPr lIns="0" tIns="0" rIns="0" bIns="0">
                    <a:spAutoFit/>
                  </a:bodyPr>
                  <a:lstStyle/>
                  <a:p>
                    <a:endParaRPr lang="en-US"/>
                  </a:p>
                </p:txBody>
              </p:sp>
              <p:sp>
                <p:nvSpPr>
                  <p:cNvPr id="44552" name="Rectangle 147"/>
                  <p:cNvSpPr>
                    <a:spLocks noChangeAspect="1" noChangeArrowheads="1"/>
                  </p:cNvSpPr>
                  <p:nvPr/>
                </p:nvSpPr>
                <p:spPr bwMode="auto">
                  <a:xfrm>
                    <a:off x="1164" y="1956"/>
                    <a:ext cx="388" cy="326"/>
                  </a:xfrm>
                  <a:prstGeom prst="rect">
                    <a:avLst/>
                  </a:prstGeom>
                  <a:solidFill>
                    <a:srgbClr val="003300"/>
                  </a:solidFill>
                  <a:ln w="7">
                    <a:solidFill>
                      <a:srgbClr val="969696"/>
                    </a:solidFill>
                    <a:miter lim="800000"/>
                    <a:headEnd/>
                    <a:tailEnd/>
                  </a:ln>
                </p:spPr>
                <p:txBody>
                  <a:bodyPr lIns="0" tIns="0" rIns="0" bIns="0" anchor="ctr" anchorCtr="1"/>
                  <a:lstStyle/>
                  <a:p>
                    <a:endParaRPr lang="en-US"/>
                  </a:p>
                </p:txBody>
              </p:sp>
            </p:grpSp>
          </p:grpSp>
          <p:grpSp>
            <p:nvGrpSpPr>
              <p:cNvPr id="573459" name="Group 148"/>
              <p:cNvGrpSpPr>
                <a:grpSpLocks noChangeAspect="1"/>
              </p:cNvGrpSpPr>
              <p:nvPr/>
            </p:nvGrpSpPr>
            <p:grpSpPr bwMode="auto">
              <a:xfrm>
                <a:off x="2871" y="586"/>
                <a:ext cx="232" cy="58"/>
                <a:chOff x="0" y="2282"/>
                <a:chExt cx="388" cy="326"/>
              </a:xfrm>
            </p:grpSpPr>
            <p:sp>
              <p:nvSpPr>
                <p:cNvPr id="44545" name="Rectangle 149"/>
                <p:cNvSpPr>
                  <a:spLocks noChangeAspect="1" noChangeArrowheads="1"/>
                </p:cNvSpPr>
                <p:nvPr/>
              </p:nvSpPr>
              <p:spPr bwMode="auto">
                <a:xfrm>
                  <a:off x="0" y="2282"/>
                  <a:ext cx="388"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573460" name="Group 150"/>
                <p:cNvGrpSpPr>
                  <a:grpSpLocks noChangeAspect="1"/>
                </p:cNvGrpSpPr>
                <p:nvPr/>
              </p:nvGrpSpPr>
              <p:grpSpPr bwMode="auto">
                <a:xfrm>
                  <a:off x="0" y="2282"/>
                  <a:ext cx="388" cy="326"/>
                  <a:chOff x="0" y="2282"/>
                  <a:chExt cx="388" cy="326"/>
                </a:xfrm>
              </p:grpSpPr>
              <p:sp>
                <p:nvSpPr>
                  <p:cNvPr id="44547" name="Rectangle 151"/>
                  <p:cNvSpPr>
                    <a:spLocks noChangeAspect="1" noChangeArrowheads="1"/>
                  </p:cNvSpPr>
                  <p:nvPr/>
                </p:nvSpPr>
                <p:spPr bwMode="auto">
                  <a:xfrm>
                    <a:off x="43" y="2282"/>
                    <a:ext cx="302"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548" name="Rectangle 152"/>
                  <p:cNvSpPr>
                    <a:spLocks noChangeAspect="1" noChangeArrowheads="1"/>
                  </p:cNvSpPr>
                  <p:nvPr/>
                </p:nvSpPr>
                <p:spPr bwMode="auto">
                  <a:xfrm>
                    <a:off x="0" y="2282"/>
                    <a:ext cx="388"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573461" name="Group 153"/>
              <p:cNvGrpSpPr>
                <a:grpSpLocks noChangeAspect="1"/>
              </p:cNvGrpSpPr>
              <p:nvPr/>
            </p:nvGrpSpPr>
            <p:grpSpPr bwMode="auto">
              <a:xfrm>
                <a:off x="3103" y="586"/>
                <a:ext cx="233" cy="58"/>
                <a:chOff x="388" y="2282"/>
                <a:chExt cx="388" cy="326"/>
              </a:xfrm>
            </p:grpSpPr>
            <p:sp>
              <p:nvSpPr>
                <p:cNvPr id="44541" name="Rectangle 154"/>
                <p:cNvSpPr>
                  <a:spLocks noChangeAspect="1" noChangeArrowheads="1"/>
                </p:cNvSpPr>
                <p:nvPr/>
              </p:nvSpPr>
              <p:spPr bwMode="auto">
                <a:xfrm>
                  <a:off x="388" y="2282"/>
                  <a:ext cx="388"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573462" name="Group 155"/>
                <p:cNvGrpSpPr>
                  <a:grpSpLocks noChangeAspect="1"/>
                </p:cNvGrpSpPr>
                <p:nvPr/>
              </p:nvGrpSpPr>
              <p:grpSpPr bwMode="auto">
                <a:xfrm>
                  <a:off x="388" y="2282"/>
                  <a:ext cx="388" cy="326"/>
                  <a:chOff x="388" y="2282"/>
                  <a:chExt cx="388" cy="326"/>
                </a:xfrm>
              </p:grpSpPr>
              <p:sp>
                <p:nvSpPr>
                  <p:cNvPr id="44543" name="Rectangle 156"/>
                  <p:cNvSpPr>
                    <a:spLocks noChangeAspect="1" noChangeArrowheads="1"/>
                  </p:cNvSpPr>
                  <p:nvPr/>
                </p:nvSpPr>
                <p:spPr bwMode="auto">
                  <a:xfrm>
                    <a:off x="431" y="2282"/>
                    <a:ext cx="302"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544" name="Rectangle 157"/>
                  <p:cNvSpPr>
                    <a:spLocks noChangeAspect="1" noChangeArrowheads="1"/>
                  </p:cNvSpPr>
                  <p:nvPr/>
                </p:nvSpPr>
                <p:spPr bwMode="auto">
                  <a:xfrm>
                    <a:off x="388" y="2282"/>
                    <a:ext cx="388"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573463" name="Group 158"/>
              <p:cNvGrpSpPr>
                <a:grpSpLocks noChangeAspect="1"/>
              </p:cNvGrpSpPr>
              <p:nvPr/>
            </p:nvGrpSpPr>
            <p:grpSpPr bwMode="auto">
              <a:xfrm>
                <a:off x="3336" y="586"/>
                <a:ext cx="232" cy="58"/>
                <a:chOff x="776" y="2282"/>
                <a:chExt cx="388" cy="326"/>
              </a:xfrm>
            </p:grpSpPr>
            <p:sp>
              <p:nvSpPr>
                <p:cNvPr id="44537" name="Rectangle 159"/>
                <p:cNvSpPr>
                  <a:spLocks noChangeAspect="1" noChangeArrowheads="1"/>
                </p:cNvSpPr>
                <p:nvPr/>
              </p:nvSpPr>
              <p:spPr bwMode="auto">
                <a:xfrm>
                  <a:off x="776" y="2282"/>
                  <a:ext cx="388"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573464" name="Group 160"/>
                <p:cNvGrpSpPr>
                  <a:grpSpLocks noChangeAspect="1"/>
                </p:cNvGrpSpPr>
                <p:nvPr/>
              </p:nvGrpSpPr>
              <p:grpSpPr bwMode="auto">
                <a:xfrm>
                  <a:off x="776" y="2282"/>
                  <a:ext cx="388" cy="326"/>
                  <a:chOff x="776" y="2282"/>
                  <a:chExt cx="388" cy="326"/>
                </a:xfrm>
              </p:grpSpPr>
              <p:sp>
                <p:nvSpPr>
                  <p:cNvPr id="44539" name="Rectangle 161"/>
                  <p:cNvSpPr>
                    <a:spLocks noChangeAspect="1" noChangeArrowheads="1"/>
                  </p:cNvSpPr>
                  <p:nvPr/>
                </p:nvSpPr>
                <p:spPr bwMode="auto">
                  <a:xfrm>
                    <a:off x="819" y="2282"/>
                    <a:ext cx="302"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540" name="Rectangle 162"/>
                  <p:cNvSpPr>
                    <a:spLocks noChangeAspect="1" noChangeArrowheads="1"/>
                  </p:cNvSpPr>
                  <p:nvPr/>
                </p:nvSpPr>
                <p:spPr bwMode="auto">
                  <a:xfrm>
                    <a:off x="776" y="2282"/>
                    <a:ext cx="388"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573465" name="Group 163"/>
              <p:cNvGrpSpPr>
                <a:grpSpLocks noChangeAspect="1"/>
              </p:cNvGrpSpPr>
              <p:nvPr/>
            </p:nvGrpSpPr>
            <p:grpSpPr bwMode="auto">
              <a:xfrm>
                <a:off x="3568" y="586"/>
                <a:ext cx="232" cy="58"/>
                <a:chOff x="1164" y="2282"/>
                <a:chExt cx="388" cy="326"/>
              </a:xfrm>
            </p:grpSpPr>
            <p:sp>
              <p:nvSpPr>
                <p:cNvPr id="44533" name="Rectangle 164"/>
                <p:cNvSpPr>
                  <a:spLocks noChangeAspect="1" noChangeArrowheads="1"/>
                </p:cNvSpPr>
                <p:nvPr/>
              </p:nvSpPr>
              <p:spPr bwMode="auto">
                <a:xfrm>
                  <a:off x="1164" y="2282"/>
                  <a:ext cx="388"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573466" name="Group 165"/>
                <p:cNvGrpSpPr>
                  <a:grpSpLocks noChangeAspect="1"/>
                </p:cNvGrpSpPr>
                <p:nvPr/>
              </p:nvGrpSpPr>
              <p:grpSpPr bwMode="auto">
                <a:xfrm>
                  <a:off x="1164" y="2282"/>
                  <a:ext cx="388" cy="326"/>
                  <a:chOff x="1164" y="2282"/>
                  <a:chExt cx="388" cy="326"/>
                </a:xfrm>
              </p:grpSpPr>
              <p:sp>
                <p:nvSpPr>
                  <p:cNvPr id="44535" name="Rectangle 166"/>
                  <p:cNvSpPr>
                    <a:spLocks noChangeAspect="1" noChangeArrowheads="1"/>
                  </p:cNvSpPr>
                  <p:nvPr/>
                </p:nvSpPr>
                <p:spPr bwMode="auto">
                  <a:xfrm>
                    <a:off x="1207" y="2282"/>
                    <a:ext cx="302"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536" name="Rectangle 167"/>
                  <p:cNvSpPr>
                    <a:spLocks noChangeAspect="1" noChangeArrowheads="1"/>
                  </p:cNvSpPr>
                  <p:nvPr/>
                </p:nvSpPr>
                <p:spPr bwMode="auto">
                  <a:xfrm>
                    <a:off x="1164" y="2282"/>
                    <a:ext cx="388"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573467" name="Group 168"/>
              <p:cNvGrpSpPr>
                <a:grpSpLocks noChangeAspect="1"/>
              </p:cNvGrpSpPr>
              <p:nvPr/>
            </p:nvGrpSpPr>
            <p:grpSpPr bwMode="auto">
              <a:xfrm>
                <a:off x="2871" y="644"/>
                <a:ext cx="232" cy="59"/>
                <a:chOff x="0" y="2608"/>
                <a:chExt cx="388" cy="326"/>
              </a:xfrm>
            </p:grpSpPr>
            <p:sp>
              <p:nvSpPr>
                <p:cNvPr id="44529" name="Rectangle 169"/>
                <p:cNvSpPr>
                  <a:spLocks noChangeAspect="1" noChangeArrowheads="1"/>
                </p:cNvSpPr>
                <p:nvPr/>
              </p:nvSpPr>
              <p:spPr bwMode="auto">
                <a:xfrm>
                  <a:off x="0" y="2608"/>
                  <a:ext cx="388"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573468" name="Group 170"/>
                <p:cNvGrpSpPr>
                  <a:grpSpLocks noChangeAspect="1"/>
                </p:cNvGrpSpPr>
                <p:nvPr/>
              </p:nvGrpSpPr>
              <p:grpSpPr bwMode="auto">
                <a:xfrm>
                  <a:off x="0" y="2608"/>
                  <a:ext cx="388" cy="326"/>
                  <a:chOff x="0" y="2608"/>
                  <a:chExt cx="388" cy="326"/>
                </a:xfrm>
              </p:grpSpPr>
              <p:sp>
                <p:nvSpPr>
                  <p:cNvPr id="44531" name="Rectangle 171"/>
                  <p:cNvSpPr>
                    <a:spLocks noChangeAspect="1" noChangeArrowheads="1"/>
                  </p:cNvSpPr>
                  <p:nvPr/>
                </p:nvSpPr>
                <p:spPr bwMode="auto">
                  <a:xfrm>
                    <a:off x="43" y="2608"/>
                    <a:ext cx="302"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532" name="Rectangle 172"/>
                  <p:cNvSpPr>
                    <a:spLocks noChangeAspect="1" noChangeArrowheads="1"/>
                  </p:cNvSpPr>
                  <p:nvPr/>
                </p:nvSpPr>
                <p:spPr bwMode="auto">
                  <a:xfrm>
                    <a:off x="0" y="2608"/>
                    <a:ext cx="388"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573469" name="Group 173"/>
              <p:cNvGrpSpPr>
                <a:grpSpLocks noChangeAspect="1"/>
              </p:cNvGrpSpPr>
              <p:nvPr/>
            </p:nvGrpSpPr>
            <p:grpSpPr bwMode="auto">
              <a:xfrm>
                <a:off x="3103" y="644"/>
                <a:ext cx="233" cy="59"/>
                <a:chOff x="388" y="2608"/>
                <a:chExt cx="388" cy="326"/>
              </a:xfrm>
            </p:grpSpPr>
            <p:sp>
              <p:nvSpPr>
                <p:cNvPr id="44525" name="Rectangle 174"/>
                <p:cNvSpPr>
                  <a:spLocks noChangeAspect="1" noChangeArrowheads="1"/>
                </p:cNvSpPr>
                <p:nvPr/>
              </p:nvSpPr>
              <p:spPr bwMode="auto">
                <a:xfrm>
                  <a:off x="388" y="2608"/>
                  <a:ext cx="388"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573470" name="Group 175"/>
                <p:cNvGrpSpPr>
                  <a:grpSpLocks noChangeAspect="1"/>
                </p:cNvGrpSpPr>
                <p:nvPr/>
              </p:nvGrpSpPr>
              <p:grpSpPr bwMode="auto">
                <a:xfrm>
                  <a:off x="388" y="2608"/>
                  <a:ext cx="388" cy="326"/>
                  <a:chOff x="388" y="2608"/>
                  <a:chExt cx="388" cy="326"/>
                </a:xfrm>
              </p:grpSpPr>
              <p:sp>
                <p:nvSpPr>
                  <p:cNvPr id="44527" name="Rectangle 176"/>
                  <p:cNvSpPr>
                    <a:spLocks noChangeAspect="1" noChangeArrowheads="1"/>
                  </p:cNvSpPr>
                  <p:nvPr/>
                </p:nvSpPr>
                <p:spPr bwMode="auto">
                  <a:xfrm>
                    <a:off x="431" y="2608"/>
                    <a:ext cx="302"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528" name="Rectangle 177"/>
                  <p:cNvSpPr>
                    <a:spLocks noChangeAspect="1" noChangeArrowheads="1"/>
                  </p:cNvSpPr>
                  <p:nvPr/>
                </p:nvSpPr>
                <p:spPr bwMode="auto">
                  <a:xfrm>
                    <a:off x="388" y="2608"/>
                    <a:ext cx="388"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573471" name="Group 178"/>
              <p:cNvGrpSpPr>
                <a:grpSpLocks noChangeAspect="1"/>
              </p:cNvGrpSpPr>
              <p:nvPr/>
            </p:nvGrpSpPr>
            <p:grpSpPr bwMode="auto">
              <a:xfrm>
                <a:off x="3336" y="644"/>
                <a:ext cx="232" cy="59"/>
                <a:chOff x="776" y="2608"/>
                <a:chExt cx="388" cy="326"/>
              </a:xfrm>
            </p:grpSpPr>
            <p:sp>
              <p:nvSpPr>
                <p:cNvPr id="44521" name="Rectangle 179"/>
                <p:cNvSpPr>
                  <a:spLocks noChangeAspect="1" noChangeArrowheads="1"/>
                </p:cNvSpPr>
                <p:nvPr/>
              </p:nvSpPr>
              <p:spPr bwMode="auto">
                <a:xfrm>
                  <a:off x="776" y="2608"/>
                  <a:ext cx="388"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44262" name="Group 180"/>
                <p:cNvGrpSpPr>
                  <a:grpSpLocks noChangeAspect="1"/>
                </p:cNvGrpSpPr>
                <p:nvPr/>
              </p:nvGrpSpPr>
              <p:grpSpPr bwMode="auto">
                <a:xfrm>
                  <a:off x="776" y="2608"/>
                  <a:ext cx="388" cy="326"/>
                  <a:chOff x="776" y="2608"/>
                  <a:chExt cx="388" cy="326"/>
                </a:xfrm>
              </p:grpSpPr>
              <p:sp>
                <p:nvSpPr>
                  <p:cNvPr id="44523" name="Rectangle 181"/>
                  <p:cNvSpPr>
                    <a:spLocks noChangeAspect="1" noChangeArrowheads="1"/>
                  </p:cNvSpPr>
                  <p:nvPr/>
                </p:nvSpPr>
                <p:spPr bwMode="auto">
                  <a:xfrm>
                    <a:off x="819" y="2608"/>
                    <a:ext cx="302"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524" name="Rectangle 182"/>
                  <p:cNvSpPr>
                    <a:spLocks noChangeAspect="1" noChangeArrowheads="1"/>
                  </p:cNvSpPr>
                  <p:nvPr/>
                </p:nvSpPr>
                <p:spPr bwMode="auto">
                  <a:xfrm>
                    <a:off x="776" y="2608"/>
                    <a:ext cx="388"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44268" name="Group 183"/>
              <p:cNvGrpSpPr>
                <a:grpSpLocks noChangeAspect="1"/>
              </p:cNvGrpSpPr>
              <p:nvPr/>
            </p:nvGrpSpPr>
            <p:grpSpPr bwMode="auto">
              <a:xfrm>
                <a:off x="3568" y="644"/>
                <a:ext cx="232" cy="59"/>
                <a:chOff x="1164" y="2608"/>
                <a:chExt cx="388" cy="326"/>
              </a:xfrm>
            </p:grpSpPr>
            <p:sp>
              <p:nvSpPr>
                <p:cNvPr id="44517" name="Rectangle 184"/>
                <p:cNvSpPr>
                  <a:spLocks noChangeAspect="1" noChangeArrowheads="1"/>
                </p:cNvSpPr>
                <p:nvPr/>
              </p:nvSpPr>
              <p:spPr bwMode="auto">
                <a:xfrm>
                  <a:off x="1164" y="2608"/>
                  <a:ext cx="388"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44274" name="Group 185"/>
                <p:cNvGrpSpPr>
                  <a:grpSpLocks noChangeAspect="1"/>
                </p:cNvGrpSpPr>
                <p:nvPr/>
              </p:nvGrpSpPr>
              <p:grpSpPr bwMode="auto">
                <a:xfrm>
                  <a:off x="1164" y="2608"/>
                  <a:ext cx="388" cy="326"/>
                  <a:chOff x="1164" y="2608"/>
                  <a:chExt cx="388" cy="326"/>
                </a:xfrm>
              </p:grpSpPr>
              <p:sp>
                <p:nvSpPr>
                  <p:cNvPr id="44519" name="Rectangle 186"/>
                  <p:cNvSpPr>
                    <a:spLocks noChangeAspect="1" noChangeArrowheads="1"/>
                  </p:cNvSpPr>
                  <p:nvPr/>
                </p:nvSpPr>
                <p:spPr bwMode="auto">
                  <a:xfrm>
                    <a:off x="1207" y="2608"/>
                    <a:ext cx="302"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520" name="Rectangle 187"/>
                  <p:cNvSpPr>
                    <a:spLocks noChangeAspect="1" noChangeArrowheads="1"/>
                  </p:cNvSpPr>
                  <p:nvPr/>
                </p:nvSpPr>
                <p:spPr bwMode="auto">
                  <a:xfrm>
                    <a:off x="1164" y="2608"/>
                    <a:ext cx="388"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44284" name="Group 188"/>
              <p:cNvGrpSpPr>
                <a:grpSpLocks noChangeAspect="1"/>
              </p:cNvGrpSpPr>
              <p:nvPr/>
            </p:nvGrpSpPr>
            <p:grpSpPr bwMode="auto">
              <a:xfrm>
                <a:off x="2871" y="703"/>
                <a:ext cx="232" cy="58"/>
                <a:chOff x="0" y="2934"/>
                <a:chExt cx="388" cy="326"/>
              </a:xfrm>
            </p:grpSpPr>
            <p:sp>
              <p:nvSpPr>
                <p:cNvPr id="44513" name="Rectangle 189"/>
                <p:cNvSpPr>
                  <a:spLocks noChangeAspect="1" noChangeArrowheads="1"/>
                </p:cNvSpPr>
                <p:nvPr/>
              </p:nvSpPr>
              <p:spPr bwMode="auto">
                <a:xfrm>
                  <a:off x="0" y="2934"/>
                  <a:ext cx="388"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44302" name="Group 190"/>
                <p:cNvGrpSpPr>
                  <a:grpSpLocks noChangeAspect="1"/>
                </p:cNvGrpSpPr>
                <p:nvPr/>
              </p:nvGrpSpPr>
              <p:grpSpPr bwMode="auto">
                <a:xfrm>
                  <a:off x="0" y="2934"/>
                  <a:ext cx="388" cy="326"/>
                  <a:chOff x="0" y="2934"/>
                  <a:chExt cx="388" cy="326"/>
                </a:xfrm>
              </p:grpSpPr>
              <p:sp>
                <p:nvSpPr>
                  <p:cNvPr id="44515" name="Rectangle 191"/>
                  <p:cNvSpPr>
                    <a:spLocks noChangeAspect="1" noChangeArrowheads="1"/>
                  </p:cNvSpPr>
                  <p:nvPr/>
                </p:nvSpPr>
                <p:spPr bwMode="auto">
                  <a:xfrm>
                    <a:off x="43" y="2934"/>
                    <a:ext cx="302"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516" name="Rectangle 192"/>
                  <p:cNvSpPr>
                    <a:spLocks noChangeAspect="1" noChangeArrowheads="1"/>
                  </p:cNvSpPr>
                  <p:nvPr/>
                </p:nvSpPr>
                <p:spPr bwMode="auto">
                  <a:xfrm>
                    <a:off x="0" y="2934"/>
                    <a:ext cx="388"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44319" name="Group 193"/>
              <p:cNvGrpSpPr>
                <a:grpSpLocks noChangeAspect="1"/>
              </p:cNvGrpSpPr>
              <p:nvPr/>
            </p:nvGrpSpPr>
            <p:grpSpPr bwMode="auto">
              <a:xfrm>
                <a:off x="3103" y="703"/>
                <a:ext cx="233" cy="58"/>
                <a:chOff x="388" y="2934"/>
                <a:chExt cx="388" cy="326"/>
              </a:xfrm>
            </p:grpSpPr>
            <p:sp>
              <p:nvSpPr>
                <p:cNvPr id="44509" name="Rectangle 194"/>
                <p:cNvSpPr>
                  <a:spLocks noChangeAspect="1" noChangeArrowheads="1"/>
                </p:cNvSpPr>
                <p:nvPr/>
              </p:nvSpPr>
              <p:spPr bwMode="auto">
                <a:xfrm>
                  <a:off x="388" y="2934"/>
                  <a:ext cx="388"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44320" name="Group 195"/>
                <p:cNvGrpSpPr>
                  <a:grpSpLocks noChangeAspect="1"/>
                </p:cNvGrpSpPr>
                <p:nvPr/>
              </p:nvGrpSpPr>
              <p:grpSpPr bwMode="auto">
                <a:xfrm>
                  <a:off x="388" y="2934"/>
                  <a:ext cx="388" cy="326"/>
                  <a:chOff x="388" y="2934"/>
                  <a:chExt cx="388" cy="326"/>
                </a:xfrm>
              </p:grpSpPr>
              <p:sp>
                <p:nvSpPr>
                  <p:cNvPr id="44511" name="Rectangle 196"/>
                  <p:cNvSpPr>
                    <a:spLocks noChangeAspect="1" noChangeArrowheads="1"/>
                  </p:cNvSpPr>
                  <p:nvPr/>
                </p:nvSpPr>
                <p:spPr bwMode="auto">
                  <a:xfrm>
                    <a:off x="431" y="2934"/>
                    <a:ext cx="302"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512" name="Rectangle 197"/>
                  <p:cNvSpPr>
                    <a:spLocks noChangeAspect="1" noChangeArrowheads="1"/>
                  </p:cNvSpPr>
                  <p:nvPr/>
                </p:nvSpPr>
                <p:spPr bwMode="auto">
                  <a:xfrm>
                    <a:off x="388" y="2934"/>
                    <a:ext cx="388"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44321" name="Group 198"/>
              <p:cNvGrpSpPr>
                <a:grpSpLocks noChangeAspect="1"/>
              </p:cNvGrpSpPr>
              <p:nvPr/>
            </p:nvGrpSpPr>
            <p:grpSpPr bwMode="auto">
              <a:xfrm>
                <a:off x="3336" y="703"/>
                <a:ext cx="232" cy="58"/>
                <a:chOff x="776" y="2934"/>
                <a:chExt cx="388" cy="326"/>
              </a:xfrm>
            </p:grpSpPr>
            <p:sp>
              <p:nvSpPr>
                <p:cNvPr id="44505" name="Rectangle 199"/>
                <p:cNvSpPr>
                  <a:spLocks noChangeAspect="1" noChangeArrowheads="1"/>
                </p:cNvSpPr>
                <p:nvPr/>
              </p:nvSpPr>
              <p:spPr bwMode="auto">
                <a:xfrm>
                  <a:off x="776" y="2934"/>
                  <a:ext cx="388"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44322" name="Group 200"/>
                <p:cNvGrpSpPr>
                  <a:grpSpLocks noChangeAspect="1"/>
                </p:cNvGrpSpPr>
                <p:nvPr/>
              </p:nvGrpSpPr>
              <p:grpSpPr bwMode="auto">
                <a:xfrm>
                  <a:off x="776" y="2934"/>
                  <a:ext cx="388" cy="326"/>
                  <a:chOff x="776" y="2934"/>
                  <a:chExt cx="388" cy="326"/>
                </a:xfrm>
              </p:grpSpPr>
              <p:sp>
                <p:nvSpPr>
                  <p:cNvPr id="44507" name="Rectangle 201"/>
                  <p:cNvSpPr>
                    <a:spLocks noChangeAspect="1" noChangeArrowheads="1"/>
                  </p:cNvSpPr>
                  <p:nvPr/>
                </p:nvSpPr>
                <p:spPr bwMode="auto">
                  <a:xfrm>
                    <a:off x="819" y="2934"/>
                    <a:ext cx="302"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508" name="Rectangle 202"/>
                  <p:cNvSpPr>
                    <a:spLocks noChangeAspect="1" noChangeArrowheads="1"/>
                  </p:cNvSpPr>
                  <p:nvPr/>
                </p:nvSpPr>
                <p:spPr bwMode="auto">
                  <a:xfrm>
                    <a:off x="776" y="2934"/>
                    <a:ext cx="388"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44323" name="Group 203"/>
              <p:cNvGrpSpPr>
                <a:grpSpLocks noChangeAspect="1"/>
              </p:cNvGrpSpPr>
              <p:nvPr/>
            </p:nvGrpSpPr>
            <p:grpSpPr bwMode="auto">
              <a:xfrm>
                <a:off x="3568" y="703"/>
                <a:ext cx="232" cy="58"/>
                <a:chOff x="1164" y="2934"/>
                <a:chExt cx="388" cy="326"/>
              </a:xfrm>
            </p:grpSpPr>
            <p:sp>
              <p:nvSpPr>
                <p:cNvPr id="44501" name="Rectangle 204"/>
                <p:cNvSpPr>
                  <a:spLocks noChangeAspect="1" noChangeArrowheads="1"/>
                </p:cNvSpPr>
                <p:nvPr/>
              </p:nvSpPr>
              <p:spPr bwMode="auto">
                <a:xfrm>
                  <a:off x="1164" y="2934"/>
                  <a:ext cx="388"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44324" name="Group 205"/>
                <p:cNvGrpSpPr>
                  <a:grpSpLocks noChangeAspect="1"/>
                </p:cNvGrpSpPr>
                <p:nvPr/>
              </p:nvGrpSpPr>
              <p:grpSpPr bwMode="auto">
                <a:xfrm>
                  <a:off x="1164" y="2934"/>
                  <a:ext cx="388" cy="326"/>
                  <a:chOff x="1164" y="2934"/>
                  <a:chExt cx="388" cy="326"/>
                </a:xfrm>
              </p:grpSpPr>
              <p:sp>
                <p:nvSpPr>
                  <p:cNvPr id="44503" name="Rectangle 206"/>
                  <p:cNvSpPr>
                    <a:spLocks noChangeAspect="1" noChangeArrowheads="1"/>
                  </p:cNvSpPr>
                  <p:nvPr/>
                </p:nvSpPr>
                <p:spPr bwMode="auto">
                  <a:xfrm>
                    <a:off x="1207" y="2934"/>
                    <a:ext cx="302"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504" name="Rectangle 207"/>
                  <p:cNvSpPr>
                    <a:spLocks noChangeAspect="1" noChangeArrowheads="1"/>
                  </p:cNvSpPr>
                  <p:nvPr/>
                </p:nvSpPr>
                <p:spPr bwMode="auto">
                  <a:xfrm>
                    <a:off x="1164" y="2934"/>
                    <a:ext cx="388"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sp>
            <p:nvSpPr>
              <p:cNvPr id="44500" name="Rectangle 208"/>
              <p:cNvSpPr>
                <a:spLocks noChangeAspect="1" noChangeArrowheads="1"/>
              </p:cNvSpPr>
              <p:nvPr/>
            </p:nvSpPr>
            <p:spPr bwMode="auto">
              <a:xfrm>
                <a:off x="2869" y="175"/>
                <a:ext cx="933" cy="587"/>
              </a:xfrm>
              <a:prstGeom prst="rect">
                <a:avLst/>
              </a:prstGeom>
              <a:noFill/>
              <a:ln w="11112">
                <a:solidFill>
                  <a:srgbClr val="A0A0A0"/>
                </a:solidFill>
                <a:miter lim="800000"/>
                <a:headEnd/>
                <a:tailEnd/>
              </a:ln>
            </p:spPr>
            <p:txBody>
              <a:bodyPr lIns="0" tIns="0" rIns="0" bIns="0" anchor="ctr" anchorCtr="1"/>
              <a:lstStyle/>
              <a:p>
                <a:endParaRPr lang="en-US"/>
              </a:p>
            </p:txBody>
          </p:sp>
        </p:grpSp>
        <p:grpSp>
          <p:nvGrpSpPr>
            <p:cNvPr id="44325" name="Group 209"/>
            <p:cNvGrpSpPr>
              <a:grpSpLocks noChangeAspect="1"/>
            </p:cNvGrpSpPr>
            <p:nvPr/>
          </p:nvGrpSpPr>
          <p:grpSpPr bwMode="auto">
            <a:xfrm>
              <a:off x="4429" y="192"/>
              <a:ext cx="905" cy="460"/>
              <a:chOff x="4429" y="192"/>
              <a:chExt cx="905" cy="460"/>
            </a:xfrm>
          </p:grpSpPr>
          <p:grpSp>
            <p:nvGrpSpPr>
              <p:cNvPr id="44326" name="Group 210"/>
              <p:cNvGrpSpPr>
                <a:grpSpLocks noChangeAspect="1"/>
              </p:cNvGrpSpPr>
              <p:nvPr/>
            </p:nvGrpSpPr>
            <p:grpSpPr bwMode="auto">
              <a:xfrm>
                <a:off x="4431" y="193"/>
                <a:ext cx="104" cy="65"/>
                <a:chOff x="0" y="0"/>
                <a:chExt cx="172" cy="326"/>
              </a:xfrm>
            </p:grpSpPr>
            <p:sp>
              <p:nvSpPr>
                <p:cNvPr id="44456" name="Rectangle 211"/>
                <p:cNvSpPr>
                  <a:spLocks noChangeAspect="1" noChangeArrowheads="1"/>
                </p:cNvSpPr>
                <p:nvPr/>
              </p:nvSpPr>
              <p:spPr bwMode="auto">
                <a:xfrm>
                  <a:off x="0" y="0"/>
                  <a:ext cx="172"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44327" name="Group 212"/>
                <p:cNvGrpSpPr>
                  <a:grpSpLocks noChangeAspect="1"/>
                </p:cNvGrpSpPr>
                <p:nvPr/>
              </p:nvGrpSpPr>
              <p:grpSpPr bwMode="auto">
                <a:xfrm>
                  <a:off x="0" y="0"/>
                  <a:ext cx="172" cy="326"/>
                  <a:chOff x="0" y="0"/>
                  <a:chExt cx="172" cy="326"/>
                </a:xfrm>
              </p:grpSpPr>
              <p:sp>
                <p:nvSpPr>
                  <p:cNvPr id="44458" name="Rectangle 213"/>
                  <p:cNvSpPr>
                    <a:spLocks noChangeAspect="1" noChangeArrowheads="1"/>
                  </p:cNvSpPr>
                  <p:nvPr/>
                </p:nvSpPr>
                <p:spPr bwMode="auto">
                  <a:xfrm>
                    <a:off x="43" y="0"/>
                    <a:ext cx="86"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459" name="Rectangle 214"/>
                  <p:cNvSpPr>
                    <a:spLocks noChangeAspect="1" noChangeArrowheads="1"/>
                  </p:cNvSpPr>
                  <p:nvPr/>
                </p:nvSpPr>
                <p:spPr bwMode="auto">
                  <a:xfrm>
                    <a:off x="0" y="0"/>
                    <a:ext cx="172"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44328" name="Group 215"/>
              <p:cNvGrpSpPr>
                <a:grpSpLocks noChangeAspect="1"/>
              </p:cNvGrpSpPr>
              <p:nvPr/>
            </p:nvGrpSpPr>
            <p:grpSpPr bwMode="auto">
              <a:xfrm>
                <a:off x="4535" y="193"/>
                <a:ext cx="265" cy="65"/>
                <a:chOff x="172" y="0"/>
                <a:chExt cx="441" cy="326"/>
              </a:xfrm>
            </p:grpSpPr>
            <p:sp>
              <p:nvSpPr>
                <p:cNvPr id="44452" name="Rectangle 216"/>
                <p:cNvSpPr>
                  <a:spLocks noChangeAspect="1" noChangeArrowheads="1"/>
                </p:cNvSpPr>
                <p:nvPr/>
              </p:nvSpPr>
              <p:spPr bwMode="auto">
                <a:xfrm>
                  <a:off x="172" y="0"/>
                  <a:ext cx="441"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44329" name="Group 217"/>
                <p:cNvGrpSpPr>
                  <a:grpSpLocks noChangeAspect="1"/>
                </p:cNvGrpSpPr>
                <p:nvPr/>
              </p:nvGrpSpPr>
              <p:grpSpPr bwMode="auto">
                <a:xfrm>
                  <a:off x="172" y="0"/>
                  <a:ext cx="441" cy="326"/>
                  <a:chOff x="172" y="0"/>
                  <a:chExt cx="441" cy="326"/>
                </a:xfrm>
              </p:grpSpPr>
              <p:sp>
                <p:nvSpPr>
                  <p:cNvPr id="44454" name="Rectangle 218"/>
                  <p:cNvSpPr>
                    <a:spLocks noChangeAspect="1" noChangeArrowheads="1"/>
                  </p:cNvSpPr>
                  <p:nvPr/>
                </p:nvSpPr>
                <p:spPr bwMode="auto">
                  <a:xfrm>
                    <a:off x="215" y="0"/>
                    <a:ext cx="355"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455" name="Rectangle 219"/>
                  <p:cNvSpPr>
                    <a:spLocks noChangeAspect="1" noChangeArrowheads="1"/>
                  </p:cNvSpPr>
                  <p:nvPr/>
                </p:nvSpPr>
                <p:spPr bwMode="auto">
                  <a:xfrm>
                    <a:off x="172" y="0"/>
                    <a:ext cx="441"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44330" name="Group 220"/>
              <p:cNvGrpSpPr>
                <a:grpSpLocks noChangeAspect="1"/>
              </p:cNvGrpSpPr>
              <p:nvPr/>
            </p:nvGrpSpPr>
            <p:grpSpPr bwMode="auto">
              <a:xfrm>
                <a:off x="4800" y="193"/>
                <a:ext cx="266" cy="65"/>
                <a:chOff x="613" y="0"/>
                <a:chExt cx="441" cy="326"/>
              </a:xfrm>
            </p:grpSpPr>
            <p:sp>
              <p:nvSpPr>
                <p:cNvPr id="44448" name="Rectangle 221"/>
                <p:cNvSpPr>
                  <a:spLocks noChangeAspect="1" noChangeArrowheads="1"/>
                </p:cNvSpPr>
                <p:nvPr/>
              </p:nvSpPr>
              <p:spPr bwMode="auto">
                <a:xfrm>
                  <a:off x="613" y="0"/>
                  <a:ext cx="441"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44331" name="Group 222"/>
                <p:cNvGrpSpPr>
                  <a:grpSpLocks noChangeAspect="1"/>
                </p:cNvGrpSpPr>
                <p:nvPr/>
              </p:nvGrpSpPr>
              <p:grpSpPr bwMode="auto">
                <a:xfrm>
                  <a:off x="613" y="0"/>
                  <a:ext cx="441" cy="326"/>
                  <a:chOff x="613" y="0"/>
                  <a:chExt cx="441" cy="326"/>
                </a:xfrm>
              </p:grpSpPr>
              <p:sp>
                <p:nvSpPr>
                  <p:cNvPr id="44450" name="Rectangle 223"/>
                  <p:cNvSpPr>
                    <a:spLocks noChangeAspect="1" noChangeArrowheads="1"/>
                  </p:cNvSpPr>
                  <p:nvPr/>
                </p:nvSpPr>
                <p:spPr bwMode="auto">
                  <a:xfrm>
                    <a:off x="656" y="0"/>
                    <a:ext cx="355"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451" name="Rectangle 224"/>
                  <p:cNvSpPr>
                    <a:spLocks noChangeAspect="1" noChangeArrowheads="1"/>
                  </p:cNvSpPr>
                  <p:nvPr/>
                </p:nvSpPr>
                <p:spPr bwMode="auto">
                  <a:xfrm>
                    <a:off x="613" y="0"/>
                    <a:ext cx="441"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44332" name="Group 225"/>
              <p:cNvGrpSpPr>
                <a:grpSpLocks noChangeAspect="1"/>
              </p:cNvGrpSpPr>
              <p:nvPr/>
            </p:nvGrpSpPr>
            <p:grpSpPr bwMode="auto">
              <a:xfrm>
                <a:off x="5066" y="193"/>
                <a:ext cx="266" cy="65"/>
                <a:chOff x="1054" y="0"/>
                <a:chExt cx="441" cy="326"/>
              </a:xfrm>
            </p:grpSpPr>
            <p:sp>
              <p:nvSpPr>
                <p:cNvPr id="44444" name="Rectangle 226"/>
                <p:cNvSpPr>
                  <a:spLocks noChangeAspect="1" noChangeArrowheads="1"/>
                </p:cNvSpPr>
                <p:nvPr/>
              </p:nvSpPr>
              <p:spPr bwMode="auto">
                <a:xfrm>
                  <a:off x="1054" y="0"/>
                  <a:ext cx="441"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44333" name="Group 227"/>
                <p:cNvGrpSpPr>
                  <a:grpSpLocks noChangeAspect="1"/>
                </p:cNvGrpSpPr>
                <p:nvPr/>
              </p:nvGrpSpPr>
              <p:grpSpPr bwMode="auto">
                <a:xfrm>
                  <a:off x="1054" y="0"/>
                  <a:ext cx="441" cy="326"/>
                  <a:chOff x="1054" y="0"/>
                  <a:chExt cx="441" cy="326"/>
                </a:xfrm>
              </p:grpSpPr>
              <p:sp>
                <p:nvSpPr>
                  <p:cNvPr id="44446" name="Rectangle 228"/>
                  <p:cNvSpPr>
                    <a:spLocks noChangeAspect="1" noChangeArrowheads="1"/>
                  </p:cNvSpPr>
                  <p:nvPr/>
                </p:nvSpPr>
                <p:spPr bwMode="auto">
                  <a:xfrm>
                    <a:off x="1097" y="0"/>
                    <a:ext cx="355"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447" name="Rectangle 229"/>
                  <p:cNvSpPr>
                    <a:spLocks noChangeAspect="1" noChangeArrowheads="1"/>
                  </p:cNvSpPr>
                  <p:nvPr/>
                </p:nvSpPr>
                <p:spPr bwMode="auto">
                  <a:xfrm>
                    <a:off x="1054" y="0"/>
                    <a:ext cx="441"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44334" name="Group 230"/>
              <p:cNvGrpSpPr>
                <a:grpSpLocks noChangeAspect="1"/>
              </p:cNvGrpSpPr>
              <p:nvPr/>
            </p:nvGrpSpPr>
            <p:grpSpPr bwMode="auto">
              <a:xfrm>
                <a:off x="4431" y="258"/>
                <a:ext cx="104" cy="66"/>
                <a:chOff x="0" y="326"/>
                <a:chExt cx="172" cy="326"/>
              </a:xfrm>
            </p:grpSpPr>
            <p:sp>
              <p:nvSpPr>
                <p:cNvPr id="44440" name="Rectangle 231"/>
                <p:cNvSpPr>
                  <a:spLocks noChangeAspect="1" noChangeArrowheads="1"/>
                </p:cNvSpPr>
                <p:nvPr/>
              </p:nvSpPr>
              <p:spPr bwMode="auto">
                <a:xfrm>
                  <a:off x="0" y="326"/>
                  <a:ext cx="172"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44335" name="Group 232"/>
                <p:cNvGrpSpPr>
                  <a:grpSpLocks noChangeAspect="1"/>
                </p:cNvGrpSpPr>
                <p:nvPr/>
              </p:nvGrpSpPr>
              <p:grpSpPr bwMode="auto">
                <a:xfrm>
                  <a:off x="0" y="326"/>
                  <a:ext cx="172" cy="326"/>
                  <a:chOff x="0" y="326"/>
                  <a:chExt cx="172" cy="326"/>
                </a:xfrm>
              </p:grpSpPr>
              <p:sp>
                <p:nvSpPr>
                  <p:cNvPr id="44442" name="Rectangle 233"/>
                  <p:cNvSpPr>
                    <a:spLocks noChangeAspect="1" noChangeArrowheads="1"/>
                  </p:cNvSpPr>
                  <p:nvPr/>
                </p:nvSpPr>
                <p:spPr bwMode="auto">
                  <a:xfrm>
                    <a:off x="43" y="326"/>
                    <a:ext cx="86"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443" name="Rectangle 234"/>
                  <p:cNvSpPr>
                    <a:spLocks noChangeAspect="1" noChangeArrowheads="1"/>
                  </p:cNvSpPr>
                  <p:nvPr/>
                </p:nvSpPr>
                <p:spPr bwMode="auto">
                  <a:xfrm>
                    <a:off x="0" y="326"/>
                    <a:ext cx="172"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44336" name="Group 235"/>
              <p:cNvGrpSpPr>
                <a:grpSpLocks noChangeAspect="1"/>
              </p:cNvGrpSpPr>
              <p:nvPr/>
            </p:nvGrpSpPr>
            <p:grpSpPr bwMode="auto">
              <a:xfrm>
                <a:off x="4535" y="258"/>
                <a:ext cx="265" cy="66"/>
                <a:chOff x="172" y="326"/>
                <a:chExt cx="441" cy="326"/>
              </a:xfrm>
            </p:grpSpPr>
            <p:sp>
              <p:nvSpPr>
                <p:cNvPr id="44436" name="Rectangle 236"/>
                <p:cNvSpPr>
                  <a:spLocks noChangeAspect="1" noChangeArrowheads="1"/>
                </p:cNvSpPr>
                <p:nvPr/>
              </p:nvSpPr>
              <p:spPr bwMode="auto">
                <a:xfrm>
                  <a:off x="172" y="326"/>
                  <a:ext cx="441"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44337" name="Group 237"/>
                <p:cNvGrpSpPr>
                  <a:grpSpLocks noChangeAspect="1"/>
                </p:cNvGrpSpPr>
                <p:nvPr/>
              </p:nvGrpSpPr>
              <p:grpSpPr bwMode="auto">
                <a:xfrm>
                  <a:off x="172" y="326"/>
                  <a:ext cx="441" cy="326"/>
                  <a:chOff x="172" y="326"/>
                  <a:chExt cx="441" cy="326"/>
                </a:xfrm>
              </p:grpSpPr>
              <p:sp>
                <p:nvSpPr>
                  <p:cNvPr id="44438" name="Rectangle 238"/>
                  <p:cNvSpPr>
                    <a:spLocks noChangeAspect="1" noChangeArrowheads="1"/>
                  </p:cNvSpPr>
                  <p:nvPr/>
                </p:nvSpPr>
                <p:spPr bwMode="auto">
                  <a:xfrm>
                    <a:off x="215" y="326"/>
                    <a:ext cx="355"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439" name="Rectangle 239"/>
                  <p:cNvSpPr>
                    <a:spLocks noChangeAspect="1" noChangeArrowheads="1"/>
                  </p:cNvSpPr>
                  <p:nvPr/>
                </p:nvSpPr>
                <p:spPr bwMode="auto">
                  <a:xfrm>
                    <a:off x="172" y="326"/>
                    <a:ext cx="441"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44338" name="Group 240"/>
              <p:cNvGrpSpPr>
                <a:grpSpLocks noChangeAspect="1"/>
              </p:cNvGrpSpPr>
              <p:nvPr/>
            </p:nvGrpSpPr>
            <p:grpSpPr bwMode="auto">
              <a:xfrm>
                <a:off x="4800" y="258"/>
                <a:ext cx="266" cy="66"/>
                <a:chOff x="613" y="326"/>
                <a:chExt cx="441" cy="326"/>
              </a:xfrm>
            </p:grpSpPr>
            <p:sp>
              <p:nvSpPr>
                <p:cNvPr id="44432" name="Rectangle 241"/>
                <p:cNvSpPr>
                  <a:spLocks noChangeAspect="1" noChangeArrowheads="1"/>
                </p:cNvSpPr>
                <p:nvPr/>
              </p:nvSpPr>
              <p:spPr bwMode="auto">
                <a:xfrm>
                  <a:off x="613" y="326"/>
                  <a:ext cx="441"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44339" name="Group 242"/>
                <p:cNvGrpSpPr>
                  <a:grpSpLocks noChangeAspect="1"/>
                </p:cNvGrpSpPr>
                <p:nvPr/>
              </p:nvGrpSpPr>
              <p:grpSpPr bwMode="auto">
                <a:xfrm>
                  <a:off x="613" y="326"/>
                  <a:ext cx="441" cy="326"/>
                  <a:chOff x="613" y="326"/>
                  <a:chExt cx="441" cy="326"/>
                </a:xfrm>
              </p:grpSpPr>
              <p:sp>
                <p:nvSpPr>
                  <p:cNvPr id="44434" name="Rectangle 243"/>
                  <p:cNvSpPr>
                    <a:spLocks noChangeAspect="1" noChangeArrowheads="1"/>
                  </p:cNvSpPr>
                  <p:nvPr/>
                </p:nvSpPr>
                <p:spPr bwMode="auto">
                  <a:xfrm>
                    <a:off x="656" y="326"/>
                    <a:ext cx="355"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435" name="Rectangle 244"/>
                  <p:cNvSpPr>
                    <a:spLocks noChangeAspect="1" noChangeArrowheads="1"/>
                  </p:cNvSpPr>
                  <p:nvPr/>
                </p:nvSpPr>
                <p:spPr bwMode="auto">
                  <a:xfrm>
                    <a:off x="613" y="326"/>
                    <a:ext cx="441"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44340" name="Group 245"/>
              <p:cNvGrpSpPr>
                <a:grpSpLocks noChangeAspect="1"/>
              </p:cNvGrpSpPr>
              <p:nvPr/>
            </p:nvGrpSpPr>
            <p:grpSpPr bwMode="auto">
              <a:xfrm>
                <a:off x="5066" y="258"/>
                <a:ext cx="266" cy="66"/>
                <a:chOff x="1054" y="326"/>
                <a:chExt cx="441" cy="326"/>
              </a:xfrm>
            </p:grpSpPr>
            <p:sp>
              <p:nvSpPr>
                <p:cNvPr id="44428" name="Rectangle 246"/>
                <p:cNvSpPr>
                  <a:spLocks noChangeAspect="1" noChangeArrowheads="1"/>
                </p:cNvSpPr>
                <p:nvPr/>
              </p:nvSpPr>
              <p:spPr bwMode="auto">
                <a:xfrm>
                  <a:off x="1054" y="326"/>
                  <a:ext cx="441"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44341" name="Group 247"/>
                <p:cNvGrpSpPr>
                  <a:grpSpLocks noChangeAspect="1"/>
                </p:cNvGrpSpPr>
                <p:nvPr/>
              </p:nvGrpSpPr>
              <p:grpSpPr bwMode="auto">
                <a:xfrm>
                  <a:off x="1054" y="326"/>
                  <a:ext cx="441" cy="326"/>
                  <a:chOff x="1054" y="326"/>
                  <a:chExt cx="441" cy="326"/>
                </a:xfrm>
              </p:grpSpPr>
              <p:sp>
                <p:nvSpPr>
                  <p:cNvPr id="44430" name="Rectangle 248"/>
                  <p:cNvSpPr>
                    <a:spLocks noChangeAspect="1" noChangeArrowheads="1"/>
                  </p:cNvSpPr>
                  <p:nvPr/>
                </p:nvSpPr>
                <p:spPr bwMode="auto">
                  <a:xfrm>
                    <a:off x="1097" y="326"/>
                    <a:ext cx="355"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431" name="Rectangle 249"/>
                  <p:cNvSpPr>
                    <a:spLocks noChangeAspect="1" noChangeArrowheads="1"/>
                  </p:cNvSpPr>
                  <p:nvPr/>
                </p:nvSpPr>
                <p:spPr bwMode="auto">
                  <a:xfrm>
                    <a:off x="1054" y="326"/>
                    <a:ext cx="441"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44342" name="Group 250"/>
              <p:cNvGrpSpPr>
                <a:grpSpLocks noChangeAspect="1"/>
              </p:cNvGrpSpPr>
              <p:nvPr/>
            </p:nvGrpSpPr>
            <p:grpSpPr bwMode="auto">
              <a:xfrm>
                <a:off x="4431" y="324"/>
                <a:ext cx="104" cy="65"/>
                <a:chOff x="0" y="652"/>
                <a:chExt cx="172" cy="326"/>
              </a:xfrm>
            </p:grpSpPr>
            <p:sp>
              <p:nvSpPr>
                <p:cNvPr id="44424" name="Rectangle 251"/>
                <p:cNvSpPr>
                  <a:spLocks noChangeAspect="1" noChangeArrowheads="1"/>
                </p:cNvSpPr>
                <p:nvPr/>
              </p:nvSpPr>
              <p:spPr bwMode="auto">
                <a:xfrm>
                  <a:off x="0" y="652"/>
                  <a:ext cx="172"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44343" name="Group 252"/>
                <p:cNvGrpSpPr>
                  <a:grpSpLocks noChangeAspect="1"/>
                </p:cNvGrpSpPr>
                <p:nvPr/>
              </p:nvGrpSpPr>
              <p:grpSpPr bwMode="auto">
                <a:xfrm>
                  <a:off x="0" y="652"/>
                  <a:ext cx="172" cy="326"/>
                  <a:chOff x="0" y="652"/>
                  <a:chExt cx="172" cy="326"/>
                </a:xfrm>
              </p:grpSpPr>
              <p:sp>
                <p:nvSpPr>
                  <p:cNvPr id="44426" name="Rectangle 253"/>
                  <p:cNvSpPr>
                    <a:spLocks noChangeAspect="1" noChangeArrowheads="1"/>
                  </p:cNvSpPr>
                  <p:nvPr/>
                </p:nvSpPr>
                <p:spPr bwMode="auto">
                  <a:xfrm>
                    <a:off x="43" y="652"/>
                    <a:ext cx="86"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427" name="Rectangle 254"/>
                  <p:cNvSpPr>
                    <a:spLocks noChangeAspect="1" noChangeArrowheads="1"/>
                  </p:cNvSpPr>
                  <p:nvPr/>
                </p:nvSpPr>
                <p:spPr bwMode="auto">
                  <a:xfrm>
                    <a:off x="0" y="652"/>
                    <a:ext cx="172"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44344" name="Group 255"/>
              <p:cNvGrpSpPr>
                <a:grpSpLocks noChangeAspect="1"/>
              </p:cNvGrpSpPr>
              <p:nvPr/>
            </p:nvGrpSpPr>
            <p:grpSpPr bwMode="auto">
              <a:xfrm>
                <a:off x="4535" y="324"/>
                <a:ext cx="265" cy="65"/>
                <a:chOff x="172" y="652"/>
                <a:chExt cx="441" cy="326"/>
              </a:xfrm>
            </p:grpSpPr>
            <p:sp>
              <p:nvSpPr>
                <p:cNvPr id="44420" name="Rectangle 256"/>
                <p:cNvSpPr>
                  <a:spLocks noChangeAspect="1" noChangeArrowheads="1"/>
                </p:cNvSpPr>
                <p:nvPr/>
              </p:nvSpPr>
              <p:spPr bwMode="auto">
                <a:xfrm>
                  <a:off x="172" y="652"/>
                  <a:ext cx="441"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44345" name="Group 257"/>
                <p:cNvGrpSpPr>
                  <a:grpSpLocks noChangeAspect="1"/>
                </p:cNvGrpSpPr>
                <p:nvPr/>
              </p:nvGrpSpPr>
              <p:grpSpPr bwMode="auto">
                <a:xfrm>
                  <a:off x="172" y="652"/>
                  <a:ext cx="441" cy="326"/>
                  <a:chOff x="172" y="652"/>
                  <a:chExt cx="441" cy="326"/>
                </a:xfrm>
              </p:grpSpPr>
              <p:sp>
                <p:nvSpPr>
                  <p:cNvPr id="44422" name="Rectangle 258"/>
                  <p:cNvSpPr>
                    <a:spLocks noChangeAspect="1" noChangeArrowheads="1"/>
                  </p:cNvSpPr>
                  <p:nvPr/>
                </p:nvSpPr>
                <p:spPr bwMode="auto">
                  <a:xfrm>
                    <a:off x="215" y="652"/>
                    <a:ext cx="355"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423" name="Rectangle 259"/>
                  <p:cNvSpPr>
                    <a:spLocks noChangeAspect="1" noChangeArrowheads="1"/>
                  </p:cNvSpPr>
                  <p:nvPr/>
                </p:nvSpPr>
                <p:spPr bwMode="auto">
                  <a:xfrm>
                    <a:off x="172" y="652"/>
                    <a:ext cx="441"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44346" name="Group 260"/>
              <p:cNvGrpSpPr>
                <a:grpSpLocks noChangeAspect="1"/>
              </p:cNvGrpSpPr>
              <p:nvPr/>
            </p:nvGrpSpPr>
            <p:grpSpPr bwMode="auto">
              <a:xfrm>
                <a:off x="4800" y="324"/>
                <a:ext cx="266" cy="65"/>
                <a:chOff x="613" y="652"/>
                <a:chExt cx="441" cy="326"/>
              </a:xfrm>
            </p:grpSpPr>
            <p:sp>
              <p:nvSpPr>
                <p:cNvPr id="44416" name="Rectangle 261"/>
                <p:cNvSpPr>
                  <a:spLocks noChangeAspect="1" noChangeArrowheads="1"/>
                </p:cNvSpPr>
                <p:nvPr/>
              </p:nvSpPr>
              <p:spPr bwMode="auto">
                <a:xfrm>
                  <a:off x="613" y="652"/>
                  <a:ext cx="441"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44349" name="Group 262"/>
                <p:cNvGrpSpPr>
                  <a:grpSpLocks noChangeAspect="1"/>
                </p:cNvGrpSpPr>
                <p:nvPr/>
              </p:nvGrpSpPr>
              <p:grpSpPr bwMode="auto">
                <a:xfrm>
                  <a:off x="613" y="652"/>
                  <a:ext cx="441" cy="326"/>
                  <a:chOff x="613" y="652"/>
                  <a:chExt cx="441" cy="326"/>
                </a:xfrm>
              </p:grpSpPr>
              <p:sp>
                <p:nvSpPr>
                  <p:cNvPr id="44418" name="Rectangle 263"/>
                  <p:cNvSpPr>
                    <a:spLocks noChangeAspect="1" noChangeArrowheads="1"/>
                  </p:cNvSpPr>
                  <p:nvPr/>
                </p:nvSpPr>
                <p:spPr bwMode="auto">
                  <a:xfrm>
                    <a:off x="656" y="652"/>
                    <a:ext cx="355"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419" name="Rectangle 264"/>
                  <p:cNvSpPr>
                    <a:spLocks noChangeAspect="1" noChangeArrowheads="1"/>
                  </p:cNvSpPr>
                  <p:nvPr/>
                </p:nvSpPr>
                <p:spPr bwMode="auto">
                  <a:xfrm>
                    <a:off x="613" y="652"/>
                    <a:ext cx="441"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44353" name="Group 265"/>
              <p:cNvGrpSpPr>
                <a:grpSpLocks noChangeAspect="1"/>
              </p:cNvGrpSpPr>
              <p:nvPr/>
            </p:nvGrpSpPr>
            <p:grpSpPr bwMode="auto">
              <a:xfrm>
                <a:off x="5066" y="324"/>
                <a:ext cx="266" cy="65"/>
                <a:chOff x="1054" y="652"/>
                <a:chExt cx="441" cy="326"/>
              </a:xfrm>
            </p:grpSpPr>
            <p:sp>
              <p:nvSpPr>
                <p:cNvPr id="44412" name="Rectangle 266"/>
                <p:cNvSpPr>
                  <a:spLocks noChangeAspect="1" noChangeArrowheads="1"/>
                </p:cNvSpPr>
                <p:nvPr/>
              </p:nvSpPr>
              <p:spPr bwMode="auto">
                <a:xfrm>
                  <a:off x="1054" y="652"/>
                  <a:ext cx="441"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44357" name="Group 267"/>
                <p:cNvGrpSpPr>
                  <a:grpSpLocks noChangeAspect="1"/>
                </p:cNvGrpSpPr>
                <p:nvPr/>
              </p:nvGrpSpPr>
              <p:grpSpPr bwMode="auto">
                <a:xfrm>
                  <a:off x="1054" y="652"/>
                  <a:ext cx="441" cy="326"/>
                  <a:chOff x="1054" y="652"/>
                  <a:chExt cx="441" cy="326"/>
                </a:xfrm>
              </p:grpSpPr>
              <p:sp>
                <p:nvSpPr>
                  <p:cNvPr id="44414" name="Rectangle 268"/>
                  <p:cNvSpPr>
                    <a:spLocks noChangeAspect="1" noChangeArrowheads="1"/>
                  </p:cNvSpPr>
                  <p:nvPr/>
                </p:nvSpPr>
                <p:spPr bwMode="auto">
                  <a:xfrm>
                    <a:off x="1097" y="652"/>
                    <a:ext cx="355"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415" name="Rectangle 269"/>
                  <p:cNvSpPr>
                    <a:spLocks noChangeAspect="1" noChangeArrowheads="1"/>
                  </p:cNvSpPr>
                  <p:nvPr/>
                </p:nvSpPr>
                <p:spPr bwMode="auto">
                  <a:xfrm>
                    <a:off x="1054" y="652"/>
                    <a:ext cx="441"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44361" name="Group 270"/>
              <p:cNvGrpSpPr>
                <a:grpSpLocks noChangeAspect="1"/>
              </p:cNvGrpSpPr>
              <p:nvPr/>
            </p:nvGrpSpPr>
            <p:grpSpPr bwMode="auto">
              <a:xfrm>
                <a:off x="4431" y="389"/>
                <a:ext cx="104" cy="66"/>
                <a:chOff x="0" y="978"/>
                <a:chExt cx="172" cy="326"/>
              </a:xfrm>
            </p:grpSpPr>
            <p:sp>
              <p:nvSpPr>
                <p:cNvPr id="44408" name="Rectangle 271"/>
                <p:cNvSpPr>
                  <a:spLocks noChangeAspect="1" noChangeArrowheads="1"/>
                </p:cNvSpPr>
                <p:nvPr/>
              </p:nvSpPr>
              <p:spPr bwMode="auto">
                <a:xfrm>
                  <a:off x="0" y="978"/>
                  <a:ext cx="172"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44365" name="Group 272"/>
                <p:cNvGrpSpPr>
                  <a:grpSpLocks noChangeAspect="1"/>
                </p:cNvGrpSpPr>
                <p:nvPr/>
              </p:nvGrpSpPr>
              <p:grpSpPr bwMode="auto">
                <a:xfrm>
                  <a:off x="0" y="978"/>
                  <a:ext cx="172" cy="326"/>
                  <a:chOff x="0" y="978"/>
                  <a:chExt cx="172" cy="326"/>
                </a:xfrm>
              </p:grpSpPr>
              <p:sp>
                <p:nvSpPr>
                  <p:cNvPr id="44410" name="Rectangle 273"/>
                  <p:cNvSpPr>
                    <a:spLocks noChangeAspect="1" noChangeArrowheads="1"/>
                  </p:cNvSpPr>
                  <p:nvPr/>
                </p:nvSpPr>
                <p:spPr bwMode="auto">
                  <a:xfrm>
                    <a:off x="43" y="978"/>
                    <a:ext cx="86"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411" name="Rectangle 274"/>
                  <p:cNvSpPr>
                    <a:spLocks noChangeAspect="1" noChangeArrowheads="1"/>
                  </p:cNvSpPr>
                  <p:nvPr/>
                </p:nvSpPr>
                <p:spPr bwMode="auto">
                  <a:xfrm>
                    <a:off x="0" y="978"/>
                    <a:ext cx="172"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44369" name="Group 275"/>
              <p:cNvGrpSpPr>
                <a:grpSpLocks noChangeAspect="1"/>
              </p:cNvGrpSpPr>
              <p:nvPr/>
            </p:nvGrpSpPr>
            <p:grpSpPr bwMode="auto">
              <a:xfrm>
                <a:off x="4535" y="389"/>
                <a:ext cx="265" cy="66"/>
                <a:chOff x="172" y="978"/>
                <a:chExt cx="441" cy="326"/>
              </a:xfrm>
            </p:grpSpPr>
            <p:sp>
              <p:nvSpPr>
                <p:cNvPr id="44404" name="Rectangle 276"/>
                <p:cNvSpPr>
                  <a:spLocks noChangeAspect="1" noChangeArrowheads="1"/>
                </p:cNvSpPr>
                <p:nvPr/>
              </p:nvSpPr>
              <p:spPr bwMode="auto">
                <a:xfrm>
                  <a:off x="172" y="978"/>
                  <a:ext cx="441" cy="326"/>
                </a:xfrm>
                <a:prstGeom prst="rect">
                  <a:avLst/>
                </a:prstGeom>
                <a:solidFill>
                  <a:srgbClr val="003300"/>
                </a:solidFill>
                <a:ln w="9525">
                  <a:solidFill>
                    <a:srgbClr val="969696"/>
                  </a:solidFill>
                  <a:miter lim="800000"/>
                  <a:headEnd/>
                  <a:tailEnd/>
                </a:ln>
              </p:spPr>
              <p:txBody>
                <a:bodyPr lIns="0" tIns="0" rIns="0" bIns="0" anchor="ctr" anchorCtr="1"/>
                <a:lstStyle/>
                <a:p>
                  <a:endParaRPr lang="en-US"/>
                </a:p>
              </p:txBody>
            </p:sp>
            <p:grpSp>
              <p:nvGrpSpPr>
                <p:cNvPr id="44373" name="Group 277"/>
                <p:cNvGrpSpPr>
                  <a:grpSpLocks noChangeAspect="1"/>
                </p:cNvGrpSpPr>
                <p:nvPr/>
              </p:nvGrpSpPr>
              <p:grpSpPr bwMode="auto">
                <a:xfrm>
                  <a:off x="172" y="978"/>
                  <a:ext cx="441" cy="326"/>
                  <a:chOff x="172" y="978"/>
                  <a:chExt cx="441" cy="326"/>
                </a:xfrm>
              </p:grpSpPr>
              <p:sp>
                <p:nvSpPr>
                  <p:cNvPr id="44406" name="Rectangle 278"/>
                  <p:cNvSpPr>
                    <a:spLocks noChangeAspect="1" noChangeArrowheads="1"/>
                  </p:cNvSpPr>
                  <p:nvPr/>
                </p:nvSpPr>
                <p:spPr bwMode="auto">
                  <a:xfrm>
                    <a:off x="215" y="978"/>
                    <a:ext cx="355" cy="326"/>
                  </a:xfrm>
                  <a:prstGeom prst="rect">
                    <a:avLst/>
                  </a:prstGeom>
                  <a:solidFill>
                    <a:srgbClr val="003300"/>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407" name="Rectangle 279"/>
                  <p:cNvSpPr>
                    <a:spLocks noChangeAspect="1" noChangeArrowheads="1"/>
                  </p:cNvSpPr>
                  <p:nvPr/>
                </p:nvSpPr>
                <p:spPr bwMode="auto">
                  <a:xfrm>
                    <a:off x="172" y="978"/>
                    <a:ext cx="441" cy="326"/>
                  </a:xfrm>
                  <a:prstGeom prst="rect">
                    <a:avLst/>
                  </a:prstGeom>
                  <a:solidFill>
                    <a:srgbClr val="003300"/>
                  </a:solidFill>
                  <a:ln w="7">
                    <a:solidFill>
                      <a:srgbClr val="969696"/>
                    </a:solidFill>
                    <a:miter lim="800000"/>
                    <a:headEnd/>
                    <a:tailEnd/>
                  </a:ln>
                </p:spPr>
                <p:txBody>
                  <a:bodyPr lIns="0" tIns="0" rIns="0" bIns="0" anchor="ctr" anchorCtr="1"/>
                  <a:lstStyle/>
                  <a:p>
                    <a:endParaRPr lang="en-US"/>
                  </a:p>
                </p:txBody>
              </p:sp>
            </p:grpSp>
          </p:grpSp>
          <p:grpSp>
            <p:nvGrpSpPr>
              <p:cNvPr id="44377" name="Group 280"/>
              <p:cNvGrpSpPr>
                <a:grpSpLocks noChangeAspect="1"/>
              </p:cNvGrpSpPr>
              <p:nvPr/>
            </p:nvGrpSpPr>
            <p:grpSpPr bwMode="auto">
              <a:xfrm>
                <a:off x="4800" y="389"/>
                <a:ext cx="266" cy="66"/>
                <a:chOff x="613" y="978"/>
                <a:chExt cx="441" cy="326"/>
              </a:xfrm>
            </p:grpSpPr>
            <p:sp>
              <p:nvSpPr>
                <p:cNvPr id="44400" name="Rectangle 281"/>
                <p:cNvSpPr>
                  <a:spLocks noChangeAspect="1" noChangeArrowheads="1"/>
                </p:cNvSpPr>
                <p:nvPr/>
              </p:nvSpPr>
              <p:spPr bwMode="auto">
                <a:xfrm>
                  <a:off x="613" y="978"/>
                  <a:ext cx="441"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44381" name="Group 282"/>
                <p:cNvGrpSpPr>
                  <a:grpSpLocks noChangeAspect="1"/>
                </p:cNvGrpSpPr>
                <p:nvPr/>
              </p:nvGrpSpPr>
              <p:grpSpPr bwMode="auto">
                <a:xfrm>
                  <a:off x="613" y="978"/>
                  <a:ext cx="441" cy="326"/>
                  <a:chOff x="613" y="978"/>
                  <a:chExt cx="441" cy="326"/>
                </a:xfrm>
              </p:grpSpPr>
              <p:sp>
                <p:nvSpPr>
                  <p:cNvPr id="44402" name="Rectangle 283"/>
                  <p:cNvSpPr>
                    <a:spLocks noChangeAspect="1" noChangeArrowheads="1"/>
                  </p:cNvSpPr>
                  <p:nvPr/>
                </p:nvSpPr>
                <p:spPr bwMode="auto">
                  <a:xfrm>
                    <a:off x="656" y="978"/>
                    <a:ext cx="355"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403" name="Rectangle 284"/>
                  <p:cNvSpPr>
                    <a:spLocks noChangeAspect="1" noChangeArrowheads="1"/>
                  </p:cNvSpPr>
                  <p:nvPr/>
                </p:nvSpPr>
                <p:spPr bwMode="auto">
                  <a:xfrm>
                    <a:off x="613" y="978"/>
                    <a:ext cx="441"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44385" name="Group 285"/>
              <p:cNvGrpSpPr>
                <a:grpSpLocks noChangeAspect="1"/>
              </p:cNvGrpSpPr>
              <p:nvPr/>
            </p:nvGrpSpPr>
            <p:grpSpPr bwMode="auto">
              <a:xfrm>
                <a:off x="5066" y="389"/>
                <a:ext cx="266" cy="66"/>
                <a:chOff x="1054" y="978"/>
                <a:chExt cx="441" cy="326"/>
              </a:xfrm>
            </p:grpSpPr>
            <p:sp>
              <p:nvSpPr>
                <p:cNvPr id="44396" name="Rectangle 286"/>
                <p:cNvSpPr>
                  <a:spLocks noChangeAspect="1" noChangeArrowheads="1"/>
                </p:cNvSpPr>
                <p:nvPr/>
              </p:nvSpPr>
              <p:spPr bwMode="auto">
                <a:xfrm>
                  <a:off x="1054" y="978"/>
                  <a:ext cx="441"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44389" name="Group 287"/>
                <p:cNvGrpSpPr>
                  <a:grpSpLocks noChangeAspect="1"/>
                </p:cNvGrpSpPr>
                <p:nvPr/>
              </p:nvGrpSpPr>
              <p:grpSpPr bwMode="auto">
                <a:xfrm>
                  <a:off x="1054" y="978"/>
                  <a:ext cx="441" cy="326"/>
                  <a:chOff x="1054" y="978"/>
                  <a:chExt cx="441" cy="326"/>
                </a:xfrm>
              </p:grpSpPr>
              <p:sp>
                <p:nvSpPr>
                  <p:cNvPr id="44398" name="Rectangle 288"/>
                  <p:cNvSpPr>
                    <a:spLocks noChangeAspect="1" noChangeArrowheads="1"/>
                  </p:cNvSpPr>
                  <p:nvPr/>
                </p:nvSpPr>
                <p:spPr bwMode="auto">
                  <a:xfrm>
                    <a:off x="1097" y="978"/>
                    <a:ext cx="355"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399" name="Rectangle 289"/>
                  <p:cNvSpPr>
                    <a:spLocks noChangeAspect="1" noChangeArrowheads="1"/>
                  </p:cNvSpPr>
                  <p:nvPr/>
                </p:nvSpPr>
                <p:spPr bwMode="auto">
                  <a:xfrm>
                    <a:off x="1054" y="978"/>
                    <a:ext cx="441"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44393" name="Group 290"/>
              <p:cNvGrpSpPr>
                <a:grpSpLocks noChangeAspect="1"/>
              </p:cNvGrpSpPr>
              <p:nvPr/>
            </p:nvGrpSpPr>
            <p:grpSpPr bwMode="auto">
              <a:xfrm>
                <a:off x="4431" y="455"/>
                <a:ext cx="104" cy="65"/>
                <a:chOff x="0" y="1304"/>
                <a:chExt cx="172" cy="326"/>
              </a:xfrm>
            </p:grpSpPr>
            <p:sp>
              <p:nvSpPr>
                <p:cNvPr id="44392" name="Rectangle 291"/>
                <p:cNvSpPr>
                  <a:spLocks noChangeAspect="1" noChangeArrowheads="1"/>
                </p:cNvSpPr>
                <p:nvPr/>
              </p:nvSpPr>
              <p:spPr bwMode="auto">
                <a:xfrm>
                  <a:off x="0" y="1304"/>
                  <a:ext cx="172"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44397" name="Group 292"/>
                <p:cNvGrpSpPr>
                  <a:grpSpLocks noChangeAspect="1"/>
                </p:cNvGrpSpPr>
                <p:nvPr/>
              </p:nvGrpSpPr>
              <p:grpSpPr bwMode="auto">
                <a:xfrm>
                  <a:off x="0" y="1304"/>
                  <a:ext cx="172" cy="326"/>
                  <a:chOff x="0" y="1304"/>
                  <a:chExt cx="172" cy="326"/>
                </a:xfrm>
              </p:grpSpPr>
              <p:sp>
                <p:nvSpPr>
                  <p:cNvPr id="44394" name="Rectangle 293"/>
                  <p:cNvSpPr>
                    <a:spLocks noChangeAspect="1" noChangeArrowheads="1"/>
                  </p:cNvSpPr>
                  <p:nvPr/>
                </p:nvSpPr>
                <p:spPr bwMode="auto">
                  <a:xfrm>
                    <a:off x="43" y="1304"/>
                    <a:ext cx="86"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395" name="Rectangle 294"/>
                  <p:cNvSpPr>
                    <a:spLocks noChangeAspect="1" noChangeArrowheads="1"/>
                  </p:cNvSpPr>
                  <p:nvPr/>
                </p:nvSpPr>
                <p:spPr bwMode="auto">
                  <a:xfrm>
                    <a:off x="0" y="1304"/>
                    <a:ext cx="172"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44401" name="Group 295"/>
              <p:cNvGrpSpPr>
                <a:grpSpLocks noChangeAspect="1"/>
              </p:cNvGrpSpPr>
              <p:nvPr/>
            </p:nvGrpSpPr>
            <p:grpSpPr bwMode="auto">
              <a:xfrm>
                <a:off x="4535" y="455"/>
                <a:ext cx="265" cy="65"/>
                <a:chOff x="172" y="1304"/>
                <a:chExt cx="441" cy="326"/>
              </a:xfrm>
            </p:grpSpPr>
            <p:sp>
              <p:nvSpPr>
                <p:cNvPr id="44388" name="Rectangle 296"/>
                <p:cNvSpPr>
                  <a:spLocks noChangeAspect="1" noChangeArrowheads="1"/>
                </p:cNvSpPr>
                <p:nvPr/>
              </p:nvSpPr>
              <p:spPr bwMode="auto">
                <a:xfrm>
                  <a:off x="172" y="1304"/>
                  <a:ext cx="441"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44405" name="Group 297"/>
                <p:cNvGrpSpPr>
                  <a:grpSpLocks noChangeAspect="1"/>
                </p:cNvGrpSpPr>
                <p:nvPr/>
              </p:nvGrpSpPr>
              <p:grpSpPr bwMode="auto">
                <a:xfrm>
                  <a:off x="172" y="1304"/>
                  <a:ext cx="441" cy="326"/>
                  <a:chOff x="172" y="1304"/>
                  <a:chExt cx="441" cy="326"/>
                </a:xfrm>
              </p:grpSpPr>
              <p:sp>
                <p:nvSpPr>
                  <p:cNvPr id="44390" name="Rectangle 298"/>
                  <p:cNvSpPr>
                    <a:spLocks noChangeAspect="1" noChangeArrowheads="1"/>
                  </p:cNvSpPr>
                  <p:nvPr/>
                </p:nvSpPr>
                <p:spPr bwMode="auto">
                  <a:xfrm>
                    <a:off x="215" y="1304"/>
                    <a:ext cx="355"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391" name="Rectangle 299"/>
                  <p:cNvSpPr>
                    <a:spLocks noChangeAspect="1" noChangeArrowheads="1"/>
                  </p:cNvSpPr>
                  <p:nvPr/>
                </p:nvSpPr>
                <p:spPr bwMode="auto">
                  <a:xfrm>
                    <a:off x="172" y="1304"/>
                    <a:ext cx="441"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44409" name="Group 300"/>
              <p:cNvGrpSpPr>
                <a:grpSpLocks noChangeAspect="1"/>
              </p:cNvGrpSpPr>
              <p:nvPr/>
            </p:nvGrpSpPr>
            <p:grpSpPr bwMode="auto">
              <a:xfrm>
                <a:off x="4800" y="455"/>
                <a:ext cx="266" cy="65"/>
                <a:chOff x="613" y="1304"/>
                <a:chExt cx="441" cy="326"/>
              </a:xfrm>
            </p:grpSpPr>
            <p:sp>
              <p:nvSpPr>
                <p:cNvPr id="44384" name="Rectangle 301"/>
                <p:cNvSpPr>
                  <a:spLocks noChangeAspect="1" noChangeArrowheads="1"/>
                </p:cNvSpPr>
                <p:nvPr/>
              </p:nvSpPr>
              <p:spPr bwMode="auto">
                <a:xfrm>
                  <a:off x="613" y="1304"/>
                  <a:ext cx="441"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44413" name="Group 302"/>
                <p:cNvGrpSpPr>
                  <a:grpSpLocks noChangeAspect="1"/>
                </p:cNvGrpSpPr>
                <p:nvPr/>
              </p:nvGrpSpPr>
              <p:grpSpPr bwMode="auto">
                <a:xfrm>
                  <a:off x="613" y="1304"/>
                  <a:ext cx="441" cy="326"/>
                  <a:chOff x="613" y="1304"/>
                  <a:chExt cx="441" cy="326"/>
                </a:xfrm>
              </p:grpSpPr>
              <p:sp>
                <p:nvSpPr>
                  <p:cNvPr id="44386" name="Rectangle 303"/>
                  <p:cNvSpPr>
                    <a:spLocks noChangeAspect="1" noChangeArrowheads="1"/>
                  </p:cNvSpPr>
                  <p:nvPr/>
                </p:nvSpPr>
                <p:spPr bwMode="auto">
                  <a:xfrm>
                    <a:off x="656" y="1304"/>
                    <a:ext cx="355"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387" name="Rectangle 304"/>
                  <p:cNvSpPr>
                    <a:spLocks noChangeAspect="1" noChangeArrowheads="1"/>
                  </p:cNvSpPr>
                  <p:nvPr/>
                </p:nvSpPr>
                <p:spPr bwMode="auto">
                  <a:xfrm>
                    <a:off x="613" y="1304"/>
                    <a:ext cx="441"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44417" name="Group 305"/>
              <p:cNvGrpSpPr>
                <a:grpSpLocks noChangeAspect="1"/>
              </p:cNvGrpSpPr>
              <p:nvPr/>
            </p:nvGrpSpPr>
            <p:grpSpPr bwMode="auto">
              <a:xfrm>
                <a:off x="5066" y="455"/>
                <a:ext cx="266" cy="65"/>
                <a:chOff x="1054" y="1304"/>
                <a:chExt cx="441" cy="326"/>
              </a:xfrm>
            </p:grpSpPr>
            <p:sp>
              <p:nvSpPr>
                <p:cNvPr id="44380" name="Rectangle 306"/>
                <p:cNvSpPr>
                  <a:spLocks noChangeAspect="1" noChangeArrowheads="1"/>
                </p:cNvSpPr>
                <p:nvPr/>
              </p:nvSpPr>
              <p:spPr bwMode="auto">
                <a:xfrm>
                  <a:off x="1054" y="1304"/>
                  <a:ext cx="441"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44421" name="Group 307"/>
                <p:cNvGrpSpPr>
                  <a:grpSpLocks noChangeAspect="1"/>
                </p:cNvGrpSpPr>
                <p:nvPr/>
              </p:nvGrpSpPr>
              <p:grpSpPr bwMode="auto">
                <a:xfrm>
                  <a:off x="1054" y="1304"/>
                  <a:ext cx="441" cy="326"/>
                  <a:chOff x="1054" y="1304"/>
                  <a:chExt cx="441" cy="326"/>
                </a:xfrm>
              </p:grpSpPr>
              <p:sp>
                <p:nvSpPr>
                  <p:cNvPr id="44382" name="Rectangle 308"/>
                  <p:cNvSpPr>
                    <a:spLocks noChangeAspect="1" noChangeArrowheads="1"/>
                  </p:cNvSpPr>
                  <p:nvPr/>
                </p:nvSpPr>
                <p:spPr bwMode="auto">
                  <a:xfrm>
                    <a:off x="1097" y="1304"/>
                    <a:ext cx="355"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383" name="Rectangle 309"/>
                  <p:cNvSpPr>
                    <a:spLocks noChangeAspect="1" noChangeArrowheads="1"/>
                  </p:cNvSpPr>
                  <p:nvPr/>
                </p:nvSpPr>
                <p:spPr bwMode="auto">
                  <a:xfrm>
                    <a:off x="1054" y="1304"/>
                    <a:ext cx="441"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44425" name="Group 310"/>
              <p:cNvGrpSpPr>
                <a:grpSpLocks noChangeAspect="1"/>
              </p:cNvGrpSpPr>
              <p:nvPr/>
            </p:nvGrpSpPr>
            <p:grpSpPr bwMode="auto">
              <a:xfrm>
                <a:off x="4431" y="520"/>
                <a:ext cx="104" cy="66"/>
                <a:chOff x="0" y="1630"/>
                <a:chExt cx="172" cy="326"/>
              </a:xfrm>
            </p:grpSpPr>
            <p:sp>
              <p:nvSpPr>
                <p:cNvPr id="44376" name="Rectangle 311"/>
                <p:cNvSpPr>
                  <a:spLocks noChangeAspect="1" noChangeArrowheads="1"/>
                </p:cNvSpPr>
                <p:nvPr/>
              </p:nvSpPr>
              <p:spPr bwMode="auto">
                <a:xfrm>
                  <a:off x="0" y="1630"/>
                  <a:ext cx="172"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44429" name="Group 312"/>
                <p:cNvGrpSpPr>
                  <a:grpSpLocks noChangeAspect="1"/>
                </p:cNvGrpSpPr>
                <p:nvPr/>
              </p:nvGrpSpPr>
              <p:grpSpPr bwMode="auto">
                <a:xfrm>
                  <a:off x="0" y="1630"/>
                  <a:ext cx="172" cy="326"/>
                  <a:chOff x="0" y="1630"/>
                  <a:chExt cx="172" cy="326"/>
                </a:xfrm>
              </p:grpSpPr>
              <p:sp>
                <p:nvSpPr>
                  <p:cNvPr id="44378" name="Rectangle 313"/>
                  <p:cNvSpPr>
                    <a:spLocks noChangeAspect="1" noChangeArrowheads="1"/>
                  </p:cNvSpPr>
                  <p:nvPr/>
                </p:nvSpPr>
                <p:spPr bwMode="auto">
                  <a:xfrm>
                    <a:off x="43" y="1630"/>
                    <a:ext cx="86"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379" name="Rectangle 314"/>
                  <p:cNvSpPr>
                    <a:spLocks noChangeAspect="1" noChangeArrowheads="1"/>
                  </p:cNvSpPr>
                  <p:nvPr/>
                </p:nvSpPr>
                <p:spPr bwMode="auto">
                  <a:xfrm>
                    <a:off x="0" y="1630"/>
                    <a:ext cx="172"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44433" name="Group 315"/>
              <p:cNvGrpSpPr>
                <a:grpSpLocks noChangeAspect="1"/>
              </p:cNvGrpSpPr>
              <p:nvPr/>
            </p:nvGrpSpPr>
            <p:grpSpPr bwMode="auto">
              <a:xfrm>
                <a:off x="4535" y="520"/>
                <a:ext cx="265" cy="66"/>
                <a:chOff x="172" y="1630"/>
                <a:chExt cx="441" cy="326"/>
              </a:xfrm>
            </p:grpSpPr>
            <p:sp>
              <p:nvSpPr>
                <p:cNvPr id="44372" name="Rectangle 316"/>
                <p:cNvSpPr>
                  <a:spLocks noChangeAspect="1" noChangeArrowheads="1"/>
                </p:cNvSpPr>
                <p:nvPr/>
              </p:nvSpPr>
              <p:spPr bwMode="auto">
                <a:xfrm>
                  <a:off x="172" y="1630"/>
                  <a:ext cx="441" cy="326"/>
                </a:xfrm>
                <a:prstGeom prst="rect">
                  <a:avLst/>
                </a:prstGeom>
                <a:solidFill>
                  <a:srgbClr val="003300"/>
                </a:solidFill>
                <a:ln w="9525">
                  <a:solidFill>
                    <a:srgbClr val="969696"/>
                  </a:solidFill>
                  <a:miter lim="800000"/>
                  <a:headEnd/>
                  <a:tailEnd/>
                </a:ln>
              </p:spPr>
              <p:txBody>
                <a:bodyPr lIns="0" tIns="0" rIns="0" bIns="0" anchor="ctr" anchorCtr="1"/>
                <a:lstStyle/>
                <a:p>
                  <a:endParaRPr lang="en-US"/>
                </a:p>
              </p:txBody>
            </p:sp>
            <p:grpSp>
              <p:nvGrpSpPr>
                <p:cNvPr id="44437" name="Group 317"/>
                <p:cNvGrpSpPr>
                  <a:grpSpLocks noChangeAspect="1"/>
                </p:cNvGrpSpPr>
                <p:nvPr/>
              </p:nvGrpSpPr>
              <p:grpSpPr bwMode="auto">
                <a:xfrm>
                  <a:off x="172" y="1630"/>
                  <a:ext cx="441" cy="326"/>
                  <a:chOff x="172" y="1630"/>
                  <a:chExt cx="441" cy="326"/>
                </a:xfrm>
              </p:grpSpPr>
              <p:sp>
                <p:nvSpPr>
                  <p:cNvPr id="44374" name="Rectangle 318"/>
                  <p:cNvSpPr>
                    <a:spLocks noChangeAspect="1" noChangeArrowheads="1"/>
                  </p:cNvSpPr>
                  <p:nvPr/>
                </p:nvSpPr>
                <p:spPr bwMode="auto">
                  <a:xfrm>
                    <a:off x="215" y="1630"/>
                    <a:ext cx="355" cy="326"/>
                  </a:xfrm>
                  <a:prstGeom prst="rect">
                    <a:avLst/>
                  </a:prstGeom>
                  <a:solidFill>
                    <a:srgbClr val="003300"/>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375" name="Rectangle 319"/>
                  <p:cNvSpPr>
                    <a:spLocks noChangeAspect="1" noChangeArrowheads="1"/>
                  </p:cNvSpPr>
                  <p:nvPr/>
                </p:nvSpPr>
                <p:spPr bwMode="auto">
                  <a:xfrm>
                    <a:off x="172" y="1630"/>
                    <a:ext cx="441" cy="326"/>
                  </a:xfrm>
                  <a:prstGeom prst="rect">
                    <a:avLst/>
                  </a:prstGeom>
                  <a:solidFill>
                    <a:srgbClr val="003300"/>
                  </a:solidFill>
                  <a:ln w="7">
                    <a:solidFill>
                      <a:srgbClr val="969696"/>
                    </a:solidFill>
                    <a:miter lim="800000"/>
                    <a:headEnd/>
                    <a:tailEnd/>
                  </a:ln>
                </p:spPr>
                <p:txBody>
                  <a:bodyPr lIns="0" tIns="0" rIns="0" bIns="0" anchor="ctr" anchorCtr="1"/>
                  <a:lstStyle/>
                  <a:p>
                    <a:endParaRPr lang="en-US"/>
                  </a:p>
                </p:txBody>
              </p:sp>
            </p:grpSp>
          </p:grpSp>
          <p:grpSp>
            <p:nvGrpSpPr>
              <p:cNvPr id="44441" name="Group 320"/>
              <p:cNvGrpSpPr>
                <a:grpSpLocks noChangeAspect="1"/>
              </p:cNvGrpSpPr>
              <p:nvPr/>
            </p:nvGrpSpPr>
            <p:grpSpPr bwMode="auto">
              <a:xfrm>
                <a:off x="4800" y="520"/>
                <a:ext cx="266" cy="66"/>
                <a:chOff x="613" y="1630"/>
                <a:chExt cx="441" cy="326"/>
              </a:xfrm>
            </p:grpSpPr>
            <p:sp>
              <p:nvSpPr>
                <p:cNvPr id="44368" name="Rectangle 321"/>
                <p:cNvSpPr>
                  <a:spLocks noChangeAspect="1" noChangeArrowheads="1"/>
                </p:cNvSpPr>
                <p:nvPr/>
              </p:nvSpPr>
              <p:spPr bwMode="auto">
                <a:xfrm>
                  <a:off x="613" y="1630"/>
                  <a:ext cx="441"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44445" name="Group 322"/>
                <p:cNvGrpSpPr>
                  <a:grpSpLocks noChangeAspect="1"/>
                </p:cNvGrpSpPr>
                <p:nvPr/>
              </p:nvGrpSpPr>
              <p:grpSpPr bwMode="auto">
                <a:xfrm>
                  <a:off x="613" y="1630"/>
                  <a:ext cx="441" cy="326"/>
                  <a:chOff x="613" y="1630"/>
                  <a:chExt cx="441" cy="326"/>
                </a:xfrm>
              </p:grpSpPr>
              <p:sp>
                <p:nvSpPr>
                  <p:cNvPr id="44370" name="Rectangle 323"/>
                  <p:cNvSpPr>
                    <a:spLocks noChangeAspect="1" noChangeArrowheads="1"/>
                  </p:cNvSpPr>
                  <p:nvPr/>
                </p:nvSpPr>
                <p:spPr bwMode="auto">
                  <a:xfrm>
                    <a:off x="656" y="1630"/>
                    <a:ext cx="355"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371" name="Rectangle 324"/>
                  <p:cNvSpPr>
                    <a:spLocks noChangeAspect="1" noChangeArrowheads="1"/>
                  </p:cNvSpPr>
                  <p:nvPr/>
                </p:nvSpPr>
                <p:spPr bwMode="auto">
                  <a:xfrm>
                    <a:off x="613" y="1630"/>
                    <a:ext cx="441"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44449" name="Group 325"/>
              <p:cNvGrpSpPr>
                <a:grpSpLocks noChangeAspect="1"/>
              </p:cNvGrpSpPr>
              <p:nvPr/>
            </p:nvGrpSpPr>
            <p:grpSpPr bwMode="auto">
              <a:xfrm>
                <a:off x="5066" y="520"/>
                <a:ext cx="266" cy="66"/>
                <a:chOff x="1054" y="1630"/>
                <a:chExt cx="441" cy="326"/>
              </a:xfrm>
            </p:grpSpPr>
            <p:sp>
              <p:nvSpPr>
                <p:cNvPr id="44364" name="Rectangle 326"/>
                <p:cNvSpPr>
                  <a:spLocks noChangeAspect="1" noChangeArrowheads="1"/>
                </p:cNvSpPr>
                <p:nvPr/>
              </p:nvSpPr>
              <p:spPr bwMode="auto">
                <a:xfrm>
                  <a:off x="1054" y="1630"/>
                  <a:ext cx="441"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44453" name="Group 327"/>
                <p:cNvGrpSpPr>
                  <a:grpSpLocks noChangeAspect="1"/>
                </p:cNvGrpSpPr>
                <p:nvPr/>
              </p:nvGrpSpPr>
              <p:grpSpPr bwMode="auto">
                <a:xfrm>
                  <a:off x="1054" y="1630"/>
                  <a:ext cx="441" cy="326"/>
                  <a:chOff x="1054" y="1630"/>
                  <a:chExt cx="441" cy="326"/>
                </a:xfrm>
              </p:grpSpPr>
              <p:sp>
                <p:nvSpPr>
                  <p:cNvPr id="44366" name="Rectangle 328"/>
                  <p:cNvSpPr>
                    <a:spLocks noChangeAspect="1" noChangeArrowheads="1"/>
                  </p:cNvSpPr>
                  <p:nvPr/>
                </p:nvSpPr>
                <p:spPr bwMode="auto">
                  <a:xfrm>
                    <a:off x="1097" y="1630"/>
                    <a:ext cx="355"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367" name="Rectangle 329"/>
                  <p:cNvSpPr>
                    <a:spLocks noChangeAspect="1" noChangeArrowheads="1"/>
                  </p:cNvSpPr>
                  <p:nvPr/>
                </p:nvSpPr>
                <p:spPr bwMode="auto">
                  <a:xfrm>
                    <a:off x="1054" y="1630"/>
                    <a:ext cx="441"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44457" name="Group 330"/>
              <p:cNvGrpSpPr>
                <a:grpSpLocks noChangeAspect="1"/>
              </p:cNvGrpSpPr>
              <p:nvPr/>
            </p:nvGrpSpPr>
            <p:grpSpPr bwMode="auto">
              <a:xfrm>
                <a:off x="4431" y="586"/>
                <a:ext cx="104" cy="65"/>
                <a:chOff x="0" y="1956"/>
                <a:chExt cx="172" cy="326"/>
              </a:xfrm>
            </p:grpSpPr>
            <p:sp>
              <p:nvSpPr>
                <p:cNvPr id="44360" name="Rectangle 331"/>
                <p:cNvSpPr>
                  <a:spLocks noChangeAspect="1" noChangeArrowheads="1"/>
                </p:cNvSpPr>
                <p:nvPr/>
              </p:nvSpPr>
              <p:spPr bwMode="auto">
                <a:xfrm>
                  <a:off x="0" y="1956"/>
                  <a:ext cx="172"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44460" name="Group 332"/>
                <p:cNvGrpSpPr>
                  <a:grpSpLocks noChangeAspect="1"/>
                </p:cNvGrpSpPr>
                <p:nvPr/>
              </p:nvGrpSpPr>
              <p:grpSpPr bwMode="auto">
                <a:xfrm>
                  <a:off x="0" y="1956"/>
                  <a:ext cx="172" cy="326"/>
                  <a:chOff x="0" y="1956"/>
                  <a:chExt cx="172" cy="326"/>
                </a:xfrm>
              </p:grpSpPr>
              <p:sp>
                <p:nvSpPr>
                  <p:cNvPr id="44362" name="Rectangle 333"/>
                  <p:cNvSpPr>
                    <a:spLocks noChangeAspect="1" noChangeArrowheads="1"/>
                  </p:cNvSpPr>
                  <p:nvPr/>
                </p:nvSpPr>
                <p:spPr bwMode="auto">
                  <a:xfrm>
                    <a:off x="43" y="1956"/>
                    <a:ext cx="86"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363" name="Rectangle 334"/>
                  <p:cNvSpPr>
                    <a:spLocks noChangeAspect="1" noChangeArrowheads="1"/>
                  </p:cNvSpPr>
                  <p:nvPr/>
                </p:nvSpPr>
                <p:spPr bwMode="auto">
                  <a:xfrm>
                    <a:off x="0" y="1956"/>
                    <a:ext cx="172"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44461" name="Group 335"/>
              <p:cNvGrpSpPr>
                <a:grpSpLocks noChangeAspect="1"/>
              </p:cNvGrpSpPr>
              <p:nvPr/>
            </p:nvGrpSpPr>
            <p:grpSpPr bwMode="auto">
              <a:xfrm>
                <a:off x="4535" y="586"/>
                <a:ext cx="265" cy="65"/>
                <a:chOff x="172" y="1956"/>
                <a:chExt cx="441" cy="326"/>
              </a:xfrm>
            </p:grpSpPr>
            <p:sp>
              <p:nvSpPr>
                <p:cNvPr id="44356" name="Rectangle 336"/>
                <p:cNvSpPr>
                  <a:spLocks noChangeAspect="1" noChangeArrowheads="1"/>
                </p:cNvSpPr>
                <p:nvPr/>
              </p:nvSpPr>
              <p:spPr bwMode="auto">
                <a:xfrm>
                  <a:off x="172" y="1956"/>
                  <a:ext cx="441"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44462" name="Group 337"/>
                <p:cNvGrpSpPr>
                  <a:grpSpLocks noChangeAspect="1"/>
                </p:cNvGrpSpPr>
                <p:nvPr/>
              </p:nvGrpSpPr>
              <p:grpSpPr bwMode="auto">
                <a:xfrm>
                  <a:off x="172" y="1956"/>
                  <a:ext cx="441" cy="326"/>
                  <a:chOff x="172" y="1956"/>
                  <a:chExt cx="441" cy="326"/>
                </a:xfrm>
              </p:grpSpPr>
              <p:sp>
                <p:nvSpPr>
                  <p:cNvPr id="44358" name="Rectangle 338"/>
                  <p:cNvSpPr>
                    <a:spLocks noChangeAspect="1" noChangeArrowheads="1"/>
                  </p:cNvSpPr>
                  <p:nvPr/>
                </p:nvSpPr>
                <p:spPr bwMode="auto">
                  <a:xfrm>
                    <a:off x="215" y="1956"/>
                    <a:ext cx="355"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359" name="Rectangle 339"/>
                  <p:cNvSpPr>
                    <a:spLocks noChangeAspect="1" noChangeArrowheads="1"/>
                  </p:cNvSpPr>
                  <p:nvPr/>
                </p:nvSpPr>
                <p:spPr bwMode="auto">
                  <a:xfrm>
                    <a:off x="172" y="1956"/>
                    <a:ext cx="441"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44463" name="Group 340"/>
              <p:cNvGrpSpPr>
                <a:grpSpLocks noChangeAspect="1"/>
              </p:cNvGrpSpPr>
              <p:nvPr/>
            </p:nvGrpSpPr>
            <p:grpSpPr bwMode="auto">
              <a:xfrm>
                <a:off x="4800" y="586"/>
                <a:ext cx="266" cy="65"/>
                <a:chOff x="613" y="1956"/>
                <a:chExt cx="441" cy="326"/>
              </a:xfrm>
            </p:grpSpPr>
            <p:sp>
              <p:nvSpPr>
                <p:cNvPr id="44352" name="Rectangle 341"/>
                <p:cNvSpPr>
                  <a:spLocks noChangeAspect="1" noChangeArrowheads="1"/>
                </p:cNvSpPr>
                <p:nvPr/>
              </p:nvSpPr>
              <p:spPr bwMode="auto">
                <a:xfrm>
                  <a:off x="613" y="1956"/>
                  <a:ext cx="441"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44464" name="Group 342"/>
                <p:cNvGrpSpPr>
                  <a:grpSpLocks noChangeAspect="1"/>
                </p:cNvGrpSpPr>
                <p:nvPr/>
              </p:nvGrpSpPr>
              <p:grpSpPr bwMode="auto">
                <a:xfrm>
                  <a:off x="613" y="1956"/>
                  <a:ext cx="441" cy="326"/>
                  <a:chOff x="613" y="1956"/>
                  <a:chExt cx="441" cy="326"/>
                </a:xfrm>
              </p:grpSpPr>
              <p:sp>
                <p:nvSpPr>
                  <p:cNvPr id="44354" name="Rectangle 343"/>
                  <p:cNvSpPr>
                    <a:spLocks noChangeAspect="1" noChangeArrowheads="1"/>
                  </p:cNvSpPr>
                  <p:nvPr/>
                </p:nvSpPr>
                <p:spPr bwMode="auto">
                  <a:xfrm>
                    <a:off x="656" y="1956"/>
                    <a:ext cx="355"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355" name="Rectangle 344"/>
                  <p:cNvSpPr>
                    <a:spLocks noChangeAspect="1" noChangeArrowheads="1"/>
                  </p:cNvSpPr>
                  <p:nvPr/>
                </p:nvSpPr>
                <p:spPr bwMode="auto">
                  <a:xfrm>
                    <a:off x="613" y="1956"/>
                    <a:ext cx="441"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44465" name="Group 345"/>
              <p:cNvGrpSpPr>
                <a:grpSpLocks noChangeAspect="1"/>
              </p:cNvGrpSpPr>
              <p:nvPr/>
            </p:nvGrpSpPr>
            <p:grpSpPr bwMode="auto">
              <a:xfrm>
                <a:off x="5066" y="586"/>
                <a:ext cx="266" cy="65"/>
                <a:chOff x="1054" y="1956"/>
                <a:chExt cx="441" cy="326"/>
              </a:xfrm>
            </p:grpSpPr>
            <p:sp>
              <p:nvSpPr>
                <p:cNvPr id="44348" name="Rectangle 346"/>
                <p:cNvSpPr>
                  <a:spLocks noChangeAspect="1" noChangeArrowheads="1"/>
                </p:cNvSpPr>
                <p:nvPr/>
              </p:nvSpPr>
              <p:spPr bwMode="auto">
                <a:xfrm>
                  <a:off x="1054" y="1956"/>
                  <a:ext cx="441"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44466" name="Group 347"/>
                <p:cNvGrpSpPr>
                  <a:grpSpLocks noChangeAspect="1"/>
                </p:cNvGrpSpPr>
                <p:nvPr/>
              </p:nvGrpSpPr>
              <p:grpSpPr bwMode="auto">
                <a:xfrm>
                  <a:off x="1054" y="1956"/>
                  <a:ext cx="441" cy="326"/>
                  <a:chOff x="1054" y="1956"/>
                  <a:chExt cx="441" cy="326"/>
                </a:xfrm>
              </p:grpSpPr>
              <p:sp>
                <p:nvSpPr>
                  <p:cNvPr id="44350" name="Rectangle 348"/>
                  <p:cNvSpPr>
                    <a:spLocks noChangeAspect="1" noChangeArrowheads="1"/>
                  </p:cNvSpPr>
                  <p:nvPr/>
                </p:nvSpPr>
                <p:spPr bwMode="auto">
                  <a:xfrm>
                    <a:off x="1097" y="1956"/>
                    <a:ext cx="355"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351" name="Rectangle 349"/>
                  <p:cNvSpPr>
                    <a:spLocks noChangeAspect="1" noChangeArrowheads="1"/>
                  </p:cNvSpPr>
                  <p:nvPr/>
                </p:nvSpPr>
                <p:spPr bwMode="auto">
                  <a:xfrm>
                    <a:off x="1054" y="1956"/>
                    <a:ext cx="441"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sp>
            <p:nvSpPr>
              <p:cNvPr id="44347" name="Rectangle 350"/>
              <p:cNvSpPr>
                <a:spLocks noChangeAspect="1" noChangeArrowheads="1"/>
              </p:cNvSpPr>
              <p:nvPr/>
            </p:nvSpPr>
            <p:spPr bwMode="auto">
              <a:xfrm>
                <a:off x="4429" y="192"/>
                <a:ext cx="905" cy="460"/>
              </a:xfrm>
              <a:prstGeom prst="rect">
                <a:avLst/>
              </a:prstGeom>
              <a:noFill/>
              <a:ln w="11049">
                <a:solidFill>
                  <a:srgbClr val="969696"/>
                </a:solidFill>
                <a:miter lim="800000"/>
                <a:headEnd/>
                <a:tailEnd/>
              </a:ln>
            </p:spPr>
            <p:txBody>
              <a:bodyPr lIns="0" tIns="0" rIns="0" bIns="0" anchor="ctr" anchorCtr="1"/>
              <a:lstStyle/>
              <a:p>
                <a:endParaRPr lang="en-US"/>
              </a:p>
            </p:txBody>
          </p:sp>
        </p:grpSp>
        <p:sp>
          <p:nvSpPr>
            <p:cNvPr id="44040" name="Line 351"/>
            <p:cNvSpPr>
              <a:spLocks noChangeAspect="1" noChangeShapeType="1"/>
            </p:cNvSpPr>
            <p:nvPr/>
          </p:nvSpPr>
          <p:spPr bwMode="auto">
            <a:xfrm rot="5400000">
              <a:off x="4083" y="614"/>
              <a:ext cx="318" cy="378"/>
            </a:xfrm>
            <a:prstGeom prst="line">
              <a:avLst/>
            </a:prstGeom>
            <a:noFill/>
            <a:ln w="9525">
              <a:solidFill>
                <a:srgbClr val="000000"/>
              </a:solidFill>
              <a:round/>
              <a:headEnd/>
              <a:tailEnd type="triangle" w="med" len="med"/>
            </a:ln>
          </p:spPr>
          <p:txBody>
            <a:bodyPr/>
            <a:lstStyle/>
            <a:p>
              <a:endParaRPr lang="en-US"/>
            </a:p>
          </p:txBody>
        </p:sp>
        <p:grpSp>
          <p:nvGrpSpPr>
            <p:cNvPr id="44467" name="Group 352"/>
            <p:cNvGrpSpPr>
              <a:grpSpLocks noChangeAspect="1"/>
            </p:cNvGrpSpPr>
            <p:nvPr/>
          </p:nvGrpSpPr>
          <p:grpSpPr bwMode="auto">
            <a:xfrm>
              <a:off x="2838" y="961"/>
              <a:ext cx="2496" cy="734"/>
              <a:chOff x="2838" y="961"/>
              <a:chExt cx="2496" cy="734"/>
            </a:xfrm>
          </p:grpSpPr>
          <p:grpSp>
            <p:nvGrpSpPr>
              <p:cNvPr id="44468" name="Group 353"/>
              <p:cNvGrpSpPr>
                <a:grpSpLocks noChangeAspect="1"/>
              </p:cNvGrpSpPr>
              <p:nvPr/>
            </p:nvGrpSpPr>
            <p:grpSpPr bwMode="auto">
              <a:xfrm>
                <a:off x="2840" y="962"/>
                <a:ext cx="184" cy="73"/>
                <a:chOff x="0" y="0"/>
                <a:chExt cx="238" cy="326"/>
              </a:xfrm>
            </p:grpSpPr>
            <p:sp>
              <p:nvSpPr>
                <p:cNvPr id="44317" name="Rectangle 354"/>
                <p:cNvSpPr>
                  <a:spLocks noChangeAspect="1" noChangeArrowheads="1"/>
                </p:cNvSpPr>
                <p:nvPr/>
              </p:nvSpPr>
              <p:spPr bwMode="auto">
                <a:xfrm>
                  <a:off x="43" y="0"/>
                  <a:ext cx="152"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318" name="Rectangle 355"/>
                <p:cNvSpPr>
                  <a:spLocks noChangeAspect="1" noChangeArrowheads="1"/>
                </p:cNvSpPr>
                <p:nvPr/>
              </p:nvSpPr>
              <p:spPr bwMode="auto">
                <a:xfrm>
                  <a:off x="0" y="0"/>
                  <a:ext cx="238"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469" name="Group 356"/>
              <p:cNvGrpSpPr>
                <a:grpSpLocks noChangeAspect="1"/>
              </p:cNvGrpSpPr>
              <p:nvPr/>
            </p:nvGrpSpPr>
            <p:grpSpPr bwMode="auto">
              <a:xfrm>
                <a:off x="3024" y="962"/>
                <a:ext cx="332" cy="73"/>
                <a:chOff x="238" y="0"/>
                <a:chExt cx="429" cy="326"/>
              </a:xfrm>
            </p:grpSpPr>
            <p:sp>
              <p:nvSpPr>
                <p:cNvPr id="44315" name="Rectangle 357"/>
                <p:cNvSpPr>
                  <a:spLocks noChangeAspect="1" noChangeArrowheads="1"/>
                </p:cNvSpPr>
                <p:nvPr/>
              </p:nvSpPr>
              <p:spPr bwMode="auto">
                <a:xfrm>
                  <a:off x="281" y="0"/>
                  <a:ext cx="343"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316" name="Rectangle 358"/>
                <p:cNvSpPr>
                  <a:spLocks noChangeAspect="1" noChangeArrowheads="1"/>
                </p:cNvSpPr>
                <p:nvPr/>
              </p:nvSpPr>
              <p:spPr bwMode="auto">
                <a:xfrm>
                  <a:off x="238" y="0"/>
                  <a:ext cx="429"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470" name="Group 359"/>
              <p:cNvGrpSpPr>
                <a:grpSpLocks noChangeAspect="1"/>
              </p:cNvGrpSpPr>
              <p:nvPr/>
            </p:nvGrpSpPr>
            <p:grpSpPr bwMode="auto">
              <a:xfrm>
                <a:off x="3356" y="962"/>
                <a:ext cx="332" cy="73"/>
                <a:chOff x="667" y="0"/>
                <a:chExt cx="429" cy="326"/>
              </a:xfrm>
            </p:grpSpPr>
            <p:sp>
              <p:nvSpPr>
                <p:cNvPr id="44313" name="Rectangle 360"/>
                <p:cNvSpPr>
                  <a:spLocks noChangeAspect="1" noChangeArrowheads="1"/>
                </p:cNvSpPr>
                <p:nvPr/>
              </p:nvSpPr>
              <p:spPr bwMode="auto">
                <a:xfrm>
                  <a:off x="710" y="0"/>
                  <a:ext cx="343"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314" name="Rectangle 361"/>
                <p:cNvSpPr>
                  <a:spLocks noChangeAspect="1" noChangeArrowheads="1"/>
                </p:cNvSpPr>
                <p:nvPr/>
              </p:nvSpPr>
              <p:spPr bwMode="auto">
                <a:xfrm>
                  <a:off x="667" y="0"/>
                  <a:ext cx="429"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471" name="Group 362"/>
              <p:cNvGrpSpPr>
                <a:grpSpLocks noChangeAspect="1"/>
              </p:cNvGrpSpPr>
              <p:nvPr/>
            </p:nvGrpSpPr>
            <p:grpSpPr bwMode="auto">
              <a:xfrm>
                <a:off x="3688" y="962"/>
                <a:ext cx="332" cy="73"/>
                <a:chOff x="1096" y="0"/>
                <a:chExt cx="429" cy="326"/>
              </a:xfrm>
            </p:grpSpPr>
            <p:sp>
              <p:nvSpPr>
                <p:cNvPr id="44311" name="Rectangle 363"/>
                <p:cNvSpPr>
                  <a:spLocks noChangeAspect="1" noChangeArrowheads="1"/>
                </p:cNvSpPr>
                <p:nvPr/>
              </p:nvSpPr>
              <p:spPr bwMode="auto">
                <a:xfrm>
                  <a:off x="1139" y="0"/>
                  <a:ext cx="343"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312" name="Rectangle 364"/>
                <p:cNvSpPr>
                  <a:spLocks noChangeAspect="1" noChangeArrowheads="1"/>
                </p:cNvSpPr>
                <p:nvPr/>
              </p:nvSpPr>
              <p:spPr bwMode="auto">
                <a:xfrm>
                  <a:off x="1096" y="0"/>
                  <a:ext cx="429"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472" name="Group 365"/>
              <p:cNvGrpSpPr>
                <a:grpSpLocks noChangeAspect="1"/>
              </p:cNvGrpSpPr>
              <p:nvPr/>
            </p:nvGrpSpPr>
            <p:grpSpPr bwMode="auto">
              <a:xfrm>
                <a:off x="4020" y="962"/>
                <a:ext cx="215" cy="73"/>
                <a:chOff x="1525" y="0"/>
                <a:chExt cx="277" cy="326"/>
              </a:xfrm>
            </p:grpSpPr>
            <p:sp>
              <p:nvSpPr>
                <p:cNvPr id="44309" name="Rectangle 366"/>
                <p:cNvSpPr>
                  <a:spLocks noChangeAspect="1" noChangeArrowheads="1"/>
                </p:cNvSpPr>
                <p:nvPr/>
              </p:nvSpPr>
              <p:spPr bwMode="auto">
                <a:xfrm>
                  <a:off x="1568" y="0"/>
                  <a:ext cx="191"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310" name="Rectangle 367"/>
                <p:cNvSpPr>
                  <a:spLocks noChangeAspect="1" noChangeArrowheads="1"/>
                </p:cNvSpPr>
                <p:nvPr/>
              </p:nvSpPr>
              <p:spPr bwMode="auto">
                <a:xfrm>
                  <a:off x="1525" y="0"/>
                  <a:ext cx="277"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473" name="Group 368"/>
              <p:cNvGrpSpPr>
                <a:grpSpLocks noChangeAspect="1"/>
              </p:cNvGrpSpPr>
              <p:nvPr/>
            </p:nvGrpSpPr>
            <p:grpSpPr bwMode="auto">
              <a:xfrm>
                <a:off x="4235" y="962"/>
                <a:ext cx="332" cy="73"/>
                <a:chOff x="1802" y="0"/>
                <a:chExt cx="429" cy="326"/>
              </a:xfrm>
            </p:grpSpPr>
            <p:sp>
              <p:nvSpPr>
                <p:cNvPr id="44307" name="Rectangle 369"/>
                <p:cNvSpPr>
                  <a:spLocks noChangeAspect="1" noChangeArrowheads="1"/>
                </p:cNvSpPr>
                <p:nvPr/>
              </p:nvSpPr>
              <p:spPr bwMode="auto">
                <a:xfrm>
                  <a:off x="1845" y="0"/>
                  <a:ext cx="343"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308" name="Rectangle 370"/>
                <p:cNvSpPr>
                  <a:spLocks noChangeAspect="1" noChangeArrowheads="1"/>
                </p:cNvSpPr>
                <p:nvPr/>
              </p:nvSpPr>
              <p:spPr bwMode="auto">
                <a:xfrm>
                  <a:off x="1802" y="0"/>
                  <a:ext cx="429"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474" name="Group 371"/>
              <p:cNvGrpSpPr>
                <a:grpSpLocks noChangeAspect="1"/>
              </p:cNvGrpSpPr>
              <p:nvPr/>
            </p:nvGrpSpPr>
            <p:grpSpPr bwMode="auto">
              <a:xfrm>
                <a:off x="4567" y="962"/>
                <a:ext cx="400" cy="73"/>
                <a:chOff x="2231" y="0"/>
                <a:chExt cx="517" cy="326"/>
              </a:xfrm>
            </p:grpSpPr>
            <p:sp>
              <p:nvSpPr>
                <p:cNvPr id="44305" name="Rectangle 372"/>
                <p:cNvSpPr>
                  <a:spLocks noChangeAspect="1" noChangeArrowheads="1"/>
                </p:cNvSpPr>
                <p:nvPr/>
              </p:nvSpPr>
              <p:spPr bwMode="auto">
                <a:xfrm>
                  <a:off x="2274" y="0"/>
                  <a:ext cx="431"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306" name="Rectangle 373"/>
                <p:cNvSpPr>
                  <a:spLocks noChangeAspect="1" noChangeArrowheads="1"/>
                </p:cNvSpPr>
                <p:nvPr/>
              </p:nvSpPr>
              <p:spPr bwMode="auto">
                <a:xfrm>
                  <a:off x="2231" y="0"/>
                  <a:ext cx="517"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475" name="Group 374"/>
              <p:cNvGrpSpPr>
                <a:grpSpLocks noChangeAspect="1"/>
              </p:cNvGrpSpPr>
              <p:nvPr/>
            </p:nvGrpSpPr>
            <p:grpSpPr bwMode="auto">
              <a:xfrm>
                <a:off x="4967" y="962"/>
                <a:ext cx="365" cy="73"/>
                <a:chOff x="2748" y="0"/>
                <a:chExt cx="472" cy="326"/>
              </a:xfrm>
            </p:grpSpPr>
            <p:sp>
              <p:nvSpPr>
                <p:cNvPr id="44301" name="Rectangle 375"/>
                <p:cNvSpPr>
                  <a:spLocks noChangeAspect="1" noChangeArrowheads="1"/>
                </p:cNvSpPr>
                <p:nvPr/>
              </p:nvSpPr>
              <p:spPr bwMode="auto">
                <a:xfrm>
                  <a:off x="2748" y="0"/>
                  <a:ext cx="472"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44476" name="Group 376"/>
                <p:cNvGrpSpPr>
                  <a:grpSpLocks noChangeAspect="1"/>
                </p:cNvGrpSpPr>
                <p:nvPr/>
              </p:nvGrpSpPr>
              <p:grpSpPr bwMode="auto">
                <a:xfrm>
                  <a:off x="2748" y="0"/>
                  <a:ext cx="472" cy="326"/>
                  <a:chOff x="2748" y="0"/>
                  <a:chExt cx="472" cy="326"/>
                </a:xfrm>
              </p:grpSpPr>
              <p:sp>
                <p:nvSpPr>
                  <p:cNvPr id="44303" name="Rectangle 377"/>
                  <p:cNvSpPr>
                    <a:spLocks noChangeAspect="1" noChangeArrowheads="1"/>
                  </p:cNvSpPr>
                  <p:nvPr/>
                </p:nvSpPr>
                <p:spPr bwMode="auto">
                  <a:xfrm>
                    <a:off x="2791" y="0"/>
                    <a:ext cx="386"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304" name="Rectangle 378"/>
                  <p:cNvSpPr>
                    <a:spLocks noChangeAspect="1" noChangeArrowheads="1"/>
                  </p:cNvSpPr>
                  <p:nvPr/>
                </p:nvSpPr>
                <p:spPr bwMode="auto">
                  <a:xfrm>
                    <a:off x="2748" y="0"/>
                    <a:ext cx="472"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44477" name="Group 379"/>
              <p:cNvGrpSpPr>
                <a:grpSpLocks noChangeAspect="1"/>
              </p:cNvGrpSpPr>
              <p:nvPr/>
            </p:nvGrpSpPr>
            <p:grpSpPr bwMode="auto">
              <a:xfrm>
                <a:off x="2840" y="1035"/>
                <a:ext cx="184" cy="73"/>
                <a:chOff x="0" y="326"/>
                <a:chExt cx="238" cy="326"/>
              </a:xfrm>
            </p:grpSpPr>
            <p:sp>
              <p:nvSpPr>
                <p:cNvPr id="44299" name="Rectangle 380"/>
                <p:cNvSpPr>
                  <a:spLocks noChangeAspect="1" noChangeArrowheads="1"/>
                </p:cNvSpPr>
                <p:nvPr/>
              </p:nvSpPr>
              <p:spPr bwMode="auto">
                <a:xfrm>
                  <a:off x="43" y="326"/>
                  <a:ext cx="152"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300" name="Rectangle 381"/>
                <p:cNvSpPr>
                  <a:spLocks noChangeAspect="1" noChangeArrowheads="1"/>
                </p:cNvSpPr>
                <p:nvPr/>
              </p:nvSpPr>
              <p:spPr bwMode="auto">
                <a:xfrm>
                  <a:off x="0" y="326"/>
                  <a:ext cx="238"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478" name="Group 382"/>
              <p:cNvGrpSpPr>
                <a:grpSpLocks noChangeAspect="1"/>
              </p:cNvGrpSpPr>
              <p:nvPr/>
            </p:nvGrpSpPr>
            <p:grpSpPr bwMode="auto">
              <a:xfrm>
                <a:off x="3024" y="1035"/>
                <a:ext cx="332" cy="73"/>
                <a:chOff x="238" y="326"/>
                <a:chExt cx="429" cy="326"/>
              </a:xfrm>
            </p:grpSpPr>
            <p:sp>
              <p:nvSpPr>
                <p:cNvPr id="44297" name="Rectangle 383"/>
                <p:cNvSpPr>
                  <a:spLocks noChangeAspect="1" noChangeArrowheads="1"/>
                </p:cNvSpPr>
                <p:nvPr/>
              </p:nvSpPr>
              <p:spPr bwMode="auto">
                <a:xfrm>
                  <a:off x="281" y="326"/>
                  <a:ext cx="343"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298" name="Rectangle 384"/>
                <p:cNvSpPr>
                  <a:spLocks noChangeAspect="1" noChangeArrowheads="1"/>
                </p:cNvSpPr>
                <p:nvPr/>
              </p:nvSpPr>
              <p:spPr bwMode="auto">
                <a:xfrm>
                  <a:off x="238" y="326"/>
                  <a:ext cx="429"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479" name="Group 385"/>
              <p:cNvGrpSpPr>
                <a:grpSpLocks noChangeAspect="1"/>
              </p:cNvGrpSpPr>
              <p:nvPr/>
            </p:nvGrpSpPr>
            <p:grpSpPr bwMode="auto">
              <a:xfrm>
                <a:off x="3356" y="1035"/>
                <a:ext cx="332" cy="73"/>
                <a:chOff x="667" y="326"/>
                <a:chExt cx="429" cy="326"/>
              </a:xfrm>
            </p:grpSpPr>
            <p:sp>
              <p:nvSpPr>
                <p:cNvPr id="44295" name="Rectangle 386"/>
                <p:cNvSpPr>
                  <a:spLocks noChangeAspect="1" noChangeArrowheads="1"/>
                </p:cNvSpPr>
                <p:nvPr/>
              </p:nvSpPr>
              <p:spPr bwMode="auto">
                <a:xfrm>
                  <a:off x="710" y="326"/>
                  <a:ext cx="343"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296" name="Rectangle 387"/>
                <p:cNvSpPr>
                  <a:spLocks noChangeAspect="1" noChangeArrowheads="1"/>
                </p:cNvSpPr>
                <p:nvPr/>
              </p:nvSpPr>
              <p:spPr bwMode="auto">
                <a:xfrm>
                  <a:off x="667" y="326"/>
                  <a:ext cx="429"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480" name="Group 388"/>
              <p:cNvGrpSpPr>
                <a:grpSpLocks noChangeAspect="1"/>
              </p:cNvGrpSpPr>
              <p:nvPr/>
            </p:nvGrpSpPr>
            <p:grpSpPr bwMode="auto">
              <a:xfrm>
                <a:off x="3688" y="1035"/>
                <a:ext cx="332" cy="73"/>
                <a:chOff x="1096" y="326"/>
                <a:chExt cx="429" cy="326"/>
              </a:xfrm>
            </p:grpSpPr>
            <p:sp>
              <p:nvSpPr>
                <p:cNvPr id="44293" name="Rectangle 389"/>
                <p:cNvSpPr>
                  <a:spLocks noChangeAspect="1" noChangeArrowheads="1"/>
                </p:cNvSpPr>
                <p:nvPr/>
              </p:nvSpPr>
              <p:spPr bwMode="auto">
                <a:xfrm>
                  <a:off x="1139" y="326"/>
                  <a:ext cx="343"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294" name="Rectangle 390"/>
                <p:cNvSpPr>
                  <a:spLocks noChangeAspect="1" noChangeArrowheads="1"/>
                </p:cNvSpPr>
                <p:nvPr/>
              </p:nvSpPr>
              <p:spPr bwMode="auto">
                <a:xfrm>
                  <a:off x="1096" y="326"/>
                  <a:ext cx="429"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481" name="Group 391"/>
              <p:cNvGrpSpPr>
                <a:grpSpLocks noChangeAspect="1"/>
              </p:cNvGrpSpPr>
              <p:nvPr/>
            </p:nvGrpSpPr>
            <p:grpSpPr bwMode="auto">
              <a:xfrm>
                <a:off x="4020" y="1035"/>
                <a:ext cx="215" cy="73"/>
                <a:chOff x="1525" y="326"/>
                <a:chExt cx="277" cy="326"/>
              </a:xfrm>
            </p:grpSpPr>
            <p:sp>
              <p:nvSpPr>
                <p:cNvPr id="44291" name="Rectangle 392"/>
                <p:cNvSpPr>
                  <a:spLocks noChangeAspect="1" noChangeArrowheads="1"/>
                </p:cNvSpPr>
                <p:nvPr/>
              </p:nvSpPr>
              <p:spPr bwMode="auto">
                <a:xfrm>
                  <a:off x="1568" y="326"/>
                  <a:ext cx="191"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292" name="Rectangle 393"/>
                <p:cNvSpPr>
                  <a:spLocks noChangeAspect="1" noChangeArrowheads="1"/>
                </p:cNvSpPr>
                <p:nvPr/>
              </p:nvSpPr>
              <p:spPr bwMode="auto">
                <a:xfrm>
                  <a:off x="1525" y="326"/>
                  <a:ext cx="277"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482" name="Group 394"/>
              <p:cNvGrpSpPr>
                <a:grpSpLocks noChangeAspect="1"/>
              </p:cNvGrpSpPr>
              <p:nvPr/>
            </p:nvGrpSpPr>
            <p:grpSpPr bwMode="auto">
              <a:xfrm>
                <a:off x="4235" y="1035"/>
                <a:ext cx="332" cy="73"/>
                <a:chOff x="1802" y="326"/>
                <a:chExt cx="429" cy="326"/>
              </a:xfrm>
            </p:grpSpPr>
            <p:sp>
              <p:nvSpPr>
                <p:cNvPr id="44289" name="Rectangle 395"/>
                <p:cNvSpPr>
                  <a:spLocks noChangeAspect="1" noChangeArrowheads="1"/>
                </p:cNvSpPr>
                <p:nvPr/>
              </p:nvSpPr>
              <p:spPr bwMode="auto">
                <a:xfrm>
                  <a:off x="1845" y="326"/>
                  <a:ext cx="343"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290" name="Rectangle 396"/>
                <p:cNvSpPr>
                  <a:spLocks noChangeAspect="1" noChangeArrowheads="1"/>
                </p:cNvSpPr>
                <p:nvPr/>
              </p:nvSpPr>
              <p:spPr bwMode="auto">
                <a:xfrm>
                  <a:off x="1802" y="326"/>
                  <a:ext cx="429"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483" name="Group 397"/>
              <p:cNvGrpSpPr>
                <a:grpSpLocks noChangeAspect="1"/>
              </p:cNvGrpSpPr>
              <p:nvPr/>
            </p:nvGrpSpPr>
            <p:grpSpPr bwMode="auto">
              <a:xfrm>
                <a:off x="4567" y="1035"/>
                <a:ext cx="400" cy="73"/>
                <a:chOff x="2231" y="326"/>
                <a:chExt cx="517" cy="326"/>
              </a:xfrm>
            </p:grpSpPr>
            <p:sp>
              <p:nvSpPr>
                <p:cNvPr id="44287" name="Rectangle 398"/>
                <p:cNvSpPr>
                  <a:spLocks noChangeAspect="1" noChangeArrowheads="1"/>
                </p:cNvSpPr>
                <p:nvPr/>
              </p:nvSpPr>
              <p:spPr bwMode="auto">
                <a:xfrm>
                  <a:off x="2274" y="326"/>
                  <a:ext cx="431"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288" name="Rectangle 399"/>
                <p:cNvSpPr>
                  <a:spLocks noChangeAspect="1" noChangeArrowheads="1"/>
                </p:cNvSpPr>
                <p:nvPr/>
              </p:nvSpPr>
              <p:spPr bwMode="auto">
                <a:xfrm>
                  <a:off x="2231" y="326"/>
                  <a:ext cx="517"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484" name="Group 400"/>
              <p:cNvGrpSpPr>
                <a:grpSpLocks noChangeAspect="1"/>
              </p:cNvGrpSpPr>
              <p:nvPr/>
            </p:nvGrpSpPr>
            <p:grpSpPr bwMode="auto">
              <a:xfrm>
                <a:off x="4967" y="1035"/>
                <a:ext cx="365" cy="73"/>
                <a:chOff x="2748" y="326"/>
                <a:chExt cx="472" cy="326"/>
              </a:xfrm>
            </p:grpSpPr>
            <p:sp>
              <p:nvSpPr>
                <p:cNvPr id="44283" name="Rectangle 401"/>
                <p:cNvSpPr>
                  <a:spLocks noChangeAspect="1" noChangeArrowheads="1"/>
                </p:cNvSpPr>
                <p:nvPr/>
              </p:nvSpPr>
              <p:spPr bwMode="auto">
                <a:xfrm>
                  <a:off x="2748" y="326"/>
                  <a:ext cx="472"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44485" name="Group 402"/>
                <p:cNvGrpSpPr>
                  <a:grpSpLocks noChangeAspect="1"/>
                </p:cNvGrpSpPr>
                <p:nvPr/>
              </p:nvGrpSpPr>
              <p:grpSpPr bwMode="auto">
                <a:xfrm>
                  <a:off x="2748" y="326"/>
                  <a:ext cx="472" cy="326"/>
                  <a:chOff x="2748" y="326"/>
                  <a:chExt cx="472" cy="326"/>
                </a:xfrm>
              </p:grpSpPr>
              <p:sp>
                <p:nvSpPr>
                  <p:cNvPr id="44285" name="Rectangle 403"/>
                  <p:cNvSpPr>
                    <a:spLocks noChangeAspect="1" noChangeArrowheads="1"/>
                  </p:cNvSpPr>
                  <p:nvPr/>
                </p:nvSpPr>
                <p:spPr bwMode="auto">
                  <a:xfrm>
                    <a:off x="2791" y="326"/>
                    <a:ext cx="386"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286" name="Rectangle 404"/>
                  <p:cNvSpPr>
                    <a:spLocks noChangeAspect="1" noChangeArrowheads="1"/>
                  </p:cNvSpPr>
                  <p:nvPr/>
                </p:nvSpPr>
                <p:spPr bwMode="auto">
                  <a:xfrm>
                    <a:off x="2748" y="326"/>
                    <a:ext cx="472"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44486" name="Group 405"/>
              <p:cNvGrpSpPr>
                <a:grpSpLocks noChangeAspect="1"/>
              </p:cNvGrpSpPr>
              <p:nvPr/>
            </p:nvGrpSpPr>
            <p:grpSpPr bwMode="auto">
              <a:xfrm>
                <a:off x="2840" y="1108"/>
                <a:ext cx="184" cy="74"/>
                <a:chOff x="0" y="652"/>
                <a:chExt cx="238" cy="326"/>
              </a:xfrm>
            </p:grpSpPr>
            <p:sp>
              <p:nvSpPr>
                <p:cNvPr id="44281" name="Rectangle 406"/>
                <p:cNvSpPr>
                  <a:spLocks noChangeAspect="1" noChangeArrowheads="1"/>
                </p:cNvSpPr>
                <p:nvPr/>
              </p:nvSpPr>
              <p:spPr bwMode="auto">
                <a:xfrm>
                  <a:off x="43" y="652"/>
                  <a:ext cx="152"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282" name="Rectangle 407"/>
                <p:cNvSpPr>
                  <a:spLocks noChangeAspect="1" noChangeArrowheads="1"/>
                </p:cNvSpPr>
                <p:nvPr/>
              </p:nvSpPr>
              <p:spPr bwMode="auto">
                <a:xfrm>
                  <a:off x="0" y="652"/>
                  <a:ext cx="238"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487" name="Group 408"/>
              <p:cNvGrpSpPr>
                <a:grpSpLocks noChangeAspect="1"/>
              </p:cNvGrpSpPr>
              <p:nvPr/>
            </p:nvGrpSpPr>
            <p:grpSpPr bwMode="auto">
              <a:xfrm>
                <a:off x="3024" y="1108"/>
                <a:ext cx="332" cy="74"/>
                <a:chOff x="238" y="652"/>
                <a:chExt cx="429" cy="326"/>
              </a:xfrm>
            </p:grpSpPr>
            <p:sp>
              <p:nvSpPr>
                <p:cNvPr id="44279" name="Rectangle 409"/>
                <p:cNvSpPr>
                  <a:spLocks noChangeAspect="1" noChangeArrowheads="1"/>
                </p:cNvSpPr>
                <p:nvPr/>
              </p:nvSpPr>
              <p:spPr bwMode="auto">
                <a:xfrm>
                  <a:off x="281" y="652"/>
                  <a:ext cx="343"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280" name="Rectangle 410"/>
                <p:cNvSpPr>
                  <a:spLocks noChangeAspect="1" noChangeArrowheads="1"/>
                </p:cNvSpPr>
                <p:nvPr/>
              </p:nvSpPr>
              <p:spPr bwMode="auto">
                <a:xfrm>
                  <a:off x="238" y="652"/>
                  <a:ext cx="429"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488" name="Group 411"/>
              <p:cNvGrpSpPr>
                <a:grpSpLocks noChangeAspect="1"/>
              </p:cNvGrpSpPr>
              <p:nvPr/>
            </p:nvGrpSpPr>
            <p:grpSpPr bwMode="auto">
              <a:xfrm>
                <a:off x="3356" y="1108"/>
                <a:ext cx="332" cy="74"/>
                <a:chOff x="667" y="652"/>
                <a:chExt cx="429" cy="326"/>
              </a:xfrm>
            </p:grpSpPr>
            <p:sp>
              <p:nvSpPr>
                <p:cNvPr id="44277" name="Rectangle 412"/>
                <p:cNvSpPr>
                  <a:spLocks noChangeAspect="1" noChangeArrowheads="1"/>
                </p:cNvSpPr>
                <p:nvPr/>
              </p:nvSpPr>
              <p:spPr bwMode="auto">
                <a:xfrm>
                  <a:off x="710" y="652"/>
                  <a:ext cx="343"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278" name="Rectangle 413"/>
                <p:cNvSpPr>
                  <a:spLocks noChangeAspect="1" noChangeArrowheads="1"/>
                </p:cNvSpPr>
                <p:nvPr/>
              </p:nvSpPr>
              <p:spPr bwMode="auto">
                <a:xfrm>
                  <a:off x="667" y="652"/>
                  <a:ext cx="429"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489" name="Group 414"/>
              <p:cNvGrpSpPr>
                <a:grpSpLocks noChangeAspect="1"/>
              </p:cNvGrpSpPr>
              <p:nvPr/>
            </p:nvGrpSpPr>
            <p:grpSpPr bwMode="auto">
              <a:xfrm>
                <a:off x="3688" y="1108"/>
                <a:ext cx="332" cy="74"/>
                <a:chOff x="1096" y="652"/>
                <a:chExt cx="429" cy="326"/>
              </a:xfrm>
            </p:grpSpPr>
            <p:sp>
              <p:nvSpPr>
                <p:cNvPr id="44273" name="Rectangle 415"/>
                <p:cNvSpPr>
                  <a:spLocks noChangeAspect="1" noChangeArrowheads="1"/>
                </p:cNvSpPr>
                <p:nvPr/>
              </p:nvSpPr>
              <p:spPr bwMode="auto">
                <a:xfrm>
                  <a:off x="1096" y="652"/>
                  <a:ext cx="429" cy="326"/>
                </a:xfrm>
                <a:prstGeom prst="rect">
                  <a:avLst/>
                </a:prstGeom>
                <a:solidFill>
                  <a:srgbClr val="003300"/>
                </a:solidFill>
                <a:ln w="9525">
                  <a:solidFill>
                    <a:srgbClr val="969696"/>
                  </a:solidFill>
                  <a:miter lim="800000"/>
                  <a:headEnd/>
                  <a:tailEnd/>
                </a:ln>
              </p:spPr>
              <p:txBody>
                <a:bodyPr lIns="0" tIns="0" rIns="0" bIns="0" anchor="ctr" anchorCtr="1"/>
                <a:lstStyle/>
                <a:p>
                  <a:endParaRPr lang="en-US"/>
                </a:p>
              </p:txBody>
            </p:sp>
            <p:grpSp>
              <p:nvGrpSpPr>
                <p:cNvPr id="44490" name="Group 416"/>
                <p:cNvGrpSpPr>
                  <a:grpSpLocks noChangeAspect="1"/>
                </p:cNvGrpSpPr>
                <p:nvPr/>
              </p:nvGrpSpPr>
              <p:grpSpPr bwMode="auto">
                <a:xfrm>
                  <a:off x="1096" y="652"/>
                  <a:ext cx="429" cy="326"/>
                  <a:chOff x="1096" y="652"/>
                  <a:chExt cx="429" cy="326"/>
                </a:xfrm>
              </p:grpSpPr>
              <p:sp>
                <p:nvSpPr>
                  <p:cNvPr id="44275" name="Rectangle 417"/>
                  <p:cNvSpPr>
                    <a:spLocks noChangeAspect="1" noChangeArrowheads="1"/>
                  </p:cNvSpPr>
                  <p:nvPr/>
                </p:nvSpPr>
                <p:spPr bwMode="auto">
                  <a:xfrm>
                    <a:off x="1139" y="652"/>
                    <a:ext cx="343" cy="326"/>
                  </a:xfrm>
                  <a:prstGeom prst="rect">
                    <a:avLst/>
                  </a:prstGeom>
                  <a:solidFill>
                    <a:srgbClr val="003300"/>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276" name="Rectangle 418"/>
                  <p:cNvSpPr>
                    <a:spLocks noChangeAspect="1" noChangeArrowheads="1"/>
                  </p:cNvSpPr>
                  <p:nvPr/>
                </p:nvSpPr>
                <p:spPr bwMode="auto">
                  <a:xfrm>
                    <a:off x="1096" y="652"/>
                    <a:ext cx="429" cy="326"/>
                  </a:xfrm>
                  <a:prstGeom prst="rect">
                    <a:avLst/>
                  </a:prstGeom>
                  <a:solidFill>
                    <a:srgbClr val="003300"/>
                  </a:solidFill>
                  <a:ln w="7">
                    <a:solidFill>
                      <a:srgbClr val="969696"/>
                    </a:solidFill>
                    <a:miter lim="800000"/>
                    <a:headEnd/>
                    <a:tailEnd/>
                  </a:ln>
                </p:spPr>
                <p:txBody>
                  <a:bodyPr lIns="0" tIns="0" rIns="0" bIns="0" anchor="ctr" anchorCtr="1"/>
                  <a:lstStyle/>
                  <a:p>
                    <a:endParaRPr lang="en-US"/>
                  </a:p>
                </p:txBody>
              </p:sp>
            </p:grpSp>
          </p:grpSp>
          <p:grpSp>
            <p:nvGrpSpPr>
              <p:cNvPr id="44491" name="Group 419"/>
              <p:cNvGrpSpPr>
                <a:grpSpLocks noChangeAspect="1"/>
              </p:cNvGrpSpPr>
              <p:nvPr/>
            </p:nvGrpSpPr>
            <p:grpSpPr bwMode="auto">
              <a:xfrm>
                <a:off x="4020" y="1108"/>
                <a:ext cx="215" cy="74"/>
                <a:chOff x="1525" y="652"/>
                <a:chExt cx="277" cy="326"/>
              </a:xfrm>
            </p:grpSpPr>
            <p:sp>
              <p:nvSpPr>
                <p:cNvPr id="44271" name="Rectangle 420"/>
                <p:cNvSpPr>
                  <a:spLocks noChangeAspect="1" noChangeArrowheads="1"/>
                </p:cNvSpPr>
                <p:nvPr/>
              </p:nvSpPr>
              <p:spPr bwMode="auto">
                <a:xfrm>
                  <a:off x="1568" y="652"/>
                  <a:ext cx="191"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272" name="Rectangle 421"/>
                <p:cNvSpPr>
                  <a:spLocks noChangeAspect="1" noChangeArrowheads="1"/>
                </p:cNvSpPr>
                <p:nvPr/>
              </p:nvSpPr>
              <p:spPr bwMode="auto">
                <a:xfrm>
                  <a:off x="1525" y="652"/>
                  <a:ext cx="277"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492" name="Group 422"/>
              <p:cNvGrpSpPr>
                <a:grpSpLocks noChangeAspect="1"/>
              </p:cNvGrpSpPr>
              <p:nvPr/>
            </p:nvGrpSpPr>
            <p:grpSpPr bwMode="auto">
              <a:xfrm>
                <a:off x="4235" y="1108"/>
                <a:ext cx="332" cy="74"/>
                <a:chOff x="1802" y="652"/>
                <a:chExt cx="429" cy="326"/>
              </a:xfrm>
            </p:grpSpPr>
            <p:sp>
              <p:nvSpPr>
                <p:cNvPr id="44267" name="Rectangle 423"/>
                <p:cNvSpPr>
                  <a:spLocks noChangeAspect="1" noChangeArrowheads="1"/>
                </p:cNvSpPr>
                <p:nvPr/>
              </p:nvSpPr>
              <p:spPr bwMode="auto">
                <a:xfrm>
                  <a:off x="1802" y="652"/>
                  <a:ext cx="429" cy="326"/>
                </a:xfrm>
                <a:prstGeom prst="rect">
                  <a:avLst/>
                </a:prstGeom>
                <a:solidFill>
                  <a:srgbClr val="003300"/>
                </a:solidFill>
                <a:ln w="9525">
                  <a:solidFill>
                    <a:srgbClr val="969696"/>
                  </a:solidFill>
                  <a:miter lim="800000"/>
                  <a:headEnd/>
                  <a:tailEnd/>
                </a:ln>
              </p:spPr>
              <p:txBody>
                <a:bodyPr lIns="0" tIns="0" rIns="0" bIns="0" anchor="ctr" anchorCtr="1"/>
                <a:lstStyle/>
                <a:p>
                  <a:endParaRPr lang="en-US"/>
                </a:p>
              </p:txBody>
            </p:sp>
            <p:grpSp>
              <p:nvGrpSpPr>
                <p:cNvPr id="44493" name="Group 424"/>
                <p:cNvGrpSpPr>
                  <a:grpSpLocks noChangeAspect="1"/>
                </p:cNvGrpSpPr>
                <p:nvPr/>
              </p:nvGrpSpPr>
              <p:grpSpPr bwMode="auto">
                <a:xfrm>
                  <a:off x="1802" y="652"/>
                  <a:ext cx="429" cy="326"/>
                  <a:chOff x="1802" y="652"/>
                  <a:chExt cx="429" cy="326"/>
                </a:xfrm>
              </p:grpSpPr>
              <p:sp>
                <p:nvSpPr>
                  <p:cNvPr id="44269" name="Rectangle 425"/>
                  <p:cNvSpPr>
                    <a:spLocks noChangeAspect="1" noChangeArrowheads="1"/>
                  </p:cNvSpPr>
                  <p:nvPr/>
                </p:nvSpPr>
                <p:spPr bwMode="auto">
                  <a:xfrm>
                    <a:off x="1845" y="652"/>
                    <a:ext cx="343" cy="326"/>
                  </a:xfrm>
                  <a:prstGeom prst="rect">
                    <a:avLst/>
                  </a:prstGeom>
                  <a:solidFill>
                    <a:srgbClr val="003300"/>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270" name="Rectangle 426"/>
                  <p:cNvSpPr>
                    <a:spLocks noChangeAspect="1" noChangeArrowheads="1"/>
                  </p:cNvSpPr>
                  <p:nvPr/>
                </p:nvSpPr>
                <p:spPr bwMode="auto">
                  <a:xfrm>
                    <a:off x="1802" y="652"/>
                    <a:ext cx="429" cy="326"/>
                  </a:xfrm>
                  <a:prstGeom prst="rect">
                    <a:avLst/>
                  </a:prstGeom>
                  <a:solidFill>
                    <a:srgbClr val="003300"/>
                  </a:solidFill>
                  <a:ln w="7">
                    <a:solidFill>
                      <a:srgbClr val="969696"/>
                    </a:solidFill>
                    <a:miter lim="800000"/>
                    <a:headEnd/>
                    <a:tailEnd/>
                  </a:ln>
                </p:spPr>
                <p:txBody>
                  <a:bodyPr lIns="0" tIns="0" rIns="0" bIns="0" anchor="ctr" anchorCtr="1"/>
                  <a:lstStyle/>
                  <a:p>
                    <a:endParaRPr lang="en-US"/>
                  </a:p>
                </p:txBody>
              </p:sp>
            </p:grpSp>
          </p:grpSp>
          <p:grpSp>
            <p:nvGrpSpPr>
              <p:cNvPr id="44494" name="Group 427"/>
              <p:cNvGrpSpPr>
                <a:grpSpLocks noChangeAspect="1"/>
              </p:cNvGrpSpPr>
              <p:nvPr/>
            </p:nvGrpSpPr>
            <p:grpSpPr bwMode="auto">
              <a:xfrm>
                <a:off x="4567" y="1108"/>
                <a:ext cx="400" cy="74"/>
                <a:chOff x="2231" y="652"/>
                <a:chExt cx="517" cy="326"/>
              </a:xfrm>
            </p:grpSpPr>
            <p:sp>
              <p:nvSpPr>
                <p:cNvPr id="44265" name="Rectangle 428"/>
                <p:cNvSpPr>
                  <a:spLocks noChangeAspect="1" noChangeArrowheads="1"/>
                </p:cNvSpPr>
                <p:nvPr/>
              </p:nvSpPr>
              <p:spPr bwMode="auto">
                <a:xfrm>
                  <a:off x="2274" y="652"/>
                  <a:ext cx="431"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266" name="Rectangle 429"/>
                <p:cNvSpPr>
                  <a:spLocks noChangeAspect="1" noChangeArrowheads="1"/>
                </p:cNvSpPr>
                <p:nvPr/>
              </p:nvSpPr>
              <p:spPr bwMode="auto">
                <a:xfrm>
                  <a:off x="2231" y="652"/>
                  <a:ext cx="517"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495" name="Group 430"/>
              <p:cNvGrpSpPr>
                <a:grpSpLocks noChangeAspect="1"/>
              </p:cNvGrpSpPr>
              <p:nvPr/>
            </p:nvGrpSpPr>
            <p:grpSpPr bwMode="auto">
              <a:xfrm>
                <a:off x="4967" y="1108"/>
                <a:ext cx="365" cy="74"/>
                <a:chOff x="2748" y="652"/>
                <a:chExt cx="472" cy="326"/>
              </a:xfrm>
            </p:grpSpPr>
            <p:sp>
              <p:nvSpPr>
                <p:cNvPr id="44261" name="Rectangle 431"/>
                <p:cNvSpPr>
                  <a:spLocks noChangeAspect="1" noChangeArrowheads="1"/>
                </p:cNvSpPr>
                <p:nvPr/>
              </p:nvSpPr>
              <p:spPr bwMode="auto">
                <a:xfrm>
                  <a:off x="2748" y="652"/>
                  <a:ext cx="472"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44496" name="Group 432"/>
                <p:cNvGrpSpPr>
                  <a:grpSpLocks noChangeAspect="1"/>
                </p:cNvGrpSpPr>
                <p:nvPr/>
              </p:nvGrpSpPr>
              <p:grpSpPr bwMode="auto">
                <a:xfrm>
                  <a:off x="2748" y="652"/>
                  <a:ext cx="472" cy="326"/>
                  <a:chOff x="2748" y="652"/>
                  <a:chExt cx="472" cy="326"/>
                </a:xfrm>
              </p:grpSpPr>
              <p:sp>
                <p:nvSpPr>
                  <p:cNvPr id="44263" name="Rectangle 433"/>
                  <p:cNvSpPr>
                    <a:spLocks noChangeAspect="1" noChangeArrowheads="1"/>
                  </p:cNvSpPr>
                  <p:nvPr/>
                </p:nvSpPr>
                <p:spPr bwMode="auto">
                  <a:xfrm>
                    <a:off x="2791" y="652"/>
                    <a:ext cx="386"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264" name="Rectangle 434"/>
                  <p:cNvSpPr>
                    <a:spLocks noChangeAspect="1" noChangeArrowheads="1"/>
                  </p:cNvSpPr>
                  <p:nvPr/>
                </p:nvSpPr>
                <p:spPr bwMode="auto">
                  <a:xfrm>
                    <a:off x="2748" y="652"/>
                    <a:ext cx="472"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44497" name="Group 435"/>
              <p:cNvGrpSpPr>
                <a:grpSpLocks noChangeAspect="1"/>
              </p:cNvGrpSpPr>
              <p:nvPr/>
            </p:nvGrpSpPr>
            <p:grpSpPr bwMode="auto">
              <a:xfrm>
                <a:off x="2840" y="1182"/>
                <a:ext cx="184" cy="73"/>
                <a:chOff x="0" y="978"/>
                <a:chExt cx="238" cy="326"/>
              </a:xfrm>
            </p:grpSpPr>
            <p:sp>
              <p:nvSpPr>
                <p:cNvPr id="44259" name="Rectangle 436"/>
                <p:cNvSpPr>
                  <a:spLocks noChangeAspect="1" noChangeArrowheads="1"/>
                </p:cNvSpPr>
                <p:nvPr/>
              </p:nvSpPr>
              <p:spPr bwMode="auto">
                <a:xfrm>
                  <a:off x="43" y="978"/>
                  <a:ext cx="152"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260" name="Rectangle 437"/>
                <p:cNvSpPr>
                  <a:spLocks noChangeAspect="1" noChangeArrowheads="1"/>
                </p:cNvSpPr>
                <p:nvPr/>
              </p:nvSpPr>
              <p:spPr bwMode="auto">
                <a:xfrm>
                  <a:off x="0" y="978"/>
                  <a:ext cx="238"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498" name="Group 438"/>
              <p:cNvGrpSpPr>
                <a:grpSpLocks noChangeAspect="1"/>
              </p:cNvGrpSpPr>
              <p:nvPr/>
            </p:nvGrpSpPr>
            <p:grpSpPr bwMode="auto">
              <a:xfrm>
                <a:off x="3024" y="1182"/>
                <a:ext cx="332" cy="73"/>
                <a:chOff x="238" y="978"/>
                <a:chExt cx="429" cy="326"/>
              </a:xfrm>
            </p:grpSpPr>
            <p:sp>
              <p:nvSpPr>
                <p:cNvPr id="44257" name="Rectangle 439"/>
                <p:cNvSpPr>
                  <a:spLocks noChangeAspect="1" noChangeArrowheads="1"/>
                </p:cNvSpPr>
                <p:nvPr/>
              </p:nvSpPr>
              <p:spPr bwMode="auto">
                <a:xfrm>
                  <a:off x="281" y="978"/>
                  <a:ext cx="343"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258" name="Rectangle 440"/>
                <p:cNvSpPr>
                  <a:spLocks noChangeAspect="1" noChangeArrowheads="1"/>
                </p:cNvSpPr>
                <p:nvPr/>
              </p:nvSpPr>
              <p:spPr bwMode="auto">
                <a:xfrm>
                  <a:off x="238" y="978"/>
                  <a:ext cx="429"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499" name="Group 441"/>
              <p:cNvGrpSpPr>
                <a:grpSpLocks noChangeAspect="1"/>
              </p:cNvGrpSpPr>
              <p:nvPr/>
            </p:nvGrpSpPr>
            <p:grpSpPr bwMode="auto">
              <a:xfrm>
                <a:off x="3356" y="1182"/>
                <a:ext cx="332" cy="73"/>
                <a:chOff x="667" y="978"/>
                <a:chExt cx="429" cy="326"/>
              </a:xfrm>
            </p:grpSpPr>
            <p:sp>
              <p:nvSpPr>
                <p:cNvPr id="44255" name="Rectangle 442"/>
                <p:cNvSpPr>
                  <a:spLocks noChangeAspect="1" noChangeArrowheads="1"/>
                </p:cNvSpPr>
                <p:nvPr/>
              </p:nvSpPr>
              <p:spPr bwMode="auto">
                <a:xfrm>
                  <a:off x="710" y="978"/>
                  <a:ext cx="343"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256" name="Rectangle 443"/>
                <p:cNvSpPr>
                  <a:spLocks noChangeAspect="1" noChangeArrowheads="1"/>
                </p:cNvSpPr>
                <p:nvPr/>
              </p:nvSpPr>
              <p:spPr bwMode="auto">
                <a:xfrm>
                  <a:off x="667" y="978"/>
                  <a:ext cx="429"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502" name="Group 444"/>
              <p:cNvGrpSpPr>
                <a:grpSpLocks noChangeAspect="1"/>
              </p:cNvGrpSpPr>
              <p:nvPr/>
            </p:nvGrpSpPr>
            <p:grpSpPr bwMode="auto">
              <a:xfrm>
                <a:off x="3688" y="1182"/>
                <a:ext cx="332" cy="73"/>
                <a:chOff x="1096" y="978"/>
                <a:chExt cx="429" cy="326"/>
              </a:xfrm>
            </p:grpSpPr>
            <p:sp>
              <p:nvSpPr>
                <p:cNvPr id="44253" name="Rectangle 445"/>
                <p:cNvSpPr>
                  <a:spLocks noChangeAspect="1" noChangeArrowheads="1"/>
                </p:cNvSpPr>
                <p:nvPr/>
              </p:nvSpPr>
              <p:spPr bwMode="auto">
                <a:xfrm>
                  <a:off x="1139" y="978"/>
                  <a:ext cx="343"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254" name="Rectangle 446"/>
                <p:cNvSpPr>
                  <a:spLocks noChangeAspect="1" noChangeArrowheads="1"/>
                </p:cNvSpPr>
                <p:nvPr/>
              </p:nvSpPr>
              <p:spPr bwMode="auto">
                <a:xfrm>
                  <a:off x="1096" y="978"/>
                  <a:ext cx="429"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506" name="Group 447"/>
              <p:cNvGrpSpPr>
                <a:grpSpLocks noChangeAspect="1"/>
              </p:cNvGrpSpPr>
              <p:nvPr/>
            </p:nvGrpSpPr>
            <p:grpSpPr bwMode="auto">
              <a:xfrm>
                <a:off x="4020" y="1182"/>
                <a:ext cx="215" cy="73"/>
                <a:chOff x="1525" y="978"/>
                <a:chExt cx="277" cy="326"/>
              </a:xfrm>
            </p:grpSpPr>
            <p:sp>
              <p:nvSpPr>
                <p:cNvPr id="44251" name="Rectangle 448"/>
                <p:cNvSpPr>
                  <a:spLocks noChangeAspect="1" noChangeArrowheads="1"/>
                </p:cNvSpPr>
                <p:nvPr/>
              </p:nvSpPr>
              <p:spPr bwMode="auto">
                <a:xfrm>
                  <a:off x="1568" y="978"/>
                  <a:ext cx="191"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252" name="Rectangle 449"/>
                <p:cNvSpPr>
                  <a:spLocks noChangeAspect="1" noChangeArrowheads="1"/>
                </p:cNvSpPr>
                <p:nvPr/>
              </p:nvSpPr>
              <p:spPr bwMode="auto">
                <a:xfrm>
                  <a:off x="1525" y="978"/>
                  <a:ext cx="277"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510" name="Group 450"/>
              <p:cNvGrpSpPr>
                <a:grpSpLocks noChangeAspect="1"/>
              </p:cNvGrpSpPr>
              <p:nvPr/>
            </p:nvGrpSpPr>
            <p:grpSpPr bwMode="auto">
              <a:xfrm>
                <a:off x="4235" y="1182"/>
                <a:ext cx="332" cy="73"/>
                <a:chOff x="1802" y="978"/>
                <a:chExt cx="429" cy="326"/>
              </a:xfrm>
            </p:grpSpPr>
            <p:sp>
              <p:nvSpPr>
                <p:cNvPr id="44249" name="Rectangle 451"/>
                <p:cNvSpPr>
                  <a:spLocks noChangeAspect="1" noChangeArrowheads="1"/>
                </p:cNvSpPr>
                <p:nvPr/>
              </p:nvSpPr>
              <p:spPr bwMode="auto">
                <a:xfrm>
                  <a:off x="1845" y="978"/>
                  <a:ext cx="343" cy="326"/>
                </a:xfrm>
                <a:prstGeom prst="rect">
                  <a:avLst/>
                </a:prstGeom>
                <a:noFill/>
                <a:ln w="9525">
                  <a:no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250" name="Rectangle 452"/>
                <p:cNvSpPr>
                  <a:spLocks noChangeAspect="1" noChangeArrowheads="1"/>
                </p:cNvSpPr>
                <p:nvPr/>
              </p:nvSpPr>
              <p:spPr bwMode="auto">
                <a:xfrm>
                  <a:off x="1802" y="978"/>
                  <a:ext cx="429" cy="326"/>
                </a:xfrm>
                <a:prstGeom prst="rect">
                  <a:avLst/>
                </a:prstGeom>
                <a:noFill/>
                <a:ln w="7">
                  <a:solidFill>
                    <a:srgbClr val="A0A0A0"/>
                  </a:solidFill>
                  <a:miter lim="800000"/>
                  <a:headEnd/>
                  <a:tailEnd/>
                </a:ln>
              </p:spPr>
              <p:txBody>
                <a:bodyPr lIns="0" tIns="0" rIns="0" bIns="0" anchor="ctr" anchorCtr="1"/>
                <a:lstStyle/>
                <a:p>
                  <a:endParaRPr lang="en-US"/>
                </a:p>
              </p:txBody>
            </p:sp>
          </p:grpSp>
          <p:grpSp>
            <p:nvGrpSpPr>
              <p:cNvPr id="44514" name="Group 453"/>
              <p:cNvGrpSpPr>
                <a:grpSpLocks noChangeAspect="1"/>
              </p:cNvGrpSpPr>
              <p:nvPr/>
            </p:nvGrpSpPr>
            <p:grpSpPr bwMode="auto">
              <a:xfrm>
                <a:off x="4567" y="1182"/>
                <a:ext cx="400" cy="73"/>
                <a:chOff x="2231" y="978"/>
                <a:chExt cx="517" cy="326"/>
              </a:xfrm>
            </p:grpSpPr>
            <p:sp>
              <p:nvSpPr>
                <p:cNvPr id="44247" name="Rectangle 454"/>
                <p:cNvSpPr>
                  <a:spLocks noChangeAspect="1" noChangeArrowheads="1"/>
                </p:cNvSpPr>
                <p:nvPr/>
              </p:nvSpPr>
              <p:spPr bwMode="auto">
                <a:xfrm>
                  <a:off x="2274" y="978"/>
                  <a:ext cx="431"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248" name="Rectangle 455"/>
                <p:cNvSpPr>
                  <a:spLocks noChangeAspect="1" noChangeArrowheads="1"/>
                </p:cNvSpPr>
                <p:nvPr/>
              </p:nvSpPr>
              <p:spPr bwMode="auto">
                <a:xfrm>
                  <a:off x="2231" y="978"/>
                  <a:ext cx="517"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518" name="Group 456"/>
              <p:cNvGrpSpPr>
                <a:grpSpLocks noChangeAspect="1"/>
              </p:cNvGrpSpPr>
              <p:nvPr/>
            </p:nvGrpSpPr>
            <p:grpSpPr bwMode="auto">
              <a:xfrm>
                <a:off x="4967" y="1182"/>
                <a:ext cx="365" cy="73"/>
                <a:chOff x="2748" y="978"/>
                <a:chExt cx="472" cy="326"/>
              </a:xfrm>
            </p:grpSpPr>
            <p:sp>
              <p:nvSpPr>
                <p:cNvPr id="44243" name="Rectangle 457"/>
                <p:cNvSpPr>
                  <a:spLocks noChangeAspect="1" noChangeArrowheads="1"/>
                </p:cNvSpPr>
                <p:nvPr/>
              </p:nvSpPr>
              <p:spPr bwMode="auto">
                <a:xfrm>
                  <a:off x="2748" y="978"/>
                  <a:ext cx="472"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44522" name="Group 458"/>
                <p:cNvGrpSpPr>
                  <a:grpSpLocks noChangeAspect="1"/>
                </p:cNvGrpSpPr>
                <p:nvPr/>
              </p:nvGrpSpPr>
              <p:grpSpPr bwMode="auto">
                <a:xfrm>
                  <a:off x="2748" y="978"/>
                  <a:ext cx="472" cy="326"/>
                  <a:chOff x="2748" y="978"/>
                  <a:chExt cx="472" cy="326"/>
                </a:xfrm>
              </p:grpSpPr>
              <p:sp>
                <p:nvSpPr>
                  <p:cNvPr id="44245" name="Rectangle 459"/>
                  <p:cNvSpPr>
                    <a:spLocks noChangeAspect="1" noChangeArrowheads="1"/>
                  </p:cNvSpPr>
                  <p:nvPr/>
                </p:nvSpPr>
                <p:spPr bwMode="auto">
                  <a:xfrm>
                    <a:off x="2791" y="978"/>
                    <a:ext cx="386"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246" name="Rectangle 460"/>
                  <p:cNvSpPr>
                    <a:spLocks noChangeAspect="1" noChangeArrowheads="1"/>
                  </p:cNvSpPr>
                  <p:nvPr/>
                </p:nvSpPr>
                <p:spPr bwMode="auto">
                  <a:xfrm>
                    <a:off x="2748" y="978"/>
                    <a:ext cx="472"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44526" name="Group 461"/>
              <p:cNvGrpSpPr>
                <a:grpSpLocks noChangeAspect="1"/>
              </p:cNvGrpSpPr>
              <p:nvPr/>
            </p:nvGrpSpPr>
            <p:grpSpPr bwMode="auto">
              <a:xfrm>
                <a:off x="2840" y="1255"/>
                <a:ext cx="184" cy="73"/>
                <a:chOff x="0" y="1304"/>
                <a:chExt cx="238" cy="326"/>
              </a:xfrm>
            </p:grpSpPr>
            <p:sp>
              <p:nvSpPr>
                <p:cNvPr id="44241" name="Rectangle 462"/>
                <p:cNvSpPr>
                  <a:spLocks noChangeAspect="1" noChangeArrowheads="1"/>
                </p:cNvSpPr>
                <p:nvPr/>
              </p:nvSpPr>
              <p:spPr bwMode="auto">
                <a:xfrm>
                  <a:off x="43" y="1304"/>
                  <a:ext cx="152"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242" name="Rectangle 463"/>
                <p:cNvSpPr>
                  <a:spLocks noChangeAspect="1" noChangeArrowheads="1"/>
                </p:cNvSpPr>
                <p:nvPr/>
              </p:nvSpPr>
              <p:spPr bwMode="auto">
                <a:xfrm>
                  <a:off x="0" y="1304"/>
                  <a:ext cx="238"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530" name="Group 464"/>
              <p:cNvGrpSpPr>
                <a:grpSpLocks noChangeAspect="1"/>
              </p:cNvGrpSpPr>
              <p:nvPr/>
            </p:nvGrpSpPr>
            <p:grpSpPr bwMode="auto">
              <a:xfrm>
                <a:off x="3024" y="1255"/>
                <a:ext cx="332" cy="73"/>
                <a:chOff x="238" y="1304"/>
                <a:chExt cx="429" cy="326"/>
              </a:xfrm>
            </p:grpSpPr>
            <p:sp>
              <p:nvSpPr>
                <p:cNvPr id="44239" name="Rectangle 465"/>
                <p:cNvSpPr>
                  <a:spLocks noChangeAspect="1" noChangeArrowheads="1"/>
                </p:cNvSpPr>
                <p:nvPr/>
              </p:nvSpPr>
              <p:spPr bwMode="auto">
                <a:xfrm>
                  <a:off x="281" y="1304"/>
                  <a:ext cx="343"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240" name="Rectangle 466"/>
                <p:cNvSpPr>
                  <a:spLocks noChangeAspect="1" noChangeArrowheads="1"/>
                </p:cNvSpPr>
                <p:nvPr/>
              </p:nvSpPr>
              <p:spPr bwMode="auto">
                <a:xfrm>
                  <a:off x="238" y="1304"/>
                  <a:ext cx="429"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534" name="Group 467"/>
              <p:cNvGrpSpPr>
                <a:grpSpLocks noChangeAspect="1"/>
              </p:cNvGrpSpPr>
              <p:nvPr/>
            </p:nvGrpSpPr>
            <p:grpSpPr bwMode="auto">
              <a:xfrm>
                <a:off x="3356" y="1255"/>
                <a:ext cx="332" cy="73"/>
                <a:chOff x="667" y="1304"/>
                <a:chExt cx="429" cy="326"/>
              </a:xfrm>
            </p:grpSpPr>
            <p:sp>
              <p:nvSpPr>
                <p:cNvPr id="44237" name="Rectangle 468"/>
                <p:cNvSpPr>
                  <a:spLocks noChangeAspect="1" noChangeArrowheads="1"/>
                </p:cNvSpPr>
                <p:nvPr/>
              </p:nvSpPr>
              <p:spPr bwMode="auto">
                <a:xfrm>
                  <a:off x="710" y="1304"/>
                  <a:ext cx="343"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238" name="Rectangle 469"/>
                <p:cNvSpPr>
                  <a:spLocks noChangeAspect="1" noChangeArrowheads="1"/>
                </p:cNvSpPr>
                <p:nvPr/>
              </p:nvSpPr>
              <p:spPr bwMode="auto">
                <a:xfrm>
                  <a:off x="667" y="1304"/>
                  <a:ext cx="429"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538" name="Group 470"/>
              <p:cNvGrpSpPr>
                <a:grpSpLocks noChangeAspect="1"/>
              </p:cNvGrpSpPr>
              <p:nvPr/>
            </p:nvGrpSpPr>
            <p:grpSpPr bwMode="auto">
              <a:xfrm>
                <a:off x="3688" y="1255"/>
                <a:ext cx="332" cy="73"/>
                <a:chOff x="1096" y="1304"/>
                <a:chExt cx="429" cy="326"/>
              </a:xfrm>
            </p:grpSpPr>
            <p:sp>
              <p:nvSpPr>
                <p:cNvPr id="44233" name="Rectangle 471"/>
                <p:cNvSpPr>
                  <a:spLocks noChangeAspect="1" noChangeArrowheads="1"/>
                </p:cNvSpPr>
                <p:nvPr/>
              </p:nvSpPr>
              <p:spPr bwMode="auto">
                <a:xfrm>
                  <a:off x="1096" y="1304"/>
                  <a:ext cx="429" cy="326"/>
                </a:xfrm>
                <a:prstGeom prst="rect">
                  <a:avLst/>
                </a:prstGeom>
                <a:solidFill>
                  <a:srgbClr val="003300"/>
                </a:solidFill>
                <a:ln w="9525">
                  <a:solidFill>
                    <a:srgbClr val="969696"/>
                  </a:solidFill>
                  <a:miter lim="800000"/>
                  <a:headEnd/>
                  <a:tailEnd/>
                </a:ln>
              </p:spPr>
              <p:txBody>
                <a:bodyPr lIns="0" tIns="0" rIns="0" bIns="0" anchor="ctr" anchorCtr="1"/>
                <a:lstStyle/>
                <a:p>
                  <a:endParaRPr lang="en-US"/>
                </a:p>
              </p:txBody>
            </p:sp>
            <p:grpSp>
              <p:nvGrpSpPr>
                <p:cNvPr id="44542" name="Group 472"/>
                <p:cNvGrpSpPr>
                  <a:grpSpLocks noChangeAspect="1"/>
                </p:cNvGrpSpPr>
                <p:nvPr/>
              </p:nvGrpSpPr>
              <p:grpSpPr bwMode="auto">
                <a:xfrm>
                  <a:off x="1096" y="1304"/>
                  <a:ext cx="429" cy="326"/>
                  <a:chOff x="1096" y="1304"/>
                  <a:chExt cx="429" cy="326"/>
                </a:xfrm>
              </p:grpSpPr>
              <p:sp>
                <p:nvSpPr>
                  <p:cNvPr id="44235" name="Rectangle 473"/>
                  <p:cNvSpPr>
                    <a:spLocks noChangeAspect="1" noChangeArrowheads="1"/>
                  </p:cNvSpPr>
                  <p:nvPr/>
                </p:nvSpPr>
                <p:spPr bwMode="auto">
                  <a:xfrm>
                    <a:off x="1139" y="1304"/>
                    <a:ext cx="343" cy="326"/>
                  </a:xfrm>
                  <a:prstGeom prst="rect">
                    <a:avLst/>
                  </a:prstGeom>
                  <a:solidFill>
                    <a:srgbClr val="003300"/>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236" name="Rectangle 474"/>
                  <p:cNvSpPr>
                    <a:spLocks noChangeAspect="1" noChangeArrowheads="1"/>
                  </p:cNvSpPr>
                  <p:nvPr/>
                </p:nvSpPr>
                <p:spPr bwMode="auto">
                  <a:xfrm>
                    <a:off x="1096" y="1304"/>
                    <a:ext cx="429" cy="326"/>
                  </a:xfrm>
                  <a:prstGeom prst="rect">
                    <a:avLst/>
                  </a:prstGeom>
                  <a:solidFill>
                    <a:srgbClr val="003300"/>
                  </a:solidFill>
                  <a:ln w="7">
                    <a:solidFill>
                      <a:srgbClr val="969696"/>
                    </a:solidFill>
                    <a:miter lim="800000"/>
                    <a:headEnd/>
                    <a:tailEnd/>
                  </a:ln>
                </p:spPr>
                <p:txBody>
                  <a:bodyPr lIns="0" tIns="0" rIns="0" bIns="0" anchor="ctr" anchorCtr="1"/>
                  <a:lstStyle/>
                  <a:p>
                    <a:endParaRPr lang="en-US"/>
                  </a:p>
                </p:txBody>
              </p:sp>
            </p:grpSp>
          </p:grpSp>
          <p:grpSp>
            <p:nvGrpSpPr>
              <p:cNvPr id="44546" name="Group 475"/>
              <p:cNvGrpSpPr>
                <a:grpSpLocks noChangeAspect="1"/>
              </p:cNvGrpSpPr>
              <p:nvPr/>
            </p:nvGrpSpPr>
            <p:grpSpPr bwMode="auto">
              <a:xfrm>
                <a:off x="4020" y="1255"/>
                <a:ext cx="215" cy="73"/>
                <a:chOff x="1525" y="1304"/>
                <a:chExt cx="277" cy="326"/>
              </a:xfrm>
            </p:grpSpPr>
            <p:sp>
              <p:nvSpPr>
                <p:cNvPr id="44231" name="Rectangle 476"/>
                <p:cNvSpPr>
                  <a:spLocks noChangeAspect="1" noChangeArrowheads="1"/>
                </p:cNvSpPr>
                <p:nvPr/>
              </p:nvSpPr>
              <p:spPr bwMode="auto">
                <a:xfrm>
                  <a:off x="1568" y="1304"/>
                  <a:ext cx="191"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232" name="Rectangle 477"/>
                <p:cNvSpPr>
                  <a:spLocks noChangeAspect="1" noChangeArrowheads="1"/>
                </p:cNvSpPr>
                <p:nvPr/>
              </p:nvSpPr>
              <p:spPr bwMode="auto">
                <a:xfrm>
                  <a:off x="1525" y="1304"/>
                  <a:ext cx="277"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550" name="Group 478"/>
              <p:cNvGrpSpPr>
                <a:grpSpLocks noChangeAspect="1"/>
              </p:cNvGrpSpPr>
              <p:nvPr/>
            </p:nvGrpSpPr>
            <p:grpSpPr bwMode="auto">
              <a:xfrm>
                <a:off x="4235" y="1255"/>
                <a:ext cx="332" cy="73"/>
                <a:chOff x="1802" y="1304"/>
                <a:chExt cx="429" cy="326"/>
              </a:xfrm>
            </p:grpSpPr>
            <p:sp>
              <p:nvSpPr>
                <p:cNvPr id="44227" name="Rectangle 479"/>
                <p:cNvSpPr>
                  <a:spLocks noChangeAspect="1" noChangeArrowheads="1"/>
                </p:cNvSpPr>
                <p:nvPr/>
              </p:nvSpPr>
              <p:spPr bwMode="auto">
                <a:xfrm>
                  <a:off x="1802" y="1304"/>
                  <a:ext cx="429"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44554" name="Group 480"/>
                <p:cNvGrpSpPr>
                  <a:grpSpLocks noChangeAspect="1"/>
                </p:cNvGrpSpPr>
                <p:nvPr/>
              </p:nvGrpSpPr>
              <p:grpSpPr bwMode="auto">
                <a:xfrm>
                  <a:off x="1802" y="1304"/>
                  <a:ext cx="429" cy="326"/>
                  <a:chOff x="1802" y="1304"/>
                  <a:chExt cx="429" cy="326"/>
                </a:xfrm>
              </p:grpSpPr>
              <p:sp>
                <p:nvSpPr>
                  <p:cNvPr id="44229" name="Rectangle 481"/>
                  <p:cNvSpPr>
                    <a:spLocks noChangeAspect="1" noChangeArrowheads="1"/>
                  </p:cNvSpPr>
                  <p:nvPr/>
                </p:nvSpPr>
                <p:spPr bwMode="auto">
                  <a:xfrm>
                    <a:off x="1845" y="1304"/>
                    <a:ext cx="343"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230" name="Rectangle 482"/>
                  <p:cNvSpPr>
                    <a:spLocks noChangeAspect="1" noChangeArrowheads="1"/>
                  </p:cNvSpPr>
                  <p:nvPr/>
                </p:nvSpPr>
                <p:spPr bwMode="auto">
                  <a:xfrm>
                    <a:off x="1802" y="1304"/>
                    <a:ext cx="429"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44558" name="Group 483"/>
              <p:cNvGrpSpPr>
                <a:grpSpLocks noChangeAspect="1"/>
              </p:cNvGrpSpPr>
              <p:nvPr/>
            </p:nvGrpSpPr>
            <p:grpSpPr bwMode="auto">
              <a:xfrm>
                <a:off x="4567" y="1255"/>
                <a:ext cx="400" cy="73"/>
                <a:chOff x="2231" y="1304"/>
                <a:chExt cx="517" cy="326"/>
              </a:xfrm>
            </p:grpSpPr>
            <p:sp>
              <p:nvSpPr>
                <p:cNvPr id="44225" name="Rectangle 484"/>
                <p:cNvSpPr>
                  <a:spLocks noChangeAspect="1" noChangeArrowheads="1"/>
                </p:cNvSpPr>
                <p:nvPr/>
              </p:nvSpPr>
              <p:spPr bwMode="auto">
                <a:xfrm>
                  <a:off x="2274" y="1304"/>
                  <a:ext cx="431"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226" name="Rectangle 485"/>
                <p:cNvSpPr>
                  <a:spLocks noChangeAspect="1" noChangeArrowheads="1"/>
                </p:cNvSpPr>
                <p:nvPr/>
              </p:nvSpPr>
              <p:spPr bwMode="auto">
                <a:xfrm>
                  <a:off x="2231" y="1304"/>
                  <a:ext cx="517"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562" name="Group 486"/>
              <p:cNvGrpSpPr>
                <a:grpSpLocks noChangeAspect="1"/>
              </p:cNvGrpSpPr>
              <p:nvPr/>
            </p:nvGrpSpPr>
            <p:grpSpPr bwMode="auto">
              <a:xfrm>
                <a:off x="4967" y="1255"/>
                <a:ext cx="365" cy="73"/>
                <a:chOff x="2748" y="1304"/>
                <a:chExt cx="472" cy="326"/>
              </a:xfrm>
            </p:grpSpPr>
            <p:sp>
              <p:nvSpPr>
                <p:cNvPr id="44221" name="Rectangle 487"/>
                <p:cNvSpPr>
                  <a:spLocks noChangeAspect="1" noChangeArrowheads="1"/>
                </p:cNvSpPr>
                <p:nvPr/>
              </p:nvSpPr>
              <p:spPr bwMode="auto">
                <a:xfrm>
                  <a:off x="2748" y="1304"/>
                  <a:ext cx="472"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44566" name="Group 488"/>
                <p:cNvGrpSpPr>
                  <a:grpSpLocks noChangeAspect="1"/>
                </p:cNvGrpSpPr>
                <p:nvPr/>
              </p:nvGrpSpPr>
              <p:grpSpPr bwMode="auto">
                <a:xfrm>
                  <a:off x="2748" y="1304"/>
                  <a:ext cx="472" cy="326"/>
                  <a:chOff x="2748" y="1304"/>
                  <a:chExt cx="472" cy="326"/>
                </a:xfrm>
              </p:grpSpPr>
              <p:sp>
                <p:nvSpPr>
                  <p:cNvPr id="44223" name="Rectangle 489"/>
                  <p:cNvSpPr>
                    <a:spLocks noChangeAspect="1" noChangeArrowheads="1"/>
                  </p:cNvSpPr>
                  <p:nvPr/>
                </p:nvSpPr>
                <p:spPr bwMode="auto">
                  <a:xfrm>
                    <a:off x="2791" y="1304"/>
                    <a:ext cx="386"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224" name="Rectangle 490"/>
                  <p:cNvSpPr>
                    <a:spLocks noChangeAspect="1" noChangeArrowheads="1"/>
                  </p:cNvSpPr>
                  <p:nvPr/>
                </p:nvSpPr>
                <p:spPr bwMode="auto">
                  <a:xfrm>
                    <a:off x="2748" y="1304"/>
                    <a:ext cx="472"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44570" name="Group 491"/>
              <p:cNvGrpSpPr>
                <a:grpSpLocks noChangeAspect="1"/>
              </p:cNvGrpSpPr>
              <p:nvPr/>
            </p:nvGrpSpPr>
            <p:grpSpPr bwMode="auto">
              <a:xfrm>
                <a:off x="2840" y="1328"/>
                <a:ext cx="184" cy="73"/>
                <a:chOff x="0" y="1630"/>
                <a:chExt cx="238" cy="326"/>
              </a:xfrm>
            </p:grpSpPr>
            <p:sp>
              <p:nvSpPr>
                <p:cNvPr id="44219" name="Rectangle 492"/>
                <p:cNvSpPr>
                  <a:spLocks noChangeAspect="1" noChangeArrowheads="1"/>
                </p:cNvSpPr>
                <p:nvPr/>
              </p:nvSpPr>
              <p:spPr bwMode="auto">
                <a:xfrm>
                  <a:off x="43" y="1630"/>
                  <a:ext cx="152"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220" name="Rectangle 493"/>
                <p:cNvSpPr>
                  <a:spLocks noChangeAspect="1" noChangeArrowheads="1"/>
                </p:cNvSpPr>
                <p:nvPr/>
              </p:nvSpPr>
              <p:spPr bwMode="auto">
                <a:xfrm>
                  <a:off x="0" y="1630"/>
                  <a:ext cx="238"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574" name="Group 494"/>
              <p:cNvGrpSpPr>
                <a:grpSpLocks noChangeAspect="1"/>
              </p:cNvGrpSpPr>
              <p:nvPr/>
            </p:nvGrpSpPr>
            <p:grpSpPr bwMode="auto">
              <a:xfrm>
                <a:off x="3024" y="1328"/>
                <a:ext cx="332" cy="73"/>
                <a:chOff x="238" y="1630"/>
                <a:chExt cx="429" cy="326"/>
              </a:xfrm>
            </p:grpSpPr>
            <p:sp>
              <p:nvSpPr>
                <p:cNvPr id="44217" name="Rectangle 495"/>
                <p:cNvSpPr>
                  <a:spLocks noChangeAspect="1" noChangeArrowheads="1"/>
                </p:cNvSpPr>
                <p:nvPr/>
              </p:nvSpPr>
              <p:spPr bwMode="auto">
                <a:xfrm>
                  <a:off x="281" y="1630"/>
                  <a:ext cx="343"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218" name="Rectangle 496"/>
                <p:cNvSpPr>
                  <a:spLocks noChangeAspect="1" noChangeArrowheads="1"/>
                </p:cNvSpPr>
                <p:nvPr/>
              </p:nvSpPr>
              <p:spPr bwMode="auto">
                <a:xfrm>
                  <a:off x="238" y="1630"/>
                  <a:ext cx="429"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578" name="Group 497"/>
              <p:cNvGrpSpPr>
                <a:grpSpLocks noChangeAspect="1"/>
              </p:cNvGrpSpPr>
              <p:nvPr/>
            </p:nvGrpSpPr>
            <p:grpSpPr bwMode="auto">
              <a:xfrm>
                <a:off x="3356" y="1328"/>
                <a:ext cx="332" cy="73"/>
                <a:chOff x="667" y="1630"/>
                <a:chExt cx="429" cy="326"/>
              </a:xfrm>
            </p:grpSpPr>
            <p:sp>
              <p:nvSpPr>
                <p:cNvPr id="44215" name="Rectangle 498"/>
                <p:cNvSpPr>
                  <a:spLocks noChangeAspect="1" noChangeArrowheads="1"/>
                </p:cNvSpPr>
                <p:nvPr/>
              </p:nvSpPr>
              <p:spPr bwMode="auto">
                <a:xfrm>
                  <a:off x="710" y="1630"/>
                  <a:ext cx="343"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216" name="Rectangle 499"/>
                <p:cNvSpPr>
                  <a:spLocks noChangeAspect="1" noChangeArrowheads="1"/>
                </p:cNvSpPr>
                <p:nvPr/>
              </p:nvSpPr>
              <p:spPr bwMode="auto">
                <a:xfrm>
                  <a:off x="667" y="1630"/>
                  <a:ext cx="429"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582" name="Group 500"/>
              <p:cNvGrpSpPr>
                <a:grpSpLocks noChangeAspect="1"/>
              </p:cNvGrpSpPr>
              <p:nvPr/>
            </p:nvGrpSpPr>
            <p:grpSpPr bwMode="auto">
              <a:xfrm>
                <a:off x="3688" y="1328"/>
                <a:ext cx="332" cy="73"/>
                <a:chOff x="1096" y="1630"/>
                <a:chExt cx="429" cy="326"/>
              </a:xfrm>
            </p:grpSpPr>
            <p:sp>
              <p:nvSpPr>
                <p:cNvPr id="44211" name="Rectangle 501"/>
                <p:cNvSpPr>
                  <a:spLocks noChangeAspect="1" noChangeArrowheads="1"/>
                </p:cNvSpPr>
                <p:nvPr/>
              </p:nvSpPr>
              <p:spPr bwMode="auto">
                <a:xfrm>
                  <a:off x="1096" y="1630"/>
                  <a:ext cx="429" cy="326"/>
                </a:xfrm>
                <a:prstGeom prst="rect">
                  <a:avLst/>
                </a:prstGeom>
                <a:solidFill>
                  <a:srgbClr val="003300"/>
                </a:solidFill>
                <a:ln w="9525">
                  <a:solidFill>
                    <a:srgbClr val="969696"/>
                  </a:solidFill>
                  <a:miter lim="800000"/>
                  <a:headEnd/>
                  <a:tailEnd/>
                </a:ln>
              </p:spPr>
              <p:txBody>
                <a:bodyPr lIns="0" tIns="0" rIns="0" bIns="0" anchor="ctr" anchorCtr="1"/>
                <a:lstStyle/>
                <a:p>
                  <a:endParaRPr lang="en-US"/>
                </a:p>
              </p:txBody>
            </p:sp>
            <p:grpSp>
              <p:nvGrpSpPr>
                <p:cNvPr id="44586" name="Group 502"/>
                <p:cNvGrpSpPr>
                  <a:grpSpLocks noChangeAspect="1"/>
                </p:cNvGrpSpPr>
                <p:nvPr/>
              </p:nvGrpSpPr>
              <p:grpSpPr bwMode="auto">
                <a:xfrm>
                  <a:off x="1096" y="1630"/>
                  <a:ext cx="429" cy="326"/>
                  <a:chOff x="1096" y="1630"/>
                  <a:chExt cx="429" cy="326"/>
                </a:xfrm>
              </p:grpSpPr>
              <p:sp>
                <p:nvSpPr>
                  <p:cNvPr id="44213" name="Rectangle 503"/>
                  <p:cNvSpPr>
                    <a:spLocks noChangeAspect="1" noChangeArrowheads="1"/>
                  </p:cNvSpPr>
                  <p:nvPr/>
                </p:nvSpPr>
                <p:spPr bwMode="auto">
                  <a:xfrm>
                    <a:off x="1139" y="1630"/>
                    <a:ext cx="343" cy="326"/>
                  </a:xfrm>
                  <a:prstGeom prst="rect">
                    <a:avLst/>
                  </a:prstGeom>
                  <a:solidFill>
                    <a:srgbClr val="003300"/>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214" name="Rectangle 504"/>
                  <p:cNvSpPr>
                    <a:spLocks noChangeAspect="1" noChangeArrowheads="1"/>
                  </p:cNvSpPr>
                  <p:nvPr/>
                </p:nvSpPr>
                <p:spPr bwMode="auto">
                  <a:xfrm>
                    <a:off x="1096" y="1630"/>
                    <a:ext cx="429" cy="326"/>
                  </a:xfrm>
                  <a:prstGeom prst="rect">
                    <a:avLst/>
                  </a:prstGeom>
                  <a:solidFill>
                    <a:srgbClr val="003300"/>
                  </a:solidFill>
                  <a:ln w="7">
                    <a:solidFill>
                      <a:srgbClr val="969696"/>
                    </a:solidFill>
                    <a:miter lim="800000"/>
                    <a:headEnd/>
                    <a:tailEnd/>
                  </a:ln>
                </p:spPr>
                <p:txBody>
                  <a:bodyPr lIns="0" tIns="0" rIns="0" bIns="0" anchor="ctr" anchorCtr="1"/>
                  <a:lstStyle/>
                  <a:p>
                    <a:endParaRPr lang="en-US"/>
                  </a:p>
                </p:txBody>
              </p:sp>
            </p:grpSp>
          </p:grpSp>
          <p:grpSp>
            <p:nvGrpSpPr>
              <p:cNvPr id="44590" name="Group 505"/>
              <p:cNvGrpSpPr>
                <a:grpSpLocks noChangeAspect="1"/>
              </p:cNvGrpSpPr>
              <p:nvPr/>
            </p:nvGrpSpPr>
            <p:grpSpPr bwMode="auto">
              <a:xfrm>
                <a:off x="4020" y="1328"/>
                <a:ext cx="215" cy="73"/>
                <a:chOff x="1525" y="1630"/>
                <a:chExt cx="277" cy="326"/>
              </a:xfrm>
            </p:grpSpPr>
            <p:sp>
              <p:nvSpPr>
                <p:cNvPr id="44209" name="Rectangle 506"/>
                <p:cNvSpPr>
                  <a:spLocks noChangeAspect="1" noChangeArrowheads="1"/>
                </p:cNvSpPr>
                <p:nvPr/>
              </p:nvSpPr>
              <p:spPr bwMode="auto">
                <a:xfrm>
                  <a:off x="1568" y="1630"/>
                  <a:ext cx="191"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210" name="Rectangle 507"/>
                <p:cNvSpPr>
                  <a:spLocks noChangeAspect="1" noChangeArrowheads="1"/>
                </p:cNvSpPr>
                <p:nvPr/>
              </p:nvSpPr>
              <p:spPr bwMode="auto">
                <a:xfrm>
                  <a:off x="1525" y="1630"/>
                  <a:ext cx="277"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594" name="Group 508"/>
              <p:cNvGrpSpPr>
                <a:grpSpLocks noChangeAspect="1"/>
              </p:cNvGrpSpPr>
              <p:nvPr/>
            </p:nvGrpSpPr>
            <p:grpSpPr bwMode="auto">
              <a:xfrm>
                <a:off x="4235" y="1328"/>
                <a:ext cx="332" cy="73"/>
                <a:chOff x="1802" y="1630"/>
                <a:chExt cx="429" cy="326"/>
              </a:xfrm>
            </p:grpSpPr>
            <p:sp>
              <p:nvSpPr>
                <p:cNvPr id="44205" name="Rectangle 509"/>
                <p:cNvSpPr>
                  <a:spLocks noChangeAspect="1" noChangeArrowheads="1"/>
                </p:cNvSpPr>
                <p:nvPr/>
              </p:nvSpPr>
              <p:spPr bwMode="auto">
                <a:xfrm>
                  <a:off x="1802" y="1630"/>
                  <a:ext cx="429" cy="326"/>
                </a:xfrm>
                <a:prstGeom prst="rect">
                  <a:avLst/>
                </a:prstGeom>
                <a:solidFill>
                  <a:srgbClr val="003300"/>
                </a:solidFill>
                <a:ln w="9525">
                  <a:solidFill>
                    <a:srgbClr val="969696"/>
                  </a:solidFill>
                  <a:miter lim="800000"/>
                  <a:headEnd/>
                  <a:tailEnd/>
                </a:ln>
              </p:spPr>
              <p:txBody>
                <a:bodyPr lIns="0" tIns="0" rIns="0" bIns="0" anchor="ctr" anchorCtr="1"/>
                <a:lstStyle/>
                <a:p>
                  <a:endParaRPr lang="en-US"/>
                </a:p>
              </p:txBody>
            </p:sp>
            <p:grpSp>
              <p:nvGrpSpPr>
                <p:cNvPr id="44598" name="Group 510"/>
                <p:cNvGrpSpPr>
                  <a:grpSpLocks noChangeAspect="1"/>
                </p:cNvGrpSpPr>
                <p:nvPr/>
              </p:nvGrpSpPr>
              <p:grpSpPr bwMode="auto">
                <a:xfrm>
                  <a:off x="1802" y="1630"/>
                  <a:ext cx="429" cy="326"/>
                  <a:chOff x="1802" y="1630"/>
                  <a:chExt cx="429" cy="326"/>
                </a:xfrm>
              </p:grpSpPr>
              <p:sp>
                <p:nvSpPr>
                  <p:cNvPr id="44207" name="Rectangle 511"/>
                  <p:cNvSpPr>
                    <a:spLocks noChangeAspect="1" noChangeArrowheads="1"/>
                  </p:cNvSpPr>
                  <p:nvPr/>
                </p:nvSpPr>
                <p:spPr bwMode="auto">
                  <a:xfrm>
                    <a:off x="1845" y="1630"/>
                    <a:ext cx="343" cy="326"/>
                  </a:xfrm>
                  <a:prstGeom prst="rect">
                    <a:avLst/>
                  </a:prstGeom>
                  <a:solidFill>
                    <a:srgbClr val="003300"/>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208" name="Rectangle 512"/>
                  <p:cNvSpPr>
                    <a:spLocks noChangeAspect="1" noChangeArrowheads="1"/>
                  </p:cNvSpPr>
                  <p:nvPr/>
                </p:nvSpPr>
                <p:spPr bwMode="auto">
                  <a:xfrm>
                    <a:off x="1802" y="1630"/>
                    <a:ext cx="429" cy="326"/>
                  </a:xfrm>
                  <a:prstGeom prst="rect">
                    <a:avLst/>
                  </a:prstGeom>
                  <a:solidFill>
                    <a:srgbClr val="003300"/>
                  </a:solidFill>
                  <a:ln w="7">
                    <a:solidFill>
                      <a:srgbClr val="969696"/>
                    </a:solidFill>
                    <a:miter lim="800000"/>
                    <a:headEnd/>
                    <a:tailEnd/>
                  </a:ln>
                </p:spPr>
                <p:txBody>
                  <a:bodyPr lIns="0" tIns="0" rIns="0" bIns="0" anchor="ctr" anchorCtr="1"/>
                  <a:lstStyle/>
                  <a:p>
                    <a:endParaRPr lang="en-US"/>
                  </a:p>
                </p:txBody>
              </p:sp>
            </p:grpSp>
          </p:grpSp>
          <p:grpSp>
            <p:nvGrpSpPr>
              <p:cNvPr id="44602" name="Group 513"/>
              <p:cNvGrpSpPr>
                <a:grpSpLocks noChangeAspect="1"/>
              </p:cNvGrpSpPr>
              <p:nvPr/>
            </p:nvGrpSpPr>
            <p:grpSpPr bwMode="auto">
              <a:xfrm>
                <a:off x="4567" y="1328"/>
                <a:ext cx="400" cy="73"/>
                <a:chOff x="2231" y="1630"/>
                <a:chExt cx="517" cy="326"/>
              </a:xfrm>
            </p:grpSpPr>
            <p:sp>
              <p:nvSpPr>
                <p:cNvPr id="44203" name="Rectangle 514"/>
                <p:cNvSpPr>
                  <a:spLocks noChangeAspect="1" noChangeArrowheads="1"/>
                </p:cNvSpPr>
                <p:nvPr/>
              </p:nvSpPr>
              <p:spPr bwMode="auto">
                <a:xfrm>
                  <a:off x="2274" y="1630"/>
                  <a:ext cx="431"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204" name="Rectangle 515"/>
                <p:cNvSpPr>
                  <a:spLocks noChangeAspect="1" noChangeArrowheads="1"/>
                </p:cNvSpPr>
                <p:nvPr/>
              </p:nvSpPr>
              <p:spPr bwMode="auto">
                <a:xfrm>
                  <a:off x="2231" y="1630"/>
                  <a:ext cx="517"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606" name="Group 516"/>
              <p:cNvGrpSpPr>
                <a:grpSpLocks noChangeAspect="1"/>
              </p:cNvGrpSpPr>
              <p:nvPr/>
            </p:nvGrpSpPr>
            <p:grpSpPr bwMode="auto">
              <a:xfrm>
                <a:off x="4967" y="1328"/>
                <a:ext cx="365" cy="73"/>
                <a:chOff x="2748" y="1630"/>
                <a:chExt cx="472" cy="326"/>
              </a:xfrm>
            </p:grpSpPr>
            <p:sp>
              <p:nvSpPr>
                <p:cNvPr id="44199" name="Rectangle 517"/>
                <p:cNvSpPr>
                  <a:spLocks noChangeAspect="1" noChangeArrowheads="1"/>
                </p:cNvSpPr>
                <p:nvPr/>
              </p:nvSpPr>
              <p:spPr bwMode="auto">
                <a:xfrm>
                  <a:off x="2748" y="1630"/>
                  <a:ext cx="472"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44610" name="Group 518"/>
                <p:cNvGrpSpPr>
                  <a:grpSpLocks noChangeAspect="1"/>
                </p:cNvGrpSpPr>
                <p:nvPr/>
              </p:nvGrpSpPr>
              <p:grpSpPr bwMode="auto">
                <a:xfrm>
                  <a:off x="2748" y="1630"/>
                  <a:ext cx="472" cy="326"/>
                  <a:chOff x="2748" y="1630"/>
                  <a:chExt cx="472" cy="326"/>
                </a:xfrm>
              </p:grpSpPr>
              <p:sp>
                <p:nvSpPr>
                  <p:cNvPr id="44201" name="Rectangle 519"/>
                  <p:cNvSpPr>
                    <a:spLocks noChangeAspect="1" noChangeArrowheads="1"/>
                  </p:cNvSpPr>
                  <p:nvPr/>
                </p:nvSpPr>
                <p:spPr bwMode="auto">
                  <a:xfrm>
                    <a:off x="2791" y="1630"/>
                    <a:ext cx="386"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202" name="Rectangle 520"/>
                  <p:cNvSpPr>
                    <a:spLocks noChangeAspect="1" noChangeArrowheads="1"/>
                  </p:cNvSpPr>
                  <p:nvPr/>
                </p:nvSpPr>
                <p:spPr bwMode="auto">
                  <a:xfrm>
                    <a:off x="2748" y="1630"/>
                    <a:ext cx="472"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44614" name="Group 521"/>
              <p:cNvGrpSpPr>
                <a:grpSpLocks noChangeAspect="1"/>
              </p:cNvGrpSpPr>
              <p:nvPr/>
            </p:nvGrpSpPr>
            <p:grpSpPr bwMode="auto">
              <a:xfrm>
                <a:off x="2840" y="1401"/>
                <a:ext cx="184" cy="73"/>
                <a:chOff x="0" y="1956"/>
                <a:chExt cx="238" cy="326"/>
              </a:xfrm>
            </p:grpSpPr>
            <p:sp>
              <p:nvSpPr>
                <p:cNvPr id="44197" name="Rectangle 522"/>
                <p:cNvSpPr>
                  <a:spLocks noChangeAspect="1" noChangeArrowheads="1"/>
                </p:cNvSpPr>
                <p:nvPr/>
              </p:nvSpPr>
              <p:spPr bwMode="auto">
                <a:xfrm>
                  <a:off x="43" y="1956"/>
                  <a:ext cx="152"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198" name="Rectangle 523"/>
                <p:cNvSpPr>
                  <a:spLocks noChangeAspect="1" noChangeArrowheads="1"/>
                </p:cNvSpPr>
                <p:nvPr/>
              </p:nvSpPr>
              <p:spPr bwMode="auto">
                <a:xfrm>
                  <a:off x="0" y="1956"/>
                  <a:ext cx="238"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618" name="Group 524"/>
              <p:cNvGrpSpPr>
                <a:grpSpLocks noChangeAspect="1"/>
              </p:cNvGrpSpPr>
              <p:nvPr/>
            </p:nvGrpSpPr>
            <p:grpSpPr bwMode="auto">
              <a:xfrm>
                <a:off x="3024" y="1401"/>
                <a:ext cx="332" cy="73"/>
                <a:chOff x="238" y="1956"/>
                <a:chExt cx="429" cy="326"/>
              </a:xfrm>
            </p:grpSpPr>
            <p:sp>
              <p:nvSpPr>
                <p:cNvPr id="44195" name="Rectangle 525"/>
                <p:cNvSpPr>
                  <a:spLocks noChangeAspect="1" noChangeArrowheads="1"/>
                </p:cNvSpPr>
                <p:nvPr/>
              </p:nvSpPr>
              <p:spPr bwMode="auto">
                <a:xfrm>
                  <a:off x="281" y="1956"/>
                  <a:ext cx="343"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196" name="Rectangle 526"/>
                <p:cNvSpPr>
                  <a:spLocks noChangeAspect="1" noChangeArrowheads="1"/>
                </p:cNvSpPr>
                <p:nvPr/>
              </p:nvSpPr>
              <p:spPr bwMode="auto">
                <a:xfrm>
                  <a:off x="238" y="1956"/>
                  <a:ext cx="429"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622" name="Group 527"/>
              <p:cNvGrpSpPr>
                <a:grpSpLocks noChangeAspect="1"/>
              </p:cNvGrpSpPr>
              <p:nvPr/>
            </p:nvGrpSpPr>
            <p:grpSpPr bwMode="auto">
              <a:xfrm>
                <a:off x="3356" y="1401"/>
                <a:ext cx="332" cy="73"/>
                <a:chOff x="667" y="1956"/>
                <a:chExt cx="429" cy="326"/>
              </a:xfrm>
            </p:grpSpPr>
            <p:sp>
              <p:nvSpPr>
                <p:cNvPr id="44193" name="Rectangle 528"/>
                <p:cNvSpPr>
                  <a:spLocks noChangeAspect="1" noChangeArrowheads="1"/>
                </p:cNvSpPr>
                <p:nvPr/>
              </p:nvSpPr>
              <p:spPr bwMode="auto">
                <a:xfrm>
                  <a:off x="710" y="1956"/>
                  <a:ext cx="343"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194" name="Rectangle 529"/>
                <p:cNvSpPr>
                  <a:spLocks noChangeAspect="1" noChangeArrowheads="1"/>
                </p:cNvSpPr>
                <p:nvPr/>
              </p:nvSpPr>
              <p:spPr bwMode="auto">
                <a:xfrm>
                  <a:off x="667" y="1956"/>
                  <a:ext cx="429"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626" name="Group 530"/>
              <p:cNvGrpSpPr>
                <a:grpSpLocks noChangeAspect="1"/>
              </p:cNvGrpSpPr>
              <p:nvPr/>
            </p:nvGrpSpPr>
            <p:grpSpPr bwMode="auto">
              <a:xfrm>
                <a:off x="3688" y="1401"/>
                <a:ext cx="332" cy="73"/>
                <a:chOff x="1096" y="1956"/>
                <a:chExt cx="429" cy="326"/>
              </a:xfrm>
            </p:grpSpPr>
            <p:sp>
              <p:nvSpPr>
                <p:cNvPr id="44189" name="Rectangle 531"/>
                <p:cNvSpPr>
                  <a:spLocks noChangeAspect="1" noChangeArrowheads="1"/>
                </p:cNvSpPr>
                <p:nvPr/>
              </p:nvSpPr>
              <p:spPr bwMode="auto">
                <a:xfrm>
                  <a:off x="1096" y="1956"/>
                  <a:ext cx="429" cy="326"/>
                </a:xfrm>
                <a:prstGeom prst="rect">
                  <a:avLst/>
                </a:prstGeom>
                <a:solidFill>
                  <a:srgbClr val="003300"/>
                </a:solidFill>
                <a:ln w="9525">
                  <a:solidFill>
                    <a:srgbClr val="969696"/>
                  </a:solidFill>
                  <a:miter lim="800000"/>
                  <a:headEnd/>
                  <a:tailEnd/>
                </a:ln>
              </p:spPr>
              <p:txBody>
                <a:bodyPr lIns="0" tIns="0" rIns="0" bIns="0" anchor="ctr" anchorCtr="1"/>
                <a:lstStyle/>
                <a:p>
                  <a:endParaRPr lang="en-US"/>
                </a:p>
              </p:txBody>
            </p:sp>
            <p:grpSp>
              <p:nvGrpSpPr>
                <p:cNvPr id="44630" name="Group 532"/>
                <p:cNvGrpSpPr>
                  <a:grpSpLocks noChangeAspect="1"/>
                </p:cNvGrpSpPr>
                <p:nvPr/>
              </p:nvGrpSpPr>
              <p:grpSpPr bwMode="auto">
                <a:xfrm>
                  <a:off x="1096" y="1956"/>
                  <a:ext cx="429" cy="326"/>
                  <a:chOff x="1096" y="1956"/>
                  <a:chExt cx="429" cy="326"/>
                </a:xfrm>
              </p:grpSpPr>
              <p:sp>
                <p:nvSpPr>
                  <p:cNvPr id="44191" name="Rectangle 533"/>
                  <p:cNvSpPr>
                    <a:spLocks noChangeAspect="1" noChangeArrowheads="1"/>
                  </p:cNvSpPr>
                  <p:nvPr/>
                </p:nvSpPr>
                <p:spPr bwMode="auto">
                  <a:xfrm>
                    <a:off x="1139" y="1956"/>
                    <a:ext cx="343" cy="326"/>
                  </a:xfrm>
                  <a:prstGeom prst="rect">
                    <a:avLst/>
                  </a:prstGeom>
                  <a:solidFill>
                    <a:srgbClr val="003300"/>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192" name="Rectangle 534"/>
                  <p:cNvSpPr>
                    <a:spLocks noChangeAspect="1" noChangeArrowheads="1"/>
                  </p:cNvSpPr>
                  <p:nvPr/>
                </p:nvSpPr>
                <p:spPr bwMode="auto">
                  <a:xfrm>
                    <a:off x="1096" y="1956"/>
                    <a:ext cx="429" cy="326"/>
                  </a:xfrm>
                  <a:prstGeom prst="rect">
                    <a:avLst/>
                  </a:prstGeom>
                  <a:solidFill>
                    <a:srgbClr val="003300"/>
                  </a:solidFill>
                  <a:ln w="7">
                    <a:solidFill>
                      <a:srgbClr val="969696"/>
                    </a:solidFill>
                    <a:miter lim="800000"/>
                    <a:headEnd/>
                    <a:tailEnd/>
                  </a:ln>
                </p:spPr>
                <p:txBody>
                  <a:bodyPr lIns="0" tIns="0" rIns="0" bIns="0" anchor="ctr" anchorCtr="1"/>
                  <a:lstStyle/>
                  <a:p>
                    <a:endParaRPr lang="en-US"/>
                  </a:p>
                </p:txBody>
              </p:sp>
            </p:grpSp>
          </p:grpSp>
          <p:grpSp>
            <p:nvGrpSpPr>
              <p:cNvPr id="44634" name="Group 535"/>
              <p:cNvGrpSpPr>
                <a:grpSpLocks noChangeAspect="1"/>
              </p:cNvGrpSpPr>
              <p:nvPr/>
            </p:nvGrpSpPr>
            <p:grpSpPr bwMode="auto">
              <a:xfrm>
                <a:off x="4020" y="1401"/>
                <a:ext cx="215" cy="73"/>
                <a:chOff x="1525" y="1956"/>
                <a:chExt cx="277" cy="326"/>
              </a:xfrm>
            </p:grpSpPr>
            <p:sp>
              <p:nvSpPr>
                <p:cNvPr id="44187" name="Rectangle 536"/>
                <p:cNvSpPr>
                  <a:spLocks noChangeAspect="1" noChangeArrowheads="1"/>
                </p:cNvSpPr>
                <p:nvPr/>
              </p:nvSpPr>
              <p:spPr bwMode="auto">
                <a:xfrm>
                  <a:off x="1568" y="1956"/>
                  <a:ext cx="191"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188" name="Rectangle 537"/>
                <p:cNvSpPr>
                  <a:spLocks noChangeAspect="1" noChangeArrowheads="1"/>
                </p:cNvSpPr>
                <p:nvPr/>
              </p:nvSpPr>
              <p:spPr bwMode="auto">
                <a:xfrm>
                  <a:off x="1525" y="1956"/>
                  <a:ext cx="277"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638" name="Group 538"/>
              <p:cNvGrpSpPr>
                <a:grpSpLocks noChangeAspect="1"/>
              </p:cNvGrpSpPr>
              <p:nvPr/>
            </p:nvGrpSpPr>
            <p:grpSpPr bwMode="auto">
              <a:xfrm>
                <a:off x="4235" y="1401"/>
                <a:ext cx="332" cy="73"/>
                <a:chOff x="1802" y="1956"/>
                <a:chExt cx="429" cy="326"/>
              </a:xfrm>
            </p:grpSpPr>
            <p:sp>
              <p:nvSpPr>
                <p:cNvPr id="44183" name="Rectangle 539"/>
                <p:cNvSpPr>
                  <a:spLocks noChangeAspect="1" noChangeArrowheads="1"/>
                </p:cNvSpPr>
                <p:nvPr/>
              </p:nvSpPr>
              <p:spPr bwMode="auto">
                <a:xfrm>
                  <a:off x="1802" y="1956"/>
                  <a:ext cx="429" cy="326"/>
                </a:xfrm>
                <a:prstGeom prst="rect">
                  <a:avLst/>
                </a:prstGeom>
                <a:solidFill>
                  <a:srgbClr val="003300"/>
                </a:solidFill>
                <a:ln w="9525">
                  <a:solidFill>
                    <a:srgbClr val="969696"/>
                  </a:solidFill>
                  <a:miter lim="800000"/>
                  <a:headEnd/>
                  <a:tailEnd/>
                </a:ln>
              </p:spPr>
              <p:txBody>
                <a:bodyPr lIns="0" tIns="0" rIns="0" bIns="0" anchor="ctr" anchorCtr="1"/>
                <a:lstStyle/>
                <a:p>
                  <a:endParaRPr lang="en-US"/>
                </a:p>
              </p:txBody>
            </p:sp>
            <p:grpSp>
              <p:nvGrpSpPr>
                <p:cNvPr id="44642" name="Group 540"/>
                <p:cNvGrpSpPr>
                  <a:grpSpLocks noChangeAspect="1"/>
                </p:cNvGrpSpPr>
                <p:nvPr/>
              </p:nvGrpSpPr>
              <p:grpSpPr bwMode="auto">
                <a:xfrm>
                  <a:off x="1802" y="1956"/>
                  <a:ext cx="429" cy="326"/>
                  <a:chOff x="1802" y="1956"/>
                  <a:chExt cx="429" cy="326"/>
                </a:xfrm>
              </p:grpSpPr>
              <p:sp>
                <p:nvSpPr>
                  <p:cNvPr id="44185" name="Rectangle 541"/>
                  <p:cNvSpPr>
                    <a:spLocks noChangeAspect="1" noChangeArrowheads="1"/>
                  </p:cNvSpPr>
                  <p:nvPr/>
                </p:nvSpPr>
                <p:spPr bwMode="auto">
                  <a:xfrm>
                    <a:off x="1845" y="1956"/>
                    <a:ext cx="343" cy="326"/>
                  </a:xfrm>
                  <a:prstGeom prst="rect">
                    <a:avLst/>
                  </a:prstGeom>
                  <a:solidFill>
                    <a:srgbClr val="003300"/>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186" name="Rectangle 542"/>
                  <p:cNvSpPr>
                    <a:spLocks noChangeAspect="1" noChangeArrowheads="1"/>
                  </p:cNvSpPr>
                  <p:nvPr/>
                </p:nvSpPr>
                <p:spPr bwMode="auto">
                  <a:xfrm>
                    <a:off x="1802" y="1956"/>
                    <a:ext cx="429" cy="326"/>
                  </a:xfrm>
                  <a:prstGeom prst="rect">
                    <a:avLst/>
                  </a:prstGeom>
                  <a:solidFill>
                    <a:srgbClr val="003300"/>
                  </a:solidFill>
                  <a:ln w="7">
                    <a:solidFill>
                      <a:srgbClr val="969696"/>
                    </a:solidFill>
                    <a:miter lim="800000"/>
                    <a:headEnd/>
                    <a:tailEnd/>
                  </a:ln>
                </p:spPr>
                <p:txBody>
                  <a:bodyPr lIns="0" tIns="0" rIns="0" bIns="0" anchor="ctr" anchorCtr="1"/>
                  <a:lstStyle/>
                  <a:p>
                    <a:endParaRPr lang="en-US"/>
                  </a:p>
                </p:txBody>
              </p:sp>
            </p:grpSp>
          </p:grpSp>
          <p:grpSp>
            <p:nvGrpSpPr>
              <p:cNvPr id="44646" name="Group 543"/>
              <p:cNvGrpSpPr>
                <a:grpSpLocks noChangeAspect="1"/>
              </p:cNvGrpSpPr>
              <p:nvPr/>
            </p:nvGrpSpPr>
            <p:grpSpPr bwMode="auto">
              <a:xfrm>
                <a:off x="4567" y="1401"/>
                <a:ext cx="400" cy="73"/>
                <a:chOff x="2231" y="1956"/>
                <a:chExt cx="517" cy="326"/>
              </a:xfrm>
            </p:grpSpPr>
            <p:sp>
              <p:nvSpPr>
                <p:cNvPr id="44181" name="Rectangle 544"/>
                <p:cNvSpPr>
                  <a:spLocks noChangeAspect="1" noChangeArrowheads="1"/>
                </p:cNvSpPr>
                <p:nvPr/>
              </p:nvSpPr>
              <p:spPr bwMode="auto">
                <a:xfrm>
                  <a:off x="2274" y="1956"/>
                  <a:ext cx="431"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182" name="Rectangle 545"/>
                <p:cNvSpPr>
                  <a:spLocks noChangeAspect="1" noChangeArrowheads="1"/>
                </p:cNvSpPr>
                <p:nvPr/>
              </p:nvSpPr>
              <p:spPr bwMode="auto">
                <a:xfrm>
                  <a:off x="2231" y="1956"/>
                  <a:ext cx="517"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650" name="Group 546"/>
              <p:cNvGrpSpPr>
                <a:grpSpLocks noChangeAspect="1"/>
              </p:cNvGrpSpPr>
              <p:nvPr/>
            </p:nvGrpSpPr>
            <p:grpSpPr bwMode="auto">
              <a:xfrm>
                <a:off x="4967" y="1401"/>
                <a:ext cx="365" cy="73"/>
                <a:chOff x="2748" y="1956"/>
                <a:chExt cx="472" cy="326"/>
              </a:xfrm>
            </p:grpSpPr>
            <p:sp>
              <p:nvSpPr>
                <p:cNvPr id="44177" name="Rectangle 547"/>
                <p:cNvSpPr>
                  <a:spLocks noChangeAspect="1" noChangeArrowheads="1"/>
                </p:cNvSpPr>
                <p:nvPr/>
              </p:nvSpPr>
              <p:spPr bwMode="auto">
                <a:xfrm>
                  <a:off x="2748" y="1956"/>
                  <a:ext cx="472"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44654" name="Group 548"/>
                <p:cNvGrpSpPr>
                  <a:grpSpLocks noChangeAspect="1"/>
                </p:cNvGrpSpPr>
                <p:nvPr/>
              </p:nvGrpSpPr>
              <p:grpSpPr bwMode="auto">
                <a:xfrm>
                  <a:off x="2748" y="1956"/>
                  <a:ext cx="472" cy="326"/>
                  <a:chOff x="2748" y="1956"/>
                  <a:chExt cx="472" cy="326"/>
                </a:xfrm>
              </p:grpSpPr>
              <p:sp>
                <p:nvSpPr>
                  <p:cNvPr id="44179" name="Rectangle 549"/>
                  <p:cNvSpPr>
                    <a:spLocks noChangeAspect="1" noChangeArrowheads="1"/>
                  </p:cNvSpPr>
                  <p:nvPr/>
                </p:nvSpPr>
                <p:spPr bwMode="auto">
                  <a:xfrm>
                    <a:off x="2791" y="1956"/>
                    <a:ext cx="386"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180" name="Rectangle 550"/>
                  <p:cNvSpPr>
                    <a:spLocks noChangeAspect="1" noChangeArrowheads="1"/>
                  </p:cNvSpPr>
                  <p:nvPr/>
                </p:nvSpPr>
                <p:spPr bwMode="auto">
                  <a:xfrm>
                    <a:off x="2748" y="1956"/>
                    <a:ext cx="472"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44658" name="Group 551"/>
              <p:cNvGrpSpPr>
                <a:grpSpLocks noChangeAspect="1"/>
              </p:cNvGrpSpPr>
              <p:nvPr/>
            </p:nvGrpSpPr>
            <p:grpSpPr bwMode="auto">
              <a:xfrm>
                <a:off x="2840" y="1474"/>
                <a:ext cx="184" cy="74"/>
                <a:chOff x="0" y="2282"/>
                <a:chExt cx="238" cy="326"/>
              </a:xfrm>
            </p:grpSpPr>
            <p:sp>
              <p:nvSpPr>
                <p:cNvPr id="44175" name="Rectangle 552"/>
                <p:cNvSpPr>
                  <a:spLocks noChangeAspect="1" noChangeArrowheads="1"/>
                </p:cNvSpPr>
                <p:nvPr/>
              </p:nvSpPr>
              <p:spPr bwMode="auto">
                <a:xfrm>
                  <a:off x="43" y="2282"/>
                  <a:ext cx="152"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176" name="Rectangle 553"/>
                <p:cNvSpPr>
                  <a:spLocks noChangeAspect="1" noChangeArrowheads="1"/>
                </p:cNvSpPr>
                <p:nvPr/>
              </p:nvSpPr>
              <p:spPr bwMode="auto">
                <a:xfrm>
                  <a:off x="0" y="2282"/>
                  <a:ext cx="238"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661" name="Group 554"/>
              <p:cNvGrpSpPr>
                <a:grpSpLocks noChangeAspect="1"/>
              </p:cNvGrpSpPr>
              <p:nvPr/>
            </p:nvGrpSpPr>
            <p:grpSpPr bwMode="auto">
              <a:xfrm>
                <a:off x="3024" y="1474"/>
                <a:ext cx="332" cy="74"/>
                <a:chOff x="238" y="2282"/>
                <a:chExt cx="429" cy="326"/>
              </a:xfrm>
            </p:grpSpPr>
            <p:sp>
              <p:nvSpPr>
                <p:cNvPr id="44173" name="Rectangle 555"/>
                <p:cNvSpPr>
                  <a:spLocks noChangeAspect="1" noChangeArrowheads="1"/>
                </p:cNvSpPr>
                <p:nvPr/>
              </p:nvSpPr>
              <p:spPr bwMode="auto">
                <a:xfrm>
                  <a:off x="281" y="2282"/>
                  <a:ext cx="343"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174" name="Rectangle 556"/>
                <p:cNvSpPr>
                  <a:spLocks noChangeAspect="1" noChangeArrowheads="1"/>
                </p:cNvSpPr>
                <p:nvPr/>
              </p:nvSpPr>
              <p:spPr bwMode="auto">
                <a:xfrm>
                  <a:off x="238" y="2282"/>
                  <a:ext cx="429"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662" name="Group 557"/>
              <p:cNvGrpSpPr>
                <a:grpSpLocks noChangeAspect="1"/>
              </p:cNvGrpSpPr>
              <p:nvPr/>
            </p:nvGrpSpPr>
            <p:grpSpPr bwMode="auto">
              <a:xfrm>
                <a:off x="3356" y="1474"/>
                <a:ext cx="332" cy="74"/>
                <a:chOff x="667" y="2282"/>
                <a:chExt cx="429" cy="326"/>
              </a:xfrm>
            </p:grpSpPr>
            <p:sp>
              <p:nvSpPr>
                <p:cNvPr id="44171" name="Rectangle 558"/>
                <p:cNvSpPr>
                  <a:spLocks noChangeAspect="1" noChangeArrowheads="1"/>
                </p:cNvSpPr>
                <p:nvPr/>
              </p:nvSpPr>
              <p:spPr bwMode="auto">
                <a:xfrm>
                  <a:off x="710" y="2282"/>
                  <a:ext cx="343"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172" name="Rectangle 559"/>
                <p:cNvSpPr>
                  <a:spLocks noChangeAspect="1" noChangeArrowheads="1"/>
                </p:cNvSpPr>
                <p:nvPr/>
              </p:nvSpPr>
              <p:spPr bwMode="auto">
                <a:xfrm>
                  <a:off x="667" y="2282"/>
                  <a:ext cx="429"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663" name="Group 560"/>
              <p:cNvGrpSpPr>
                <a:grpSpLocks noChangeAspect="1"/>
              </p:cNvGrpSpPr>
              <p:nvPr/>
            </p:nvGrpSpPr>
            <p:grpSpPr bwMode="auto">
              <a:xfrm>
                <a:off x="3688" y="1474"/>
                <a:ext cx="332" cy="74"/>
                <a:chOff x="1096" y="2282"/>
                <a:chExt cx="429" cy="326"/>
              </a:xfrm>
            </p:grpSpPr>
            <p:sp>
              <p:nvSpPr>
                <p:cNvPr id="44169" name="Rectangle 561"/>
                <p:cNvSpPr>
                  <a:spLocks noChangeAspect="1" noChangeArrowheads="1"/>
                </p:cNvSpPr>
                <p:nvPr/>
              </p:nvSpPr>
              <p:spPr bwMode="auto">
                <a:xfrm>
                  <a:off x="1139" y="2282"/>
                  <a:ext cx="343"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170" name="Rectangle 562"/>
                <p:cNvSpPr>
                  <a:spLocks noChangeAspect="1" noChangeArrowheads="1"/>
                </p:cNvSpPr>
                <p:nvPr/>
              </p:nvSpPr>
              <p:spPr bwMode="auto">
                <a:xfrm>
                  <a:off x="1096" y="2282"/>
                  <a:ext cx="429"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664" name="Group 563"/>
              <p:cNvGrpSpPr>
                <a:grpSpLocks noChangeAspect="1"/>
              </p:cNvGrpSpPr>
              <p:nvPr/>
            </p:nvGrpSpPr>
            <p:grpSpPr bwMode="auto">
              <a:xfrm>
                <a:off x="4020" y="1474"/>
                <a:ext cx="215" cy="74"/>
                <a:chOff x="1525" y="2282"/>
                <a:chExt cx="277" cy="326"/>
              </a:xfrm>
            </p:grpSpPr>
            <p:sp>
              <p:nvSpPr>
                <p:cNvPr id="44167" name="Rectangle 564"/>
                <p:cNvSpPr>
                  <a:spLocks noChangeAspect="1" noChangeArrowheads="1"/>
                </p:cNvSpPr>
                <p:nvPr/>
              </p:nvSpPr>
              <p:spPr bwMode="auto">
                <a:xfrm>
                  <a:off x="1568" y="2282"/>
                  <a:ext cx="191"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168" name="Rectangle 565"/>
                <p:cNvSpPr>
                  <a:spLocks noChangeAspect="1" noChangeArrowheads="1"/>
                </p:cNvSpPr>
                <p:nvPr/>
              </p:nvSpPr>
              <p:spPr bwMode="auto">
                <a:xfrm>
                  <a:off x="1525" y="2282"/>
                  <a:ext cx="277"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665" name="Group 566"/>
              <p:cNvGrpSpPr>
                <a:grpSpLocks noChangeAspect="1"/>
              </p:cNvGrpSpPr>
              <p:nvPr/>
            </p:nvGrpSpPr>
            <p:grpSpPr bwMode="auto">
              <a:xfrm>
                <a:off x="4235" y="1474"/>
                <a:ext cx="332" cy="74"/>
                <a:chOff x="1802" y="2282"/>
                <a:chExt cx="429" cy="326"/>
              </a:xfrm>
            </p:grpSpPr>
            <p:sp>
              <p:nvSpPr>
                <p:cNvPr id="44165" name="Rectangle 567"/>
                <p:cNvSpPr>
                  <a:spLocks noChangeAspect="1" noChangeArrowheads="1"/>
                </p:cNvSpPr>
                <p:nvPr/>
              </p:nvSpPr>
              <p:spPr bwMode="auto">
                <a:xfrm>
                  <a:off x="1845" y="2282"/>
                  <a:ext cx="343"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166" name="Rectangle 568"/>
                <p:cNvSpPr>
                  <a:spLocks noChangeAspect="1" noChangeArrowheads="1"/>
                </p:cNvSpPr>
                <p:nvPr/>
              </p:nvSpPr>
              <p:spPr bwMode="auto">
                <a:xfrm>
                  <a:off x="1802" y="2282"/>
                  <a:ext cx="429"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666" name="Group 569"/>
              <p:cNvGrpSpPr>
                <a:grpSpLocks noChangeAspect="1"/>
              </p:cNvGrpSpPr>
              <p:nvPr/>
            </p:nvGrpSpPr>
            <p:grpSpPr bwMode="auto">
              <a:xfrm>
                <a:off x="4567" y="1474"/>
                <a:ext cx="400" cy="74"/>
                <a:chOff x="2231" y="2282"/>
                <a:chExt cx="517" cy="326"/>
              </a:xfrm>
            </p:grpSpPr>
            <p:sp>
              <p:nvSpPr>
                <p:cNvPr id="44163" name="Rectangle 570"/>
                <p:cNvSpPr>
                  <a:spLocks noChangeAspect="1" noChangeArrowheads="1"/>
                </p:cNvSpPr>
                <p:nvPr/>
              </p:nvSpPr>
              <p:spPr bwMode="auto">
                <a:xfrm>
                  <a:off x="2274" y="2282"/>
                  <a:ext cx="431"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164" name="Rectangle 571"/>
                <p:cNvSpPr>
                  <a:spLocks noChangeAspect="1" noChangeArrowheads="1"/>
                </p:cNvSpPr>
                <p:nvPr/>
              </p:nvSpPr>
              <p:spPr bwMode="auto">
                <a:xfrm>
                  <a:off x="2231" y="2282"/>
                  <a:ext cx="517"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667" name="Group 572"/>
              <p:cNvGrpSpPr>
                <a:grpSpLocks noChangeAspect="1"/>
              </p:cNvGrpSpPr>
              <p:nvPr/>
            </p:nvGrpSpPr>
            <p:grpSpPr bwMode="auto">
              <a:xfrm>
                <a:off x="4967" y="1474"/>
                <a:ext cx="365" cy="74"/>
                <a:chOff x="2748" y="2282"/>
                <a:chExt cx="472" cy="326"/>
              </a:xfrm>
            </p:grpSpPr>
            <p:sp>
              <p:nvSpPr>
                <p:cNvPr id="44159" name="Rectangle 573"/>
                <p:cNvSpPr>
                  <a:spLocks noChangeAspect="1" noChangeArrowheads="1"/>
                </p:cNvSpPr>
                <p:nvPr/>
              </p:nvSpPr>
              <p:spPr bwMode="auto">
                <a:xfrm>
                  <a:off x="2748" y="2282"/>
                  <a:ext cx="472"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44668" name="Group 574"/>
                <p:cNvGrpSpPr>
                  <a:grpSpLocks noChangeAspect="1"/>
                </p:cNvGrpSpPr>
                <p:nvPr/>
              </p:nvGrpSpPr>
              <p:grpSpPr bwMode="auto">
                <a:xfrm>
                  <a:off x="2748" y="2282"/>
                  <a:ext cx="472" cy="326"/>
                  <a:chOff x="2748" y="2282"/>
                  <a:chExt cx="472" cy="326"/>
                </a:xfrm>
              </p:grpSpPr>
              <p:sp>
                <p:nvSpPr>
                  <p:cNvPr id="44161" name="Rectangle 575"/>
                  <p:cNvSpPr>
                    <a:spLocks noChangeAspect="1" noChangeArrowheads="1"/>
                  </p:cNvSpPr>
                  <p:nvPr/>
                </p:nvSpPr>
                <p:spPr bwMode="auto">
                  <a:xfrm>
                    <a:off x="2791" y="2282"/>
                    <a:ext cx="386"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162" name="Rectangle 576"/>
                  <p:cNvSpPr>
                    <a:spLocks noChangeAspect="1" noChangeArrowheads="1"/>
                  </p:cNvSpPr>
                  <p:nvPr/>
                </p:nvSpPr>
                <p:spPr bwMode="auto">
                  <a:xfrm>
                    <a:off x="2748" y="2282"/>
                    <a:ext cx="472"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44669" name="Group 577"/>
              <p:cNvGrpSpPr>
                <a:grpSpLocks noChangeAspect="1"/>
              </p:cNvGrpSpPr>
              <p:nvPr/>
            </p:nvGrpSpPr>
            <p:grpSpPr bwMode="auto">
              <a:xfrm>
                <a:off x="2840" y="1548"/>
                <a:ext cx="184" cy="73"/>
                <a:chOff x="0" y="2608"/>
                <a:chExt cx="238" cy="326"/>
              </a:xfrm>
            </p:grpSpPr>
            <p:sp>
              <p:nvSpPr>
                <p:cNvPr id="44157" name="Rectangle 578"/>
                <p:cNvSpPr>
                  <a:spLocks noChangeAspect="1" noChangeArrowheads="1"/>
                </p:cNvSpPr>
                <p:nvPr/>
              </p:nvSpPr>
              <p:spPr bwMode="auto">
                <a:xfrm>
                  <a:off x="43" y="2608"/>
                  <a:ext cx="152"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158" name="Rectangle 579"/>
                <p:cNvSpPr>
                  <a:spLocks noChangeAspect="1" noChangeArrowheads="1"/>
                </p:cNvSpPr>
                <p:nvPr/>
              </p:nvSpPr>
              <p:spPr bwMode="auto">
                <a:xfrm>
                  <a:off x="0" y="2608"/>
                  <a:ext cx="238"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670" name="Group 580"/>
              <p:cNvGrpSpPr>
                <a:grpSpLocks noChangeAspect="1"/>
              </p:cNvGrpSpPr>
              <p:nvPr/>
            </p:nvGrpSpPr>
            <p:grpSpPr bwMode="auto">
              <a:xfrm>
                <a:off x="3024" y="1548"/>
                <a:ext cx="332" cy="73"/>
                <a:chOff x="238" y="2608"/>
                <a:chExt cx="429" cy="326"/>
              </a:xfrm>
            </p:grpSpPr>
            <p:sp>
              <p:nvSpPr>
                <p:cNvPr id="44155" name="Rectangle 581"/>
                <p:cNvSpPr>
                  <a:spLocks noChangeAspect="1" noChangeArrowheads="1"/>
                </p:cNvSpPr>
                <p:nvPr/>
              </p:nvSpPr>
              <p:spPr bwMode="auto">
                <a:xfrm>
                  <a:off x="281" y="2608"/>
                  <a:ext cx="343"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156" name="Rectangle 582"/>
                <p:cNvSpPr>
                  <a:spLocks noChangeAspect="1" noChangeArrowheads="1"/>
                </p:cNvSpPr>
                <p:nvPr/>
              </p:nvSpPr>
              <p:spPr bwMode="auto">
                <a:xfrm>
                  <a:off x="238" y="2608"/>
                  <a:ext cx="429"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671" name="Group 583"/>
              <p:cNvGrpSpPr>
                <a:grpSpLocks noChangeAspect="1"/>
              </p:cNvGrpSpPr>
              <p:nvPr/>
            </p:nvGrpSpPr>
            <p:grpSpPr bwMode="auto">
              <a:xfrm>
                <a:off x="3356" y="1548"/>
                <a:ext cx="332" cy="73"/>
                <a:chOff x="667" y="2608"/>
                <a:chExt cx="429" cy="326"/>
              </a:xfrm>
            </p:grpSpPr>
            <p:sp>
              <p:nvSpPr>
                <p:cNvPr id="44153" name="Rectangle 584"/>
                <p:cNvSpPr>
                  <a:spLocks noChangeAspect="1" noChangeArrowheads="1"/>
                </p:cNvSpPr>
                <p:nvPr/>
              </p:nvSpPr>
              <p:spPr bwMode="auto">
                <a:xfrm>
                  <a:off x="710" y="2608"/>
                  <a:ext cx="343"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154" name="Rectangle 585"/>
                <p:cNvSpPr>
                  <a:spLocks noChangeAspect="1" noChangeArrowheads="1"/>
                </p:cNvSpPr>
                <p:nvPr/>
              </p:nvSpPr>
              <p:spPr bwMode="auto">
                <a:xfrm>
                  <a:off x="667" y="2608"/>
                  <a:ext cx="429"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032" name="Group 586"/>
              <p:cNvGrpSpPr>
                <a:grpSpLocks noChangeAspect="1"/>
              </p:cNvGrpSpPr>
              <p:nvPr/>
            </p:nvGrpSpPr>
            <p:grpSpPr bwMode="auto">
              <a:xfrm>
                <a:off x="3688" y="1548"/>
                <a:ext cx="332" cy="73"/>
                <a:chOff x="1096" y="2608"/>
                <a:chExt cx="429" cy="326"/>
              </a:xfrm>
            </p:grpSpPr>
            <p:sp>
              <p:nvSpPr>
                <p:cNvPr id="44151" name="Rectangle 587"/>
                <p:cNvSpPr>
                  <a:spLocks noChangeAspect="1" noChangeArrowheads="1"/>
                </p:cNvSpPr>
                <p:nvPr/>
              </p:nvSpPr>
              <p:spPr bwMode="auto">
                <a:xfrm>
                  <a:off x="1139" y="2608"/>
                  <a:ext cx="343"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152" name="Rectangle 588"/>
                <p:cNvSpPr>
                  <a:spLocks noChangeAspect="1" noChangeArrowheads="1"/>
                </p:cNvSpPr>
                <p:nvPr/>
              </p:nvSpPr>
              <p:spPr bwMode="auto">
                <a:xfrm>
                  <a:off x="1096" y="2608"/>
                  <a:ext cx="429"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033" name="Group 589"/>
              <p:cNvGrpSpPr>
                <a:grpSpLocks noChangeAspect="1"/>
              </p:cNvGrpSpPr>
              <p:nvPr/>
            </p:nvGrpSpPr>
            <p:grpSpPr bwMode="auto">
              <a:xfrm>
                <a:off x="4020" y="1548"/>
                <a:ext cx="215" cy="73"/>
                <a:chOff x="1525" y="2608"/>
                <a:chExt cx="277" cy="326"/>
              </a:xfrm>
            </p:grpSpPr>
            <p:sp>
              <p:nvSpPr>
                <p:cNvPr id="44149" name="Rectangle 590"/>
                <p:cNvSpPr>
                  <a:spLocks noChangeAspect="1" noChangeArrowheads="1"/>
                </p:cNvSpPr>
                <p:nvPr/>
              </p:nvSpPr>
              <p:spPr bwMode="auto">
                <a:xfrm>
                  <a:off x="1568" y="2608"/>
                  <a:ext cx="191"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150" name="Rectangle 591"/>
                <p:cNvSpPr>
                  <a:spLocks noChangeAspect="1" noChangeArrowheads="1"/>
                </p:cNvSpPr>
                <p:nvPr/>
              </p:nvSpPr>
              <p:spPr bwMode="auto">
                <a:xfrm>
                  <a:off x="1525" y="2608"/>
                  <a:ext cx="277"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034" name="Group 592"/>
              <p:cNvGrpSpPr>
                <a:grpSpLocks noChangeAspect="1"/>
              </p:cNvGrpSpPr>
              <p:nvPr/>
            </p:nvGrpSpPr>
            <p:grpSpPr bwMode="auto">
              <a:xfrm>
                <a:off x="4235" y="1548"/>
                <a:ext cx="332" cy="73"/>
                <a:chOff x="1802" y="2608"/>
                <a:chExt cx="429" cy="326"/>
              </a:xfrm>
            </p:grpSpPr>
            <p:sp>
              <p:nvSpPr>
                <p:cNvPr id="44147" name="Rectangle 593"/>
                <p:cNvSpPr>
                  <a:spLocks noChangeAspect="1" noChangeArrowheads="1"/>
                </p:cNvSpPr>
                <p:nvPr/>
              </p:nvSpPr>
              <p:spPr bwMode="auto">
                <a:xfrm>
                  <a:off x="1845" y="2608"/>
                  <a:ext cx="343"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148" name="Rectangle 594"/>
                <p:cNvSpPr>
                  <a:spLocks noChangeAspect="1" noChangeArrowheads="1"/>
                </p:cNvSpPr>
                <p:nvPr/>
              </p:nvSpPr>
              <p:spPr bwMode="auto">
                <a:xfrm>
                  <a:off x="1802" y="2608"/>
                  <a:ext cx="429"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035" name="Group 595"/>
              <p:cNvGrpSpPr>
                <a:grpSpLocks noChangeAspect="1"/>
              </p:cNvGrpSpPr>
              <p:nvPr/>
            </p:nvGrpSpPr>
            <p:grpSpPr bwMode="auto">
              <a:xfrm>
                <a:off x="4567" y="1548"/>
                <a:ext cx="400" cy="73"/>
                <a:chOff x="2231" y="2608"/>
                <a:chExt cx="517" cy="326"/>
              </a:xfrm>
            </p:grpSpPr>
            <p:sp>
              <p:nvSpPr>
                <p:cNvPr id="44145" name="Rectangle 596"/>
                <p:cNvSpPr>
                  <a:spLocks noChangeAspect="1" noChangeArrowheads="1"/>
                </p:cNvSpPr>
                <p:nvPr/>
              </p:nvSpPr>
              <p:spPr bwMode="auto">
                <a:xfrm>
                  <a:off x="2274" y="2608"/>
                  <a:ext cx="431"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146" name="Rectangle 597"/>
                <p:cNvSpPr>
                  <a:spLocks noChangeAspect="1" noChangeArrowheads="1"/>
                </p:cNvSpPr>
                <p:nvPr/>
              </p:nvSpPr>
              <p:spPr bwMode="auto">
                <a:xfrm>
                  <a:off x="2231" y="2608"/>
                  <a:ext cx="517"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036" name="Group 598"/>
              <p:cNvGrpSpPr>
                <a:grpSpLocks noChangeAspect="1"/>
              </p:cNvGrpSpPr>
              <p:nvPr/>
            </p:nvGrpSpPr>
            <p:grpSpPr bwMode="auto">
              <a:xfrm>
                <a:off x="4967" y="1548"/>
                <a:ext cx="365" cy="73"/>
                <a:chOff x="2748" y="2608"/>
                <a:chExt cx="472" cy="326"/>
              </a:xfrm>
            </p:grpSpPr>
            <p:sp>
              <p:nvSpPr>
                <p:cNvPr id="44141" name="Rectangle 599"/>
                <p:cNvSpPr>
                  <a:spLocks noChangeAspect="1" noChangeArrowheads="1"/>
                </p:cNvSpPr>
                <p:nvPr/>
              </p:nvSpPr>
              <p:spPr bwMode="auto">
                <a:xfrm>
                  <a:off x="2748" y="2608"/>
                  <a:ext cx="472"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44038" name="Group 600"/>
                <p:cNvGrpSpPr>
                  <a:grpSpLocks noChangeAspect="1"/>
                </p:cNvGrpSpPr>
                <p:nvPr/>
              </p:nvGrpSpPr>
              <p:grpSpPr bwMode="auto">
                <a:xfrm>
                  <a:off x="2748" y="2608"/>
                  <a:ext cx="472" cy="326"/>
                  <a:chOff x="2748" y="2608"/>
                  <a:chExt cx="472" cy="326"/>
                </a:xfrm>
              </p:grpSpPr>
              <p:sp>
                <p:nvSpPr>
                  <p:cNvPr id="44143" name="Rectangle 601"/>
                  <p:cNvSpPr>
                    <a:spLocks noChangeAspect="1" noChangeArrowheads="1"/>
                  </p:cNvSpPr>
                  <p:nvPr/>
                </p:nvSpPr>
                <p:spPr bwMode="auto">
                  <a:xfrm>
                    <a:off x="2791" y="2608"/>
                    <a:ext cx="386"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144" name="Rectangle 602"/>
                  <p:cNvSpPr>
                    <a:spLocks noChangeAspect="1" noChangeArrowheads="1"/>
                  </p:cNvSpPr>
                  <p:nvPr/>
                </p:nvSpPr>
                <p:spPr bwMode="auto">
                  <a:xfrm>
                    <a:off x="2748" y="2608"/>
                    <a:ext cx="472"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grpSp>
            <p:nvGrpSpPr>
              <p:cNvPr id="44039" name="Group 603"/>
              <p:cNvGrpSpPr>
                <a:grpSpLocks noChangeAspect="1"/>
              </p:cNvGrpSpPr>
              <p:nvPr/>
            </p:nvGrpSpPr>
            <p:grpSpPr bwMode="auto">
              <a:xfrm>
                <a:off x="2840" y="1621"/>
                <a:ext cx="184" cy="73"/>
                <a:chOff x="0" y="2934"/>
                <a:chExt cx="238" cy="326"/>
              </a:xfrm>
            </p:grpSpPr>
            <p:sp>
              <p:nvSpPr>
                <p:cNvPr id="44139" name="Rectangle 604"/>
                <p:cNvSpPr>
                  <a:spLocks noChangeAspect="1" noChangeArrowheads="1"/>
                </p:cNvSpPr>
                <p:nvPr/>
              </p:nvSpPr>
              <p:spPr bwMode="auto">
                <a:xfrm>
                  <a:off x="43" y="2934"/>
                  <a:ext cx="152"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140" name="Rectangle 605"/>
                <p:cNvSpPr>
                  <a:spLocks noChangeAspect="1" noChangeArrowheads="1"/>
                </p:cNvSpPr>
                <p:nvPr/>
              </p:nvSpPr>
              <p:spPr bwMode="auto">
                <a:xfrm>
                  <a:off x="0" y="2934"/>
                  <a:ext cx="238"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041" name="Group 606"/>
              <p:cNvGrpSpPr>
                <a:grpSpLocks noChangeAspect="1"/>
              </p:cNvGrpSpPr>
              <p:nvPr/>
            </p:nvGrpSpPr>
            <p:grpSpPr bwMode="auto">
              <a:xfrm>
                <a:off x="3024" y="1621"/>
                <a:ext cx="332" cy="73"/>
                <a:chOff x="238" y="2934"/>
                <a:chExt cx="429" cy="326"/>
              </a:xfrm>
            </p:grpSpPr>
            <p:sp>
              <p:nvSpPr>
                <p:cNvPr id="44137" name="Rectangle 607"/>
                <p:cNvSpPr>
                  <a:spLocks noChangeAspect="1" noChangeArrowheads="1"/>
                </p:cNvSpPr>
                <p:nvPr/>
              </p:nvSpPr>
              <p:spPr bwMode="auto">
                <a:xfrm>
                  <a:off x="281" y="2934"/>
                  <a:ext cx="343"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138" name="Rectangle 608"/>
                <p:cNvSpPr>
                  <a:spLocks noChangeAspect="1" noChangeArrowheads="1"/>
                </p:cNvSpPr>
                <p:nvPr/>
              </p:nvSpPr>
              <p:spPr bwMode="auto">
                <a:xfrm>
                  <a:off x="238" y="2934"/>
                  <a:ext cx="429"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042" name="Group 609"/>
              <p:cNvGrpSpPr>
                <a:grpSpLocks noChangeAspect="1"/>
              </p:cNvGrpSpPr>
              <p:nvPr/>
            </p:nvGrpSpPr>
            <p:grpSpPr bwMode="auto">
              <a:xfrm>
                <a:off x="3356" y="1621"/>
                <a:ext cx="332" cy="73"/>
                <a:chOff x="667" y="2934"/>
                <a:chExt cx="429" cy="326"/>
              </a:xfrm>
            </p:grpSpPr>
            <p:sp>
              <p:nvSpPr>
                <p:cNvPr id="44135" name="Rectangle 610"/>
                <p:cNvSpPr>
                  <a:spLocks noChangeAspect="1" noChangeArrowheads="1"/>
                </p:cNvSpPr>
                <p:nvPr/>
              </p:nvSpPr>
              <p:spPr bwMode="auto">
                <a:xfrm>
                  <a:off x="710" y="2934"/>
                  <a:ext cx="343"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136" name="Rectangle 611"/>
                <p:cNvSpPr>
                  <a:spLocks noChangeAspect="1" noChangeArrowheads="1"/>
                </p:cNvSpPr>
                <p:nvPr/>
              </p:nvSpPr>
              <p:spPr bwMode="auto">
                <a:xfrm>
                  <a:off x="667" y="2934"/>
                  <a:ext cx="429"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043" name="Group 612"/>
              <p:cNvGrpSpPr>
                <a:grpSpLocks noChangeAspect="1"/>
              </p:cNvGrpSpPr>
              <p:nvPr/>
            </p:nvGrpSpPr>
            <p:grpSpPr bwMode="auto">
              <a:xfrm>
                <a:off x="3688" y="1621"/>
                <a:ext cx="332" cy="73"/>
                <a:chOff x="1096" y="2934"/>
                <a:chExt cx="429" cy="326"/>
              </a:xfrm>
            </p:grpSpPr>
            <p:sp>
              <p:nvSpPr>
                <p:cNvPr id="44133" name="Rectangle 613"/>
                <p:cNvSpPr>
                  <a:spLocks noChangeAspect="1" noChangeArrowheads="1"/>
                </p:cNvSpPr>
                <p:nvPr/>
              </p:nvSpPr>
              <p:spPr bwMode="auto">
                <a:xfrm>
                  <a:off x="1139" y="2934"/>
                  <a:ext cx="343"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134" name="Rectangle 614"/>
                <p:cNvSpPr>
                  <a:spLocks noChangeAspect="1" noChangeArrowheads="1"/>
                </p:cNvSpPr>
                <p:nvPr/>
              </p:nvSpPr>
              <p:spPr bwMode="auto">
                <a:xfrm>
                  <a:off x="1096" y="2934"/>
                  <a:ext cx="429"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044" name="Group 615"/>
              <p:cNvGrpSpPr>
                <a:grpSpLocks noChangeAspect="1"/>
              </p:cNvGrpSpPr>
              <p:nvPr/>
            </p:nvGrpSpPr>
            <p:grpSpPr bwMode="auto">
              <a:xfrm>
                <a:off x="4020" y="1621"/>
                <a:ext cx="215" cy="73"/>
                <a:chOff x="1525" y="2934"/>
                <a:chExt cx="277" cy="326"/>
              </a:xfrm>
            </p:grpSpPr>
            <p:sp>
              <p:nvSpPr>
                <p:cNvPr id="44131" name="Rectangle 616"/>
                <p:cNvSpPr>
                  <a:spLocks noChangeAspect="1" noChangeArrowheads="1"/>
                </p:cNvSpPr>
                <p:nvPr/>
              </p:nvSpPr>
              <p:spPr bwMode="auto">
                <a:xfrm>
                  <a:off x="1568" y="2934"/>
                  <a:ext cx="191"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132" name="Rectangle 617"/>
                <p:cNvSpPr>
                  <a:spLocks noChangeAspect="1" noChangeArrowheads="1"/>
                </p:cNvSpPr>
                <p:nvPr/>
              </p:nvSpPr>
              <p:spPr bwMode="auto">
                <a:xfrm>
                  <a:off x="1525" y="2934"/>
                  <a:ext cx="277"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045" name="Group 618"/>
              <p:cNvGrpSpPr>
                <a:grpSpLocks noChangeAspect="1"/>
              </p:cNvGrpSpPr>
              <p:nvPr/>
            </p:nvGrpSpPr>
            <p:grpSpPr bwMode="auto">
              <a:xfrm>
                <a:off x="4235" y="1621"/>
                <a:ext cx="332" cy="73"/>
                <a:chOff x="1802" y="2934"/>
                <a:chExt cx="429" cy="326"/>
              </a:xfrm>
            </p:grpSpPr>
            <p:sp>
              <p:nvSpPr>
                <p:cNvPr id="44129" name="Rectangle 619"/>
                <p:cNvSpPr>
                  <a:spLocks noChangeAspect="1" noChangeArrowheads="1"/>
                </p:cNvSpPr>
                <p:nvPr/>
              </p:nvSpPr>
              <p:spPr bwMode="auto">
                <a:xfrm>
                  <a:off x="1845" y="2934"/>
                  <a:ext cx="343"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130" name="Rectangle 620"/>
                <p:cNvSpPr>
                  <a:spLocks noChangeAspect="1" noChangeArrowheads="1"/>
                </p:cNvSpPr>
                <p:nvPr/>
              </p:nvSpPr>
              <p:spPr bwMode="auto">
                <a:xfrm>
                  <a:off x="1802" y="2934"/>
                  <a:ext cx="429"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046" name="Group 621"/>
              <p:cNvGrpSpPr>
                <a:grpSpLocks noChangeAspect="1"/>
              </p:cNvGrpSpPr>
              <p:nvPr/>
            </p:nvGrpSpPr>
            <p:grpSpPr bwMode="auto">
              <a:xfrm>
                <a:off x="4567" y="1621"/>
                <a:ext cx="400" cy="73"/>
                <a:chOff x="2231" y="2934"/>
                <a:chExt cx="517" cy="326"/>
              </a:xfrm>
            </p:grpSpPr>
            <p:sp>
              <p:nvSpPr>
                <p:cNvPr id="44127" name="Rectangle 622"/>
                <p:cNvSpPr>
                  <a:spLocks noChangeAspect="1" noChangeArrowheads="1"/>
                </p:cNvSpPr>
                <p:nvPr/>
              </p:nvSpPr>
              <p:spPr bwMode="auto">
                <a:xfrm>
                  <a:off x="2274" y="2934"/>
                  <a:ext cx="431"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128" name="Rectangle 623"/>
                <p:cNvSpPr>
                  <a:spLocks noChangeAspect="1" noChangeArrowheads="1"/>
                </p:cNvSpPr>
                <p:nvPr/>
              </p:nvSpPr>
              <p:spPr bwMode="auto">
                <a:xfrm>
                  <a:off x="2231" y="2934"/>
                  <a:ext cx="517"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nvGrpSpPr>
              <p:cNvPr id="44047" name="Group 624"/>
              <p:cNvGrpSpPr>
                <a:grpSpLocks noChangeAspect="1"/>
              </p:cNvGrpSpPr>
              <p:nvPr/>
            </p:nvGrpSpPr>
            <p:grpSpPr bwMode="auto">
              <a:xfrm>
                <a:off x="4967" y="1621"/>
                <a:ext cx="365" cy="73"/>
                <a:chOff x="2748" y="2934"/>
                <a:chExt cx="472" cy="326"/>
              </a:xfrm>
            </p:grpSpPr>
            <p:sp>
              <p:nvSpPr>
                <p:cNvPr id="44123" name="Rectangle 625"/>
                <p:cNvSpPr>
                  <a:spLocks noChangeAspect="1" noChangeArrowheads="1"/>
                </p:cNvSpPr>
                <p:nvPr/>
              </p:nvSpPr>
              <p:spPr bwMode="auto">
                <a:xfrm>
                  <a:off x="2748" y="2934"/>
                  <a:ext cx="472" cy="326"/>
                </a:xfrm>
                <a:prstGeom prst="rect">
                  <a:avLst/>
                </a:prstGeom>
                <a:solidFill>
                  <a:schemeClr val="accent1"/>
                </a:solidFill>
                <a:ln w="9525">
                  <a:solidFill>
                    <a:srgbClr val="969696"/>
                  </a:solidFill>
                  <a:miter lim="800000"/>
                  <a:headEnd/>
                  <a:tailEnd/>
                </a:ln>
              </p:spPr>
              <p:txBody>
                <a:bodyPr lIns="0" tIns="0" rIns="0" bIns="0" anchor="ctr" anchorCtr="1"/>
                <a:lstStyle/>
                <a:p>
                  <a:endParaRPr lang="en-US"/>
                </a:p>
              </p:txBody>
            </p:sp>
            <p:grpSp>
              <p:nvGrpSpPr>
                <p:cNvPr id="44048" name="Group 626"/>
                <p:cNvGrpSpPr>
                  <a:grpSpLocks noChangeAspect="1"/>
                </p:cNvGrpSpPr>
                <p:nvPr/>
              </p:nvGrpSpPr>
              <p:grpSpPr bwMode="auto">
                <a:xfrm>
                  <a:off x="2748" y="2934"/>
                  <a:ext cx="472" cy="326"/>
                  <a:chOff x="2748" y="2934"/>
                  <a:chExt cx="472" cy="326"/>
                </a:xfrm>
              </p:grpSpPr>
              <p:sp>
                <p:nvSpPr>
                  <p:cNvPr id="44125" name="Rectangle 627"/>
                  <p:cNvSpPr>
                    <a:spLocks noChangeAspect="1" noChangeArrowheads="1"/>
                  </p:cNvSpPr>
                  <p:nvPr/>
                </p:nvSpPr>
                <p:spPr bwMode="auto">
                  <a:xfrm>
                    <a:off x="2791" y="2934"/>
                    <a:ext cx="386" cy="326"/>
                  </a:xfrm>
                  <a:prstGeom prst="rect">
                    <a:avLst/>
                  </a:prstGeom>
                  <a:solidFill>
                    <a:schemeClr val="accent1"/>
                  </a:solidFill>
                  <a:ln w="9525">
                    <a:solidFill>
                      <a:srgbClr val="969696"/>
                    </a:solidFill>
                    <a:miter lim="800000"/>
                    <a:headEnd/>
                    <a:tailEnd/>
                  </a:ln>
                </p:spPr>
                <p:txBody>
                  <a:bodyPr lIns="0" tIns="0" rIns="0" bIns="0"/>
                  <a:lstStyle/>
                  <a:p>
                    <a:pPr algn="l"/>
                    <a:r>
                      <a:rPr lang="en-US" sz="1000" b="0" baseline="0">
                        <a:latin typeface="Times New Roman" pitchFamily="18" charset="0"/>
                        <a:cs typeface="Times New Roman" pitchFamily="18" charset="0"/>
                      </a:rPr>
                      <a:t> </a:t>
                    </a:r>
                  </a:p>
                  <a:p>
                    <a:pPr algn="l" eaLnBrk="0" hangingPunct="0"/>
                    <a:endParaRPr lang="en-US" sz="2400" b="0" baseline="0">
                      <a:latin typeface="Times New Roman" pitchFamily="18" charset="0"/>
                    </a:endParaRPr>
                  </a:p>
                </p:txBody>
              </p:sp>
              <p:sp>
                <p:nvSpPr>
                  <p:cNvPr id="44126" name="Rectangle 628"/>
                  <p:cNvSpPr>
                    <a:spLocks noChangeAspect="1" noChangeArrowheads="1"/>
                  </p:cNvSpPr>
                  <p:nvPr/>
                </p:nvSpPr>
                <p:spPr bwMode="auto">
                  <a:xfrm>
                    <a:off x="2748" y="2934"/>
                    <a:ext cx="472" cy="326"/>
                  </a:xfrm>
                  <a:prstGeom prst="rect">
                    <a:avLst/>
                  </a:prstGeom>
                  <a:solidFill>
                    <a:schemeClr val="accent1"/>
                  </a:solidFill>
                  <a:ln w="7">
                    <a:solidFill>
                      <a:srgbClr val="969696"/>
                    </a:solidFill>
                    <a:miter lim="800000"/>
                    <a:headEnd/>
                    <a:tailEnd/>
                  </a:ln>
                </p:spPr>
                <p:txBody>
                  <a:bodyPr lIns="0" tIns="0" rIns="0" bIns="0" anchor="ctr" anchorCtr="1"/>
                  <a:lstStyle/>
                  <a:p>
                    <a:endParaRPr lang="en-US"/>
                  </a:p>
                </p:txBody>
              </p:sp>
            </p:grpSp>
          </p:grpSp>
          <p:sp>
            <p:nvSpPr>
              <p:cNvPr id="44122" name="Rectangle 629"/>
              <p:cNvSpPr>
                <a:spLocks noChangeAspect="1" noChangeArrowheads="1"/>
              </p:cNvSpPr>
              <p:nvPr/>
            </p:nvSpPr>
            <p:spPr bwMode="auto">
              <a:xfrm>
                <a:off x="2838" y="961"/>
                <a:ext cx="2496" cy="734"/>
              </a:xfrm>
              <a:prstGeom prst="rect">
                <a:avLst/>
              </a:prstGeom>
              <a:noFill/>
              <a:ln w="11112">
                <a:solidFill>
                  <a:srgbClr val="A0A0A0"/>
                </a:solidFill>
                <a:miter lim="800000"/>
                <a:headEnd/>
                <a:tailEnd/>
              </a:ln>
            </p:spPr>
            <p:txBody>
              <a:bodyPr lIns="0" tIns="0" rIns="0" bIns="0" anchor="ctr" anchorCtr="1"/>
              <a:lstStyle/>
              <a:p>
                <a:endParaRPr lang="en-US"/>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73444"/>
                                        </p:tgtEl>
                                        <p:attrNameLst>
                                          <p:attrName>style.visibility</p:attrName>
                                        </p:attrNameLst>
                                      </p:cBhvr>
                                      <p:to>
                                        <p:strVal val="visible"/>
                                      </p:to>
                                    </p:set>
                                    <p:anim calcmode="lin" valueType="num">
                                      <p:cBhvr additive="base">
                                        <p:cTn id="13" dur="500" fill="hold"/>
                                        <p:tgtEl>
                                          <p:spTgt spid="573444"/>
                                        </p:tgtEl>
                                        <p:attrNameLst>
                                          <p:attrName>ppt_x</p:attrName>
                                        </p:attrNameLst>
                                      </p:cBhvr>
                                      <p:tavLst>
                                        <p:tav tm="0">
                                          <p:val>
                                            <p:strVal val="0-#ppt_w/2"/>
                                          </p:val>
                                        </p:tav>
                                        <p:tav tm="100000">
                                          <p:val>
                                            <p:strVal val="#ppt_x"/>
                                          </p:val>
                                        </p:tav>
                                      </p:tavLst>
                                    </p:anim>
                                    <p:anim calcmode="lin" valueType="num">
                                      <p:cBhvr additive="base">
                                        <p:cTn id="14" dur="500" fill="hold"/>
                                        <p:tgtEl>
                                          <p:spTgt spid="5734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Date Placeholder 3"/>
          <p:cNvSpPr>
            <a:spLocks noGrp="1"/>
          </p:cNvSpPr>
          <p:nvPr>
            <p:ph type="dt" sz="quarter" idx="10"/>
          </p:nvPr>
        </p:nvSpPr>
        <p:spPr/>
        <p:txBody>
          <a:bodyPr/>
          <a:lstStyle/>
          <a:p>
            <a:pPr>
              <a:defRPr/>
            </a:pPr>
            <a:r>
              <a:rPr lang="en-US"/>
              <a:t>2011</a:t>
            </a:r>
            <a:endParaRPr lang="en-GB"/>
          </a:p>
        </p:txBody>
      </p:sp>
      <p:sp>
        <p:nvSpPr>
          <p:cNvPr id="84" name="Slide Number Placeholder 5"/>
          <p:cNvSpPr>
            <a:spLocks noGrp="1"/>
          </p:cNvSpPr>
          <p:nvPr>
            <p:ph type="sldNum" sz="quarter" idx="12"/>
          </p:nvPr>
        </p:nvSpPr>
        <p:spPr/>
        <p:txBody>
          <a:bodyPr/>
          <a:lstStyle/>
          <a:p>
            <a:pPr>
              <a:defRPr/>
            </a:pPr>
            <a:fld id="{C1976395-AAC7-4DE0-B7F5-7388AC21545B}" type="slidenum">
              <a:rPr lang="en-GB"/>
              <a:pPr>
                <a:defRPr/>
              </a:pPr>
              <a:t>41</a:t>
            </a:fld>
            <a:endParaRPr lang="en-GB"/>
          </a:p>
        </p:txBody>
      </p:sp>
      <p:sp>
        <p:nvSpPr>
          <p:cNvPr id="121859" name="Rectangle 3"/>
          <p:cNvSpPr>
            <a:spLocks noGrp="1" noChangeArrowheads="1"/>
          </p:cNvSpPr>
          <p:nvPr>
            <p:ph type="body" idx="1"/>
          </p:nvPr>
        </p:nvSpPr>
        <p:spPr>
          <a:xfrm>
            <a:off x="184639" y="260350"/>
            <a:ext cx="8774723" cy="5835650"/>
          </a:xfrm>
          <a:solidFill>
            <a:srgbClr val="FFFF99"/>
          </a:solidFill>
        </p:spPr>
        <p:txBody>
          <a:bodyPr/>
          <a:lstStyle/>
          <a:p>
            <a:pPr algn="ctr" eaLnBrk="1" hangingPunct="1">
              <a:buFontTx/>
              <a:buNone/>
              <a:defRPr/>
            </a:pPr>
            <a:r>
              <a:rPr lang="en-US" sz="1800" b="1" smtClean="0">
                <a:solidFill>
                  <a:srgbClr val="96004B"/>
                </a:solidFill>
                <a:effectLst>
                  <a:outerShdw blurRad="38100" dist="38100" dir="2700000" algn="tl">
                    <a:srgbClr val="000000"/>
                  </a:outerShdw>
                </a:effectLst>
                <a:latin typeface="Verdana" pitchFamily="34" charset="0"/>
              </a:rPr>
              <a:t>Modeli rrjetor i të dhënave (CODASYL/DBTG</a:t>
            </a:r>
            <a:r>
              <a:rPr lang="en-US" sz="1800" b="1" i="1" smtClean="0">
                <a:solidFill>
                  <a:srgbClr val="96004B"/>
                </a:solidFill>
                <a:effectLst>
                  <a:outerShdw blurRad="38100" dist="38100" dir="2700000" algn="tl">
                    <a:srgbClr val="000000"/>
                  </a:outerShdw>
                </a:effectLst>
                <a:latin typeface="Verdana" pitchFamily="34" charset="0"/>
              </a:rPr>
              <a:t>)</a:t>
            </a:r>
            <a:r>
              <a:rPr lang="en-US" sz="1800" i="1" smtClean="0">
                <a:solidFill>
                  <a:srgbClr val="008080"/>
                </a:solidFill>
                <a:latin typeface="Lucida Bright" pitchFamily="18" charset="0"/>
              </a:rPr>
              <a:t> </a:t>
            </a:r>
          </a:p>
          <a:p>
            <a:pPr algn="ctr" eaLnBrk="1" hangingPunct="1">
              <a:buFontTx/>
              <a:buNone/>
              <a:defRPr/>
            </a:pPr>
            <a:r>
              <a:rPr lang="en-US" sz="1500" b="1" i="1" smtClean="0">
                <a:latin typeface="Verdana" pitchFamily="34" charset="0"/>
              </a:rPr>
              <a:t>(</a:t>
            </a:r>
            <a:r>
              <a:rPr lang="en-US" sz="1500" b="1" smtClean="0">
                <a:latin typeface="Verdana" pitchFamily="34" charset="0"/>
              </a:rPr>
              <a:t>standard i vendosur me q</a:t>
            </a:r>
            <a:r>
              <a:rPr lang="en-US" sz="1500" b="1" smtClean="0">
                <a:latin typeface="Verdana" pitchFamily="34" charset="0"/>
                <a:cs typeface="Tahoma" pitchFamily="34" charset="0"/>
              </a:rPr>
              <a:t>ëllim të manipulimit me struktuara</a:t>
            </a:r>
          </a:p>
          <a:p>
            <a:pPr algn="ctr" eaLnBrk="1" hangingPunct="1">
              <a:buFontTx/>
              <a:buNone/>
              <a:defRPr/>
            </a:pPr>
            <a:r>
              <a:rPr lang="en-US" sz="1500" b="1" smtClean="0">
                <a:latin typeface="Verdana" pitchFamily="34" charset="0"/>
                <a:cs typeface="Tahoma" pitchFamily="34" charset="0"/>
              </a:rPr>
              <a:t> të ndërlikuara të bazave të të dhënave)</a:t>
            </a:r>
          </a:p>
        </p:txBody>
      </p:sp>
      <p:grpSp>
        <p:nvGrpSpPr>
          <p:cNvPr id="2" name="Group 4"/>
          <p:cNvGrpSpPr>
            <a:grpSpLocks/>
          </p:cNvGrpSpPr>
          <p:nvPr/>
        </p:nvGrpSpPr>
        <p:grpSpPr bwMode="auto">
          <a:xfrm>
            <a:off x="1909398" y="1196975"/>
            <a:ext cx="6350977" cy="4337050"/>
            <a:chOff x="651" y="5895"/>
            <a:chExt cx="10000" cy="6828"/>
          </a:xfrm>
        </p:grpSpPr>
        <p:grpSp>
          <p:nvGrpSpPr>
            <p:cNvPr id="3" name="Group 5"/>
            <p:cNvGrpSpPr>
              <a:grpSpLocks/>
            </p:cNvGrpSpPr>
            <p:nvPr/>
          </p:nvGrpSpPr>
          <p:grpSpPr bwMode="auto">
            <a:xfrm>
              <a:off x="651" y="5895"/>
              <a:ext cx="10000" cy="3400"/>
              <a:chOff x="651" y="11538"/>
              <a:chExt cx="10000" cy="3400"/>
            </a:xfrm>
          </p:grpSpPr>
          <p:sp>
            <p:nvSpPr>
              <p:cNvPr id="45082" name="Rectangle 6"/>
              <p:cNvSpPr>
                <a:spLocks noChangeArrowheads="1"/>
              </p:cNvSpPr>
              <p:nvPr/>
            </p:nvSpPr>
            <p:spPr bwMode="auto">
              <a:xfrm>
                <a:off x="951" y="13034"/>
                <a:ext cx="900" cy="544"/>
              </a:xfrm>
              <a:prstGeom prst="rect">
                <a:avLst/>
              </a:prstGeom>
              <a:solidFill>
                <a:srgbClr val="FFFFFF"/>
              </a:solidFill>
              <a:ln w="9525">
                <a:solidFill>
                  <a:srgbClr val="000000"/>
                </a:solidFill>
                <a:miter lim="800000"/>
                <a:headEnd/>
                <a:tailEnd/>
              </a:ln>
            </p:spPr>
            <p:txBody>
              <a:bodyPr/>
              <a:lstStyle/>
              <a:p>
                <a:endParaRPr lang="en-US"/>
              </a:p>
            </p:txBody>
          </p:sp>
          <p:sp>
            <p:nvSpPr>
              <p:cNvPr id="45083" name="Rectangle 7"/>
              <p:cNvSpPr>
                <a:spLocks noChangeArrowheads="1"/>
              </p:cNvSpPr>
              <p:nvPr/>
            </p:nvSpPr>
            <p:spPr bwMode="auto">
              <a:xfrm>
                <a:off x="2751" y="13034"/>
                <a:ext cx="900" cy="544"/>
              </a:xfrm>
              <a:prstGeom prst="rect">
                <a:avLst/>
              </a:prstGeom>
              <a:solidFill>
                <a:srgbClr val="808080"/>
              </a:solidFill>
              <a:ln w="9525">
                <a:solidFill>
                  <a:srgbClr val="000000"/>
                </a:solidFill>
                <a:miter lim="800000"/>
                <a:headEnd/>
                <a:tailEnd/>
              </a:ln>
            </p:spPr>
            <p:txBody>
              <a:bodyPr/>
              <a:lstStyle/>
              <a:p>
                <a:endParaRPr lang="en-US"/>
              </a:p>
            </p:txBody>
          </p:sp>
          <p:sp>
            <p:nvSpPr>
              <p:cNvPr id="45084" name="Rectangle 8"/>
              <p:cNvSpPr>
                <a:spLocks noChangeArrowheads="1"/>
              </p:cNvSpPr>
              <p:nvPr/>
            </p:nvSpPr>
            <p:spPr bwMode="auto">
              <a:xfrm>
                <a:off x="4351" y="13034"/>
                <a:ext cx="900" cy="544"/>
              </a:xfrm>
              <a:prstGeom prst="rect">
                <a:avLst/>
              </a:prstGeom>
              <a:solidFill>
                <a:srgbClr val="808080"/>
              </a:solidFill>
              <a:ln w="9525">
                <a:solidFill>
                  <a:srgbClr val="000000"/>
                </a:solidFill>
                <a:miter lim="800000"/>
                <a:headEnd/>
                <a:tailEnd/>
              </a:ln>
            </p:spPr>
            <p:txBody>
              <a:bodyPr/>
              <a:lstStyle/>
              <a:p>
                <a:endParaRPr lang="en-US"/>
              </a:p>
            </p:txBody>
          </p:sp>
          <p:sp>
            <p:nvSpPr>
              <p:cNvPr id="45085" name="Rectangle 9"/>
              <p:cNvSpPr>
                <a:spLocks noChangeArrowheads="1"/>
              </p:cNvSpPr>
              <p:nvPr/>
            </p:nvSpPr>
            <p:spPr bwMode="auto">
              <a:xfrm>
                <a:off x="1651" y="14394"/>
                <a:ext cx="900" cy="544"/>
              </a:xfrm>
              <a:prstGeom prst="rect">
                <a:avLst/>
              </a:prstGeom>
              <a:solidFill>
                <a:srgbClr val="FFFFFF"/>
              </a:solidFill>
              <a:ln w="9525">
                <a:solidFill>
                  <a:srgbClr val="000000"/>
                </a:solidFill>
                <a:miter lim="800000"/>
                <a:headEnd/>
                <a:tailEnd/>
              </a:ln>
            </p:spPr>
            <p:txBody>
              <a:bodyPr/>
              <a:lstStyle/>
              <a:p>
                <a:endParaRPr lang="en-US"/>
              </a:p>
            </p:txBody>
          </p:sp>
          <p:sp>
            <p:nvSpPr>
              <p:cNvPr id="45086" name="Rectangle 10"/>
              <p:cNvSpPr>
                <a:spLocks noChangeArrowheads="1"/>
              </p:cNvSpPr>
              <p:nvPr/>
            </p:nvSpPr>
            <p:spPr bwMode="auto">
              <a:xfrm>
                <a:off x="6851" y="14394"/>
                <a:ext cx="900" cy="544"/>
              </a:xfrm>
              <a:prstGeom prst="rect">
                <a:avLst/>
              </a:prstGeom>
              <a:solidFill>
                <a:srgbClr val="FFFFFF"/>
              </a:solidFill>
              <a:ln w="9525">
                <a:solidFill>
                  <a:srgbClr val="000000"/>
                </a:solidFill>
                <a:miter lim="800000"/>
                <a:headEnd/>
                <a:tailEnd/>
              </a:ln>
            </p:spPr>
            <p:txBody>
              <a:bodyPr/>
              <a:lstStyle/>
              <a:p>
                <a:endParaRPr lang="en-US"/>
              </a:p>
            </p:txBody>
          </p:sp>
          <p:sp>
            <p:nvSpPr>
              <p:cNvPr id="45087" name="Rectangle 11"/>
              <p:cNvSpPr>
                <a:spLocks noChangeArrowheads="1"/>
              </p:cNvSpPr>
              <p:nvPr/>
            </p:nvSpPr>
            <p:spPr bwMode="auto">
              <a:xfrm>
                <a:off x="4851" y="14394"/>
                <a:ext cx="900" cy="544"/>
              </a:xfrm>
              <a:prstGeom prst="rect">
                <a:avLst/>
              </a:prstGeom>
              <a:solidFill>
                <a:srgbClr val="FFFFFF"/>
              </a:solidFill>
              <a:ln w="9525">
                <a:solidFill>
                  <a:srgbClr val="000000"/>
                </a:solidFill>
                <a:miter lim="800000"/>
                <a:headEnd/>
                <a:tailEnd/>
              </a:ln>
            </p:spPr>
            <p:txBody>
              <a:bodyPr/>
              <a:lstStyle/>
              <a:p>
                <a:endParaRPr lang="en-US"/>
              </a:p>
            </p:txBody>
          </p:sp>
          <p:sp>
            <p:nvSpPr>
              <p:cNvPr id="45088" name="Rectangle 12"/>
              <p:cNvSpPr>
                <a:spLocks noChangeArrowheads="1"/>
              </p:cNvSpPr>
              <p:nvPr/>
            </p:nvSpPr>
            <p:spPr bwMode="auto">
              <a:xfrm>
                <a:off x="6251" y="13034"/>
                <a:ext cx="900" cy="544"/>
              </a:xfrm>
              <a:prstGeom prst="rect">
                <a:avLst/>
              </a:prstGeom>
              <a:solidFill>
                <a:srgbClr val="FFFFFF"/>
              </a:solidFill>
              <a:ln w="9525">
                <a:solidFill>
                  <a:srgbClr val="000000"/>
                </a:solidFill>
                <a:miter lim="800000"/>
                <a:headEnd/>
                <a:tailEnd/>
              </a:ln>
            </p:spPr>
            <p:txBody>
              <a:bodyPr/>
              <a:lstStyle/>
              <a:p>
                <a:endParaRPr lang="en-US"/>
              </a:p>
            </p:txBody>
          </p:sp>
          <p:sp>
            <p:nvSpPr>
              <p:cNvPr id="45089" name="Rectangle 13"/>
              <p:cNvSpPr>
                <a:spLocks noChangeArrowheads="1"/>
              </p:cNvSpPr>
              <p:nvPr/>
            </p:nvSpPr>
            <p:spPr bwMode="auto">
              <a:xfrm>
                <a:off x="7751" y="13031"/>
                <a:ext cx="900" cy="544"/>
              </a:xfrm>
              <a:prstGeom prst="rect">
                <a:avLst/>
              </a:prstGeom>
              <a:solidFill>
                <a:srgbClr val="808080"/>
              </a:solidFill>
              <a:ln w="9525">
                <a:solidFill>
                  <a:srgbClr val="000000"/>
                </a:solidFill>
                <a:miter lim="800000"/>
                <a:headEnd/>
                <a:tailEnd/>
              </a:ln>
            </p:spPr>
            <p:txBody>
              <a:bodyPr/>
              <a:lstStyle/>
              <a:p>
                <a:endParaRPr lang="en-US"/>
              </a:p>
            </p:txBody>
          </p:sp>
          <p:sp>
            <p:nvSpPr>
              <p:cNvPr id="45090" name="Rectangle 14"/>
              <p:cNvSpPr>
                <a:spLocks noChangeArrowheads="1"/>
              </p:cNvSpPr>
              <p:nvPr/>
            </p:nvSpPr>
            <p:spPr bwMode="auto">
              <a:xfrm>
                <a:off x="9551" y="13034"/>
                <a:ext cx="900" cy="544"/>
              </a:xfrm>
              <a:prstGeom prst="rect">
                <a:avLst/>
              </a:prstGeom>
              <a:solidFill>
                <a:srgbClr val="FFFFFF"/>
              </a:solidFill>
              <a:ln w="9525">
                <a:solidFill>
                  <a:srgbClr val="000000"/>
                </a:solidFill>
                <a:miter lim="800000"/>
                <a:headEnd/>
                <a:tailEnd/>
              </a:ln>
            </p:spPr>
            <p:txBody>
              <a:bodyPr/>
              <a:lstStyle/>
              <a:p>
                <a:endParaRPr lang="en-US"/>
              </a:p>
            </p:txBody>
          </p:sp>
          <p:sp>
            <p:nvSpPr>
              <p:cNvPr id="45091" name="Rectangle 15"/>
              <p:cNvSpPr>
                <a:spLocks noChangeArrowheads="1"/>
              </p:cNvSpPr>
              <p:nvPr/>
            </p:nvSpPr>
            <p:spPr bwMode="auto">
              <a:xfrm>
                <a:off x="1851" y="11674"/>
                <a:ext cx="900" cy="544"/>
              </a:xfrm>
              <a:prstGeom prst="rect">
                <a:avLst/>
              </a:prstGeom>
              <a:solidFill>
                <a:srgbClr val="FFFFFF"/>
              </a:solidFill>
              <a:ln w="9525">
                <a:solidFill>
                  <a:srgbClr val="000000"/>
                </a:solidFill>
                <a:miter lim="800000"/>
                <a:headEnd/>
                <a:tailEnd/>
              </a:ln>
            </p:spPr>
            <p:txBody>
              <a:bodyPr/>
              <a:lstStyle/>
              <a:p>
                <a:endParaRPr lang="en-US"/>
              </a:p>
            </p:txBody>
          </p:sp>
          <p:sp>
            <p:nvSpPr>
              <p:cNvPr id="45092" name="Rectangle 16"/>
              <p:cNvSpPr>
                <a:spLocks noChangeArrowheads="1"/>
              </p:cNvSpPr>
              <p:nvPr/>
            </p:nvSpPr>
            <p:spPr bwMode="auto">
              <a:xfrm>
                <a:off x="3748" y="11674"/>
                <a:ext cx="900" cy="544"/>
              </a:xfrm>
              <a:prstGeom prst="rect">
                <a:avLst/>
              </a:prstGeom>
              <a:solidFill>
                <a:srgbClr val="808080"/>
              </a:solidFill>
              <a:ln w="9525">
                <a:solidFill>
                  <a:srgbClr val="808080"/>
                </a:solidFill>
                <a:miter lim="800000"/>
                <a:headEnd/>
                <a:tailEnd/>
              </a:ln>
            </p:spPr>
            <p:txBody>
              <a:bodyPr/>
              <a:lstStyle/>
              <a:p>
                <a:endParaRPr lang="en-US"/>
              </a:p>
            </p:txBody>
          </p:sp>
          <p:sp>
            <p:nvSpPr>
              <p:cNvPr id="45093" name="Rectangle 17"/>
              <p:cNvSpPr>
                <a:spLocks noChangeArrowheads="1"/>
              </p:cNvSpPr>
              <p:nvPr/>
            </p:nvSpPr>
            <p:spPr bwMode="auto">
              <a:xfrm>
                <a:off x="6151" y="11538"/>
                <a:ext cx="900" cy="544"/>
              </a:xfrm>
              <a:prstGeom prst="rect">
                <a:avLst/>
              </a:prstGeom>
              <a:solidFill>
                <a:srgbClr val="FFFFFF"/>
              </a:solidFill>
              <a:ln w="9525">
                <a:solidFill>
                  <a:srgbClr val="000000"/>
                </a:solidFill>
                <a:miter lim="800000"/>
                <a:headEnd/>
                <a:tailEnd/>
              </a:ln>
            </p:spPr>
            <p:txBody>
              <a:bodyPr/>
              <a:lstStyle/>
              <a:p>
                <a:endParaRPr lang="en-US"/>
              </a:p>
            </p:txBody>
          </p:sp>
          <p:sp>
            <p:nvSpPr>
              <p:cNvPr id="45094" name="Rectangle 18"/>
              <p:cNvSpPr>
                <a:spLocks noChangeArrowheads="1"/>
              </p:cNvSpPr>
              <p:nvPr/>
            </p:nvSpPr>
            <p:spPr bwMode="auto">
              <a:xfrm>
                <a:off x="8351" y="11538"/>
                <a:ext cx="900" cy="544"/>
              </a:xfrm>
              <a:prstGeom prst="rect">
                <a:avLst/>
              </a:prstGeom>
              <a:solidFill>
                <a:srgbClr val="FFFFFF"/>
              </a:solidFill>
              <a:ln w="9525">
                <a:solidFill>
                  <a:srgbClr val="000000"/>
                </a:solidFill>
                <a:miter lim="800000"/>
                <a:headEnd/>
                <a:tailEnd/>
              </a:ln>
            </p:spPr>
            <p:txBody>
              <a:bodyPr/>
              <a:lstStyle/>
              <a:p>
                <a:endParaRPr lang="en-US"/>
              </a:p>
            </p:txBody>
          </p:sp>
          <p:sp>
            <p:nvSpPr>
              <p:cNvPr id="45095" name="Line 19"/>
              <p:cNvSpPr>
                <a:spLocks noChangeShapeType="1"/>
              </p:cNvSpPr>
              <p:nvPr/>
            </p:nvSpPr>
            <p:spPr bwMode="auto">
              <a:xfrm flipH="1">
                <a:off x="651" y="12218"/>
                <a:ext cx="1500" cy="816"/>
              </a:xfrm>
              <a:prstGeom prst="line">
                <a:avLst/>
              </a:prstGeom>
              <a:noFill/>
              <a:ln w="9525">
                <a:solidFill>
                  <a:srgbClr val="000000"/>
                </a:solidFill>
                <a:round/>
                <a:headEnd/>
                <a:tailEnd/>
              </a:ln>
            </p:spPr>
            <p:txBody>
              <a:bodyPr/>
              <a:lstStyle/>
              <a:p>
                <a:endParaRPr lang="en-US"/>
              </a:p>
            </p:txBody>
          </p:sp>
          <p:sp>
            <p:nvSpPr>
              <p:cNvPr id="45096" name="Line 20"/>
              <p:cNvSpPr>
                <a:spLocks noChangeShapeType="1"/>
              </p:cNvSpPr>
              <p:nvPr/>
            </p:nvSpPr>
            <p:spPr bwMode="auto">
              <a:xfrm>
                <a:off x="651" y="13034"/>
                <a:ext cx="0" cy="136"/>
              </a:xfrm>
              <a:prstGeom prst="line">
                <a:avLst/>
              </a:prstGeom>
              <a:noFill/>
              <a:ln w="9525">
                <a:solidFill>
                  <a:srgbClr val="000000"/>
                </a:solidFill>
                <a:round/>
                <a:headEnd/>
                <a:tailEnd/>
              </a:ln>
            </p:spPr>
            <p:txBody>
              <a:bodyPr/>
              <a:lstStyle/>
              <a:p>
                <a:endParaRPr lang="en-US"/>
              </a:p>
            </p:txBody>
          </p:sp>
          <p:sp>
            <p:nvSpPr>
              <p:cNvPr id="45097" name="Line 21"/>
              <p:cNvSpPr>
                <a:spLocks noChangeShapeType="1"/>
              </p:cNvSpPr>
              <p:nvPr/>
            </p:nvSpPr>
            <p:spPr bwMode="auto">
              <a:xfrm>
                <a:off x="651" y="13170"/>
                <a:ext cx="300" cy="0"/>
              </a:xfrm>
              <a:prstGeom prst="line">
                <a:avLst/>
              </a:prstGeom>
              <a:noFill/>
              <a:ln w="9525">
                <a:solidFill>
                  <a:srgbClr val="000000"/>
                </a:solidFill>
                <a:round/>
                <a:headEnd/>
                <a:tailEnd type="triangle" w="med" len="med"/>
              </a:ln>
            </p:spPr>
            <p:txBody>
              <a:bodyPr/>
              <a:lstStyle/>
              <a:p>
                <a:endParaRPr lang="en-US"/>
              </a:p>
            </p:txBody>
          </p:sp>
          <p:sp>
            <p:nvSpPr>
              <p:cNvPr id="45098" name="Line 22"/>
              <p:cNvSpPr>
                <a:spLocks noChangeShapeType="1"/>
              </p:cNvSpPr>
              <p:nvPr/>
            </p:nvSpPr>
            <p:spPr bwMode="auto">
              <a:xfrm>
                <a:off x="1851" y="13306"/>
                <a:ext cx="400" cy="0"/>
              </a:xfrm>
              <a:prstGeom prst="line">
                <a:avLst/>
              </a:prstGeom>
              <a:noFill/>
              <a:ln w="9525">
                <a:solidFill>
                  <a:srgbClr val="000000"/>
                </a:solidFill>
                <a:round/>
                <a:headEnd/>
                <a:tailEnd/>
              </a:ln>
            </p:spPr>
            <p:txBody>
              <a:bodyPr/>
              <a:lstStyle/>
              <a:p>
                <a:endParaRPr lang="en-US"/>
              </a:p>
            </p:txBody>
          </p:sp>
          <p:sp>
            <p:nvSpPr>
              <p:cNvPr id="45099" name="Line 23"/>
              <p:cNvSpPr>
                <a:spLocks noChangeShapeType="1"/>
              </p:cNvSpPr>
              <p:nvPr/>
            </p:nvSpPr>
            <p:spPr bwMode="auto">
              <a:xfrm flipV="1">
                <a:off x="2251" y="12218"/>
                <a:ext cx="0" cy="1088"/>
              </a:xfrm>
              <a:prstGeom prst="line">
                <a:avLst/>
              </a:prstGeom>
              <a:noFill/>
              <a:ln w="9525">
                <a:solidFill>
                  <a:srgbClr val="000000"/>
                </a:solidFill>
                <a:round/>
                <a:headEnd/>
                <a:tailEnd type="triangle" w="med" len="med"/>
              </a:ln>
            </p:spPr>
            <p:txBody>
              <a:bodyPr/>
              <a:lstStyle/>
              <a:p>
                <a:endParaRPr lang="en-US"/>
              </a:p>
            </p:txBody>
          </p:sp>
          <p:sp>
            <p:nvSpPr>
              <p:cNvPr id="45100" name="Line 24"/>
              <p:cNvSpPr>
                <a:spLocks noChangeShapeType="1"/>
              </p:cNvSpPr>
              <p:nvPr/>
            </p:nvSpPr>
            <p:spPr bwMode="auto">
              <a:xfrm>
                <a:off x="1851" y="13442"/>
                <a:ext cx="900" cy="0"/>
              </a:xfrm>
              <a:prstGeom prst="line">
                <a:avLst/>
              </a:prstGeom>
              <a:noFill/>
              <a:ln w="9525">
                <a:solidFill>
                  <a:srgbClr val="000000"/>
                </a:solidFill>
                <a:round/>
                <a:headEnd/>
                <a:tailEnd type="triangle" w="med" len="med"/>
              </a:ln>
            </p:spPr>
            <p:txBody>
              <a:bodyPr/>
              <a:lstStyle/>
              <a:p>
                <a:endParaRPr lang="en-US"/>
              </a:p>
            </p:txBody>
          </p:sp>
          <p:sp>
            <p:nvSpPr>
              <p:cNvPr id="45101" name="Line 25"/>
              <p:cNvSpPr>
                <a:spLocks noChangeShapeType="1"/>
              </p:cNvSpPr>
              <p:nvPr/>
            </p:nvSpPr>
            <p:spPr bwMode="auto">
              <a:xfrm flipH="1">
                <a:off x="2351" y="12218"/>
                <a:ext cx="1500" cy="816"/>
              </a:xfrm>
              <a:prstGeom prst="line">
                <a:avLst/>
              </a:prstGeom>
              <a:noFill/>
              <a:ln w="9525">
                <a:solidFill>
                  <a:srgbClr val="000000"/>
                </a:solidFill>
                <a:round/>
                <a:headEnd/>
                <a:tailEnd/>
              </a:ln>
            </p:spPr>
            <p:txBody>
              <a:bodyPr/>
              <a:lstStyle/>
              <a:p>
                <a:endParaRPr lang="en-US"/>
              </a:p>
            </p:txBody>
          </p:sp>
          <p:sp>
            <p:nvSpPr>
              <p:cNvPr id="45102" name="Line 26"/>
              <p:cNvSpPr>
                <a:spLocks noChangeShapeType="1"/>
              </p:cNvSpPr>
              <p:nvPr/>
            </p:nvSpPr>
            <p:spPr bwMode="auto">
              <a:xfrm>
                <a:off x="2351" y="13034"/>
                <a:ext cx="0" cy="272"/>
              </a:xfrm>
              <a:prstGeom prst="line">
                <a:avLst/>
              </a:prstGeom>
              <a:noFill/>
              <a:ln w="9525">
                <a:solidFill>
                  <a:srgbClr val="000000"/>
                </a:solidFill>
                <a:round/>
                <a:headEnd/>
                <a:tailEnd/>
              </a:ln>
            </p:spPr>
            <p:txBody>
              <a:bodyPr/>
              <a:lstStyle/>
              <a:p>
                <a:endParaRPr lang="en-US"/>
              </a:p>
            </p:txBody>
          </p:sp>
          <p:sp>
            <p:nvSpPr>
              <p:cNvPr id="45103" name="Line 27"/>
              <p:cNvSpPr>
                <a:spLocks noChangeShapeType="1"/>
              </p:cNvSpPr>
              <p:nvPr/>
            </p:nvSpPr>
            <p:spPr bwMode="auto">
              <a:xfrm>
                <a:off x="2351" y="13306"/>
                <a:ext cx="400" cy="0"/>
              </a:xfrm>
              <a:prstGeom prst="line">
                <a:avLst/>
              </a:prstGeom>
              <a:noFill/>
              <a:ln w="9525">
                <a:solidFill>
                  <a:srgbClr val="000000"/>
                </a:solidFill>
                <a:round/>
                <a:headEnd/>
                <a:tailEnd type="triangle" w="med" len="med"/>
              </a:ln>
            </p:spPr>
            <p:txBody>
              <a:bodyPr/>
              <a:lstStyle/>
              <a:p>
                <a:endParaRPr lang="en-US"/>
              </a:p>
            </p:txBody>
          </p:sp>
          <p:sp>
            <p:nvSpPr>
              <p:cNvPr id="45104" name="Line 28"/>
              <p:cNvSpPr>
                <a:spLocks noChangeShapeType="1"/>
              </p:cNvSpPr>
              <p:nvPr/>
            </p:nvSpPr>
            <p:spPr bwMode="auto">
              <a:xfrm>
                <a:off x="3651" y="13170"/>
                <a:ext cx="700" cy="0"/>
              </a:xfrm>
              <a:prstGeom prst="line">
                <a:avLst/>
              </a:prstGeom>
              <a:noFill/>
              <a:ln w="9525">
                <a:solidFill>
                  <a:srgbClr val="000000"/>
                </a:solidFill>
                <a:round/>
                <a:headEnd/>
                <a:tailEnd type="triangle" w="med" len="med"/>
              </a:ln>
            </p:spPr>
            <p:txBody>
              <a:bodyPr/>
              <a:lstStyle/>
              <a:p>
                <a:endParaRPr lang="en-US"/>
              </a:p>
            </p:txBody>
          </p:sp>
          <p:sp>
            <p:nvSpPr>
              <p:cNvPr id="45105" name="Line 29"/>
              <p:cNvSpPr>
                <a:spLocks noChangeShapeType="1"/>
              </p:cNvSpPr>
              <p:nvPr/>
            </p:nvSpPr>
            <p:spPr bwMode="auto">
              <a:xfrm>
                <a:off x="7151" y="13442"/>
                <a:ext cx="600" cy="0"/>
              </a:xfrm>
              <a:prstGeom prst="line">
                <a:avLst/>
              </a:prstGeom>
              <a:noFill/>
              <a:ln w="9525">
                <a:solidFill>
                  <a:srgbClr val="000000"/>
                </a:solidFill>
                <a:round/>
                <a:headEnd/>
                <a:tailEnd type="triangle" w="med" len="med"/>
              </a:ln>
            </p:spPr>
            <p:txBody>
              <a:bodyPr/>
              <a:lstStyle/>
              <a:p>
                <a:endParaRPr lang="en-US"/>
              </a:p>
            </p:txBody>
          </p:sp>
          <p:sp>
            <p:nvSpPr>
              <p:cNvPr id="45106" name="Line 30"/>
              <p:cNvSpPr>
                <a:spLocks noChangeShapeType="1"/>
              </p:cNvSpPr>
              <p:nvPr/>
            </p:nvSpPr>
            <p:spPr bwMode="auto">
              <a:xfrm>
                <a:off x="5251" y="13170"/>
                <a:ext cx="200" cy="0"/>
              </a:xfrm>
              <a:prstGeom prst="line">
                <a:avLst/>
              </a:prstGeom>
              <a:noFill/>
              <a:ln w="9525">
                <a:solidFill>
                  <a:srgbClr val="000000"/>
                </a:solidFill>
                <a:round/>
                <a:headEnd/>
                <a:tailEnd/>
              </a:ln>
            </p:spPr>
            <p:txBody>
              <a:bodyPr/>
              <a:lstStyle/>
              <a:p>
                <a:endParaRPr lang="en-US"/>
              </a:p>
            </p:txBody>
          </p:sp>
          <p:sp>
            <p:nvSpPr>
              <p:cNvPr id="45107" name="Line 31"/>
              <p:cNvSpPr>
                <a:spLocks noChangeShapeType="1"/>
              </p:cNvSpPr>
              <p:nvPr/>
            </p:nvSpPr>
            <p:spPr bwMode="auto">
              <a:xfrm flipV="1">
                <a:off x="5451" y="12762"/>
                <a:ext cx="500" cy="408"/>
              </a:xfrm>
              <a:prstGeom prst="line">
                <a:avLst/>
              </a:prstGeom>
              <a:noFill/>
              <a:ln w="9525">
                <a:solidFill>
                  <a:srgbClr val="000000"/>
                </a:solidFill>
                <a:round/>
                <a:headEnd/>
                <a:tailEnd/>
              </a:ln>
            </p:spPr>
            <p:txBody>
              <a:bodyPr/>
              <a:lstStyle/>
              <a:p>
                <a:endParaRPr lang="en-US"/>
              </a:p>
            </p:txBody>
          </p:sp>
          <p:sp>
            <p:nvSpPr>
              <p:cNvPr id="45108" name="Line 32"/>
              <p:cNvSpPr>
                <a:spLocks noChangeShapeType="1"/>
              </p:cNvSpPr>
              <p:nvPr/>
            </p:nvSpPr>
            <p:spPr bwMode="auto">
              <a:xfrm>
                <a:off x="5951" y="12762"/>
                <a:ext cx="1300" cy="0"/>
              </a:xfrm>
              <a:prstGeom prst="line">
                <a:avLst/>
              </a:prstGeom>
              <a:noFill/>
              <a:ln w="9525">
                <a:solidFill>
                  <a:srgbClr val="000000"/>
                </a:solidFill>
                <a:round/>
                <a:headEnd/>
                <a:tailEnd/>
              </a:ln>
            </p:spPr>
            <p:txBody>
              <a:bodyPr/>
              <a:lstStyle/>
              <a:p>
                <a:endParaRPr lang="en-US"/>
              </a:p>
            </p:txBody>
          </p:sp>
          <p:sp>
            <p:nvSpPr>
              <p:cNvPr id="45109" name="Line 33"/>
              <p:cNvSpPr>
                <a:spLocks noChangeShapeType="1"/>
              </p:cNvSpPr>
              <p:nvPr/>
            </p:nvSpPr>
            <p:spPr bwMode="auto">
              <a:xfrm>
                <a:off x="7251" y="12762"/>
                <a:ext cx="200" cy="408"/>
              </a:xfrm>
              <a:prstGeom prst="line">
                <a:avLst/>
              </a:prstGeom>
              <a:noFill/>
              <a:ln w="9525">
                <a:solidFill>
                  <a:srgbClr val="000000"/>
                </a:solidFill>
                <a:round/>
                <a:headEnd/>
                <a:tailEnd/>
              </a:ln>
            </p:spPr>
            <p:txBody>
              <a:bodyPr/>
              <a:lstStyle/>
              <a:p>
                <a:endParaRPr lang="en-US"/>
              </a:p>
            </p:txBody>
          </p:sp>
          <p:sp>
            <p:nvSpPr>
              <p:cNvPr id="45110" name="Line 34"/>
              <p:cNvSpPr>
                <a:spLocks noChangeShapeType="1"/>
              </p:cNvSpPr>
              <p:nvPr/>
            </p:nvSpPr>
            <p:spPr bwMode="auto">
              <a:xfrm>
                <a:off x="7451" y="13170"/>
                <a:ext cx="300" cy="0"/>
              </a:xfrm>
              <a:prstGeom prst="line">
                <a:avLst/>
              </a:prstGeom>
              <a:noFill/>
              <a:ln w="9525">
                <a:solidFill>
                  <a:srgbClr val="000000"/>
                </a:solidFill>
                <a:round/>
                <a:headEnd/>
                <a:tailEnd type="triangle" w="med" len="med"/>
              </a:ln>
            </p:spPr>
            <p:txBody>
              <a:bodyPr/>
              <a:lstStyle/>
              <a:p>
                <a:endParaRPr lang="en-US"/>
              </a:p>
            </p:txBody>
          </p:sp>
          <p:sp>
            <p:nvSpPr>
              <p:cNvPr id="45111" name="Line 35"/>
              <p:cNvSpPr>
                <a:spLocks noChangeShapeType="1"/>
              </p:cNvSpPr>
              <p:nvPr/>
            </p:nvSpPr>
            <p:spPr bwMode="auto">
              <a:xfrm>
                <a:off x="10451" y="13306"/>
                <a:ext cx="200" cy="0"/>
              </a:xfrm>
              <a:prstGeom prst="line">
                <a:avLst/>
              </a:prstGeom>
              <a:noFill/>
              <a:ln w="9525">
                <a:solidFill>
                  <a:srgbClr val="000000"/>
                </a:solidFill>
                <a:round/>
                <a:headEnd/>
                <a:tailEnd/>
              </a:ln>
            </p:spPr>
            <p:txBody>
              <a:bodyPr/>
              <a:lstStyle/>
              <a:p>
                <a:endParaRPr lang="en-US"/>
              </a:p>
            </p:txBody>
          </p:sp>
          <p:sp>
            <p:nvSpPr>
              <p:cNvPr id="45112" name="Line 36"/>
              <p:cNvSpPr>
                <a:spLocks noChangeShapeType="1"/>
              </p:cNvSpPr>
              <p:nvPr/>
            </p:nvSpPr>
            <p:spPr bwMode="auto">
              <a:xfrm flipV="1">
                <a:off x="10651" y="12762"/>
                <a:ext cx="0" cy="544"/>
              </a:xfrm>
              <a:prstGeom prst="line">
                <a:avLst/>
              </a:prstGeom>
              <a:noFill/>
              <a:ln w="9525">
                <a:solidFill>
                  <a:srgbClr val="000000"/>
                </a:solidFill>
                <a:round/>
                <a:headEnd/>
                <a:tailEnd/>
              </a:ln>
            </p:spPr>
            <p:txBody>
              <a:bodyPr/>
              <a:lstStyle/>
              <a:p>
                <a:endParaRPr lang="en-US"/>
              </a:p>
            </p:txBody>
          </p:sp>
          <p:sp>
            <p:nvSpPr>
              <p:cNvPr id="45113" name="Line 37"/>
              <p:cNvSpPr>
                <a:spLocks noChangeShapeType="1"/>
              </p:cNvSpPr>
              <p:nvPr/>
            </p:nvSpPr>
            <p:spPr bwMode="auto">
              <a:xfrm flipH="1" flipV="1">
                <a:off x="6851" y="12354"/>
                <a:ext cx="3800" cy="408"/>
              </a:xfrm>
              <a:prstGeom prst="line">
                <a:avLst/>
              </a:prstGeom>
              <a:noFill/>
              <a:ln w="9525">
                <a:solidFill>
                  <a:srgbClr val="000000"/>
                </a:solidFill>
                <a:round/>
                <a:headEnd/>
                <a:tailEnd/>
              </a:ln>
            </p:spPr>
            <p:txBody>
              <a:bodyPr/>
              <a:lstStyle/>
              <a:p>
                <a:endParaRPr lang="en-US"/>
              </a:p>
            </p:txBody>
          </p:sp>
          <p:sp>
            <p:nvSpPr>
              <p:cNvPr id="45114" name="Line 38"/>
              <p:cNvSpPr>
                <a:spLocks noChangeShapeType="1"/>
              </p:cNvSpPr>
              <p:nvPr/>
            </p:nvSpPr>
            <p:spPr bwMode="auto">
              <a:xfrm flipV="1">
                <a:off x="6851" y="12082"/>
                <a:ext cx="0" cy="272"/>
              </a:xfrm>
              <a:prstGeom prst="line">
                <a:avLst/>
              </a:prstGeom>
              <a:noFill/>
              <a:ln w="9525">
                <a:solidFill>
                  <a:srgbClr val="000000"/>
                </a:solidFill>
                <a:round/>
                <a:headEnd/>
                <a:tailEnd type="triangle" w="med" len="med"/>
              </a:ln>
            </p:spPr>
            <p:txBody>
              <a:bodyPr/>
              <a:lstStyle/>
              <a:p>
                <a:endParaRPr lang="en-US"/>
              </a:p>
            </p:txBody>
          </p:sp>
          <p:sp>
            <p:nvSpPr>
              <p:cNvPr id="45115" name="Line 39"/>
              <p:cNvSpPr>
                <a:spLocks noChangeShapeType="1"/>
              </p:cNvSpPr>
              <p:nvPr/>
            </p:nvSpPr>
            <p:spPr bwMode="auto">
              <a:xfrm>
                <a:off x="7151" y="13170"/>
                <a:ext cx="200" cy="0"/>
              </a:xfrm>
              <a:prstGeom prst="line">
                <a:avLst/>
              </a:prstGeom>
              <a:noFill/>
              <a:ln w="9525">
                <a:solidFill>
                  <a:srgbClr val="000000"/>
                </a:solidFill>
                <a:round/>
                <a:headEnd/>
                <a:tailEnd/>
              </a:ln>
            </p:spPr>
            <p:txBody>
              <a:bodyPr/>
              <a:lstStyle/>
              <a:p>
                <a:endParaRPr lang="en-US"/>
              </a:p>
            </p:txBody>
          </p:sp>
          <p:sp>
            <p:nvSpPr>
              <p:cNvPr id="45116" name="Line 40"/>
              <p:cNvSpPr>
                <a:spLocks noChangeShapeType="1"/>
              </p:cNvSpPr>
              <p:nvPr/>
            </p:nvSpPr>
            <p:spPr bwMode="auto">
              <a:xfrm>
                <a:off x="7351" y="13170"/>
                <a:ext cx="200" cy="544"/>
              </a:xfrm>
              <a:prstGeom prst="line">
                <a:avLst/>
              </a:prstGeom>
              <a:noFill/>
              <a:ln w="9525">
                <a:solidFill>
                  <a:srgbClr val="000000"/>
                </a:solidFill>
                <a:round/>
                <a:headEnd/>
                <a:tailEnd/>
              </a:ln>
            </p:spPr>
            <p:txBody>
              <a:bodyPr/>
              <a:lstStyle/>
              <a:p>
                <a:endParaRPr lang="en-US"/>
              </a:p>
            </p:txBody>
          </p:sp>
          <p:sp>
            <p:nvSpPr>
              <p:cNvPr id="45117" name="Line 41"/>
              <p:cNvSpPr>
                <a:spLocks noChangeShapeType="1"/>
              </p:cNvSpPr>
              <p:nvPr/>
            </p:nvSpPr>
            <p:spPr bwMode="auto">
              <a:xfrm>
                <a:off x="7551" y="13714"/>
                <a:ext cx="1400" cy="0"/>
              </a:xfrm>
              <a:prstGeom prst="line">
                <a:avLst/>
              </a:prstGeom>
              <a:noFill/>
              <a:ln w="9525">
                <a:solidFill>
                  <a:srgbClr val="000000"/>
                </a:solidFill>
                <a:round/>
                <a:headEnd/>
                <a:tailEnd/>
              </a:ln>
            </p:spPr>
            <p:txBody>
              <a:bodyPr/>
              <a:lstStyle/>
              <a:p>
                <a:endParaRPr lang="en-US"/>
              </a:p>
            </p:txBody>
          </p:sp>
          <p:sp>
            <p:nvSpPr>
              <p:cNvPr id="45118" name="Line 42"/>
              <p:cNvSpPr>
                <a:spLocks noChangeShapeType="1"/>
              </p:cNvSpPr>
              <p:nvPr/>
            </p:nvSpPr>
            <p:spPr bwMode="auto">
              <a:xfrm flipV="1">
                <a:off x="8951" y="13306"/>
                <a:ext cx="200" cy="408"/>
              </a:xfrm>
              <a:prstGeom prst="line">
                <a:avLst/>
              </a:prstGeom>
              <a:noFill/>
              <a:ln w="9525">
                <a:solidFill>
                  <a:srgbClr val="000000"/>
                </a:solidFill>
                <a:round/>
                <a:headEnd/>
                <a:tailEnd/>
              </a:ln>
            </p:spPr>
            <p:txBody>
              <a:bodyPr/>
              <a:lstStyle/>
              <a:p>
                <a:endParaRPr lang="en-US"/>
              </a:p>
            </p:txBody>
          </p:sp>
          <p:sp>
            <p:nvSpPr>
              <p:cNvPr id="45119" name="Line 43"/>
              <p:cNvSpPr>
                <a:spLocks noChangeShapeType="1"/>
              </p:cNvSpPr>
              <p:nvPr/>
            </p:nvSpPr>
            <p:spPr bwMode="auto">
              <a:xfrm>
                <a:off x="9151" y="13306"/>
                <a:ext cx="400" cy="0"/>
              </a:xfrm>
              <a:prstGeom prst="line">
                <a:avLst/>
              </a:prstGeom>
              <a:noFill/>
              <a:ln w="9525">
                <a:solidFill>
                  <a:srgbClr val="000000"/>
                </a:solidFill>
                <a:round/>
                <a:headEnd/>
                <a:tailEnd type="triangle" w="med" len="med"/>
              </a:ln>
            </p:spPr>
            <p:txBody>
              <a:bodyPr/>
              <a:lstStyle/>
              <a:p>
                <a:endParaRPr lang="en-US"/>
              </a:p>
            </p:txBody>
          </p:sp>
          <p:sp>
            <p:nvSpPr>
              <p:cNvPr id="45120" name="Line 44"/>
              <p:cNvSpPr>
                <a:spLocks noChangeShapeType="1"/>
              </p:cNvSpPr>
              <p:nvPr/>
            </p:nvSpPr>
            <p:spPr bwMode="auto">
              <a:xfrm>
                <a:off x="8651" y="13442"/>
                <a:ext cx="300" cy="0"/>
              </a:xfrm>
              <a:prstGeom prst="line">
                <a:avLst/>
              </a:prstGeom>
              <a:noFill/>
              <a:ln w="9525">
                <a:solidFill>
                  <a:srgbClr val="000000"/>
                </a:solidFill>
                <a:round/>
                <a:headEnd/>
                <a:tailEnd/>
              </a:ln>
            </p:spPr>
            <p:txBody>
              <a:bodyPr/>
              <a:lstStyle/>
              <a:p>
                <a:endParaRPr lang="en-US"/>
              </a:p>
            </p:txBody>
          </p:sp>
          <p:sp>
            <p:nvSpPr>
              <p:cNvPr id="45121" name="Line 45"/>
              <p:cNvSpPr>
                <a:spLocks noChangeShapeType="1"/>
              </p:cNvSpPr>
              <p:nvPr/>
            </p:nvSpPr>
            <p:spPr bwMode="auto">
              <a:xfrm>
                <a:off x="8951" y="13442"/>
                <a:ext cx="0" cy="408"/>
              </a:xfrm>
              <a:prstGeom prst="line">
                <a:avLst/>
              </a:prstGeom>
              <a:noFill/>
              <a:ln w="9525">
                <a:solidFill>
                  <a:srgbClr val="000000"/>
                </a:solidFill>
                <a:round/>
                <a:headEnd/>
                <a:tailEnd/>
              </a:ln>
            </p:spPr>
            <p:txBody>
              <a:bodyPr/>
              <a:lstStyle/>
              <a:p>
                <a:endParaRPr lang="en-US"/>
              </a:p>
            </p:txBody>
          </p:sp>
          <p:sp>
            <p:nvSpPr>
              <p:cNvPr id="45122" name="Line 46"/>
              <p:cNvSpPr>
                <a:spLocks noChangeShapeType="1"/>
              </p:cNvSpPr>
              <p:nvPr/>
            </p:nvSpPr>
            <p:spPr bwMode="auto">
              <a:xfrm flipH="1">
                <a:off x="7451" y="13850"/>
                <a:ext cx="1500" cy="272"/>
              </a:xfrm>
              <a:prstGeom prst="line">
                <a:avLst/>
              </a:prstGeom>
              <a:noFill/>
              <a:ln w="9525">
                <a:solidFill>
                  <a:srgbClr val="000000"/>
                </a:solidFill>
                <a:round/>
                <a:headEnd/>
                <a:tailEnd/>
              </a:ln>
            </p:spPr>
            <p:txBody>
              <a:bodyPr/>
              <a:lstStyle/>
              <a:p>
                <a:endParaRPr lang="en-US"/>
              </a:p>
            </p:txBody>
          </p:sp>
          <p:sp>
            <p:nvSpPr>
              <p:cNvPr id="45123" name="Line 47"/>
              <p:cNvSpPr>
                <a:spLocks noChangeShapeType="1"/>
              </p:cNvSpPr>
              <p:nvPr/>
            </p:nvSpPr>
            <p:spPr bwMode="auto">
              <a:xfrm flipH="1">
                <a:off x="7351" y="14122"/>
                <a:ext cx="100" cy="272"/>
              </a:xfrm>
              <a:prstGeom prst="line">
                <a:avLst/>
              </a:prstGeom>
              <a:noFill/>
              <a:ln w="9525">
                <a:solidFill>
                  <a:srgbClr val="000000"/>
                </a:solidFill>
                <a:round/>
                <a:headEnd/>
                <a:tailEnd type="triangle" w="med" len="med"/>
              </a:ln>
            </p:spPr>
            <p:txBody>
              <a:bodyPr/>
              <a:lstStyle/>
              <a:p>
                <a:endParaRPr lang="en-US"/>
              </a:p>
            </p:txBody>
          </p:sp>
          <p:sp>
            <p:nvSpPr>
              <p:cNvPr id="45124" name="Line 48"/>
              <p:cNvSpPr>
                <a:spLocks noChangeShapeType="1"/>
              </p:cNvSpPr>
              <p:nvPr/>
            </p:nvSpPr>
            <p:spPr bwMode="auto">
              <a:xfrm>
                <a:off x="7051" y="14394"/>
                <a:ext cx="0" cy="0"/>
              </a:xfrm>
              <a:prstGeom prst="line">
                <a:avLst/>
              </a:prstGeom>
              <a:noFill/>
              <a:ln w="9525">
                <a:solidFill>
                  <a:srgbClr val="000000"/>
                </a:solidFill>
                <a:round/>
                <a:headEnd/>
                <a:tailEnd/>
              </a:ln>
            </p:spPr>
            <p:txBody>
              <a:bodyPr/>
              <a:lstStyle/>
              <a:p>
                <a:endParaRPr lang="en-US"/>
              </a:p>
            </p:txBody>
          </p:sp>
          <p:sp>
            <p:nvSpPr>
              <p:cNvPr id="45125" name="Line 49"/>
              <p:cNvSpPr>
                <a:spLocks noChangeShapeType="1"/>
              </p:cNvSpPr>
              <p:nvPr/>
            </p:nvSpPr>
            <p:spPr bwMode="auto">
              <a:xfrm flipH="1" flipV="1">
                <a:off x="5951" y="13986"/>
                <a:ext cx="1100" cy="408"/>
              </a:xfrm>
              <a:prstGeom prst="line">
                <a:avLst/>
              </a:prstGeom>
              <a:noFill/>
              <a:ln w="9525">
                <a:solidFill>
                  <a:srgbClr val="000000"/>
                </a:solidFill>
                <a:round/>
                <a:headEnd/>
                <a:tailEnd/>
              </a:ln>
            </p:spPr>
            <p:txBody>
              <a:bodyPr/>
              <a:lstStyle/>
              <a:p>
                <a:endParaRPr lang="en-US"/>
              </a:p>
            </p:txBody>
          </p:sp>
          <p:sp>
            <p:nvSpPr>
              <p:cNvPr id="45126" name="Line 50"/>
              <p:cNvSpPr>
                <a:spLocks noChangeShapeType="1"/>
              </p:cNvSpPr>
              <p:nvPr/>
            </p:nvSpPr>
            <p:spPr bwMode="auto">
              <a:xfrm flipV="1">
                <a:off x="5951" y="13306"/>
                <a:ext cx="0" cy="680"/>
              </a:xfrm>
              <a:prstGeom prst="line">
                <a:avLst/>
              </a:prstGeom>
              <a:noFill/>
              <a:ln w="9525">
                <a:solidFill>
                  <a:srgbClr val="000000"/>
                </a:solidFill>
                <a:round/>
                <a:headEnd/>
                <a:tailEnd/>
              </a:ln>
            </p:spPr>
            <p:txBody>
              <a:bodyPr/>
              <a:lstStyle/>
              <a:p>
                <a:endParaRPr lang="en-US"/>
              </a:p>
            </p:txBody>
          </p:sp>
          <p:sp>
            <p:nvSpPr>
              <p:cNvPr id="45127" name="Line 51"/>
              <p:cNvSpPr>
                <a:spLocks noChangeShapeType="1"/>
              </p:cNvSpPr>
              <p:nvPr/>
            </p:nvSpPr>
            <p:spPr bwMode="auto">
              <a:xfrm>
                <a:off x="5951" y="13306"/>
                <a:ext cx="300" cy="0"/>
              </a:xfrm>
              <a:prstGeom prst="line">
                <a:avLst/>
              </a:prstGeom>
              <a:noFill/>
              <a:ln w="9525">
                <a:solidFill>
                  <a:srgbClr val="000000"/>
                </a:solidFill>
                <a:round/>
                <a:headEnd/>
                <a:tailEnd type="triangle" w="med" len="med"/>
              </a:ln>
            </p:spPr>
            <p:txBody>
              <a:bodyPr/>
              <a:lstStyle/>
              <a:p>
                <a:endParaRPr lang="en-US"/>
              </a:p>
            </p:txBody>
          </p:sp>
          <p:sp>
            <p:nvSpPr>
              <p:cNvPr id="45128" name="Line 52"/>
              <p:cNvSpPr>
                <a:spLocks noChangeShapeType="1"/>
              </p:cNvSpPr>
              <p:nvPr/>
            </p:nvSpPr>
            <p:spPr bwMode="auto">
              <a:xfrm flipH="1">
                <a:off x="5851" y="12082"/>
                <a:ext cx="700" cy="1088"/>
              </a:xfrm>
              <a:prstGeom prst="line">
                <a:avLst/>
              </a:prstGeom>
              <a:noFill/>
              <a:ln w="9525">
                <a:solidFill>
                  <a:srgbClr val="000000"/>
                </a:solidFill>
                <a:round/>
                <a:headEnd/>
                <a:tailEnd/>
              </a:ln>
            </p:spPr>
            <p:txBody>
              <a:bodyPr/>
              <a:lstStyle/>
              <a:p>
                <a:endParaRPr lang="en-US"/>
              </a:p>
            </p:txBody>
          </p:sp>
          <p:sp>
            <p:nvSpPr>
              <p:cNvPr id="45129" name="Line 53"/>
              <p:cNvSpPr>
                <a:spLocks noChangeShapeType="1"/>
              </p:cNvSpPr>
              <p:nvPr/>
            </p:nvSpPr>
            <p:spPr bwMode="auto">
              <a:xfrm>
                <a:off x="5851" y="13170"/>
                <a:ext cx="400" cy="0"/>
              </a:xfrm>
              <a:prstGeom prst="line">
                <a:avLst/>
              </a:prstGeom>
              <a:noFill/>
              <a:ln w="9525">
                <a:solidFill>
                  <a:srgbClr val="000000"/>
                </a:solidFill>
                <a:round/>
                <a:headEnd/>
                <a:tailEnd type="triangle" w="med" len="med"/>
              </a:ln>
            </p:spPr>
            <p:txBody>
              <a:bodyPr/>
              <a:lstStyle/>
              <a:p>
                <a:endParaRPr lang="en-US"/>
              </a:p>
            </p:txBody>
          </p:sp>
          <p:sp>
            <p:nvSpPr>
              <p:cNvPr id="45130" name="Line 54"/>
              <p:cNvSpPr>
                <a:spLocks noChangeShapeType="1"/>
              </p:cNvSpPr>
              <p:nvPr/>
            </p:nvSpPr>
            <p:spPr bwMode="auto">
              <a:xfrm>
                <a:off x="3651" y="13442"/>
                <a:ext cx="200" cy="0"/>
              </a:xfrm>
              <a:prstGeom prst="line">
                <a:avLst/>
              </a:prstGeom>
              <a:noFill/>
              <a:ln w="9525">
                <a:solidFill>
                  <a:srgbClr val="000000"/>
                </a:solidFill>
                <a:round/>
                <a:headEnd/>
                <a:tailEnd/>
              </a:ln>
            </p:spPr>
            <p:txBody>
              <a:bodyPr/>
              <a:lstStyle/>
              <a:p>
                <a:endParaRPr lang="en-US"/>
              </a:p>
            </p:txBody>
          </p:sp>
          <p:sp>
            <p:nvSpPr>
              <p:cNvPr id="45131" name="Line 55"/>
              <p:cNvSpPr>
                <a:spLocks noChangeShapeType="1"/>
              </p:cNvSpPr>
              <p:nvPr/>
            </p:nvSpPr>
            <p:spPr bwMode="auto">
              <a:xfrm>
                <a:off x="3851" y="13442"/>
                <a:ext cx="0" cy="408"/>
              </a:xfrm>
              <a:prstGeom prst="line">
                <a:avLst/>
              </a:prstGeom>
              <a:noFill/>
              <a:ln w="9525">
                <a:solidFill>
                  <a:srgbClr val="000000"/>
                </a:solidFill>
                <a:round/>
                <a:headEnd/>
                <a:tailEnd/>
              </a:ln>
            </p:spPr>
            <p:txBody>
              <a:bodyPr/>
              <a:lstStyle/>
              <a:p>
                <a:endParaRPr lang="en-US"/>
              </a:p>
            </p:txBody>
          </p:sp>
          <p:sp>
            <p:nvSpPr>
              <p:cNvPr id="45132" name="Line 56"/>
              <p:cNvSpPr>
                <a:spLocks noChangeShapeType="1"/>
              </p:cNvSpPr>
              <p:nvPr/>
            </p:nvSpPr>
            <p:spPr bwMode="auto">
              <a:xfrm flipH="1">
                <a:off x="2251" y="13850"/>
                <a:ext cx="1600" cy="544"/>
              </a:xfrm>
              <a:prstGeom prst="line">
                <a:avLst/>
              </a:prstGeom>
              <a:noFill/>
              <a:ln w="9525">
                <a:solidFill>
                  <a:srgbClr val="000000"/>
                </a:solidFill>
                <a:round/>
                <a:headEnd/>
                <a:tailEnd type="triangle" w="med" len="med"/>
              </a:ln>
            </p:spPr>
            <p:txBody>
              <a:bodyPr/>
              <a:lstStyle/>
              <a:p>
                <a:endParaRPr lang="en-US"/>
              </a:p>
            </p:txBody>
          </p:sp>
          <p:sp>
            <p:nvSpPr>
              <p:cNvPr id="45133" name="Line 57"/>
              <p:cNvSpPr>
                <a:spLocks noChangeShapeType="1"/>
              </p:cNvSpPr>
              <p:nvPr/>
            </p:nvSpPr>
            <p:spPr bwMode="auto">
              <a:xfrm flipH="1" flipV="1">
                <a:off x="651" y="13850"/>
                <a:ext cx="1200" cy="544"/>
              </a:xfrm>
              <a:prstGeom prst="line">
                <a:avLst/>
              </a:prstGeom>
              <a:noFill/>
              <a:ln w="9525">
                <a:solidFill>
                  <a:srgbClr val="000000"/>
                </a:solidFill>
                <a:round/>
                <a:headEnd/>
                <a:tailEnd/>
              </a:ln>
            </p:spPr>
            <p:txBody>
              <a:bodyPr/>
              <a:lstStyle/>
              <a:p>
                <a:endParaRPr lang="en-US"/>
              </a:p>
            </p:txBody>
          </p:sp>
          <p:sp>
            <p:nvSpPr>
              <p:cNvPr id="45134" name="Line 58"/>
              <p:cNvSpPr>
                <a:spLocks noChangeShapeType="1"/>
              </p:cNvSpPr>
              <p:nvPr/>
            </p:nvSpPr>
            <p:spPr bwMode="auto">
              <a:xfrm flipV="1">
                <a:off x="651" y="13306"/>
                <a:ext cx="0" cy="544"/>
              </a:xfrm>
              <a:prstGeom prst="line">
                <a:avLst/>
              </a:prstGeom>
              <a:noFill/>
              <a:ln w="9525">
                <a:solidFill>
                  <a:srgbClr val="000000"/>
                </a:solidFill>
                <a:round/>
                <a:headEnd/>
                <a:tailEnd/>
              </a:ln>
            </p:spPr>
            <p:txBody>
              <a:bodyPr/>
              <a:lstStyle/>
              <a:p>
                <a:endParaRPr lang="en-US"/>
              </a:p>
            </p:txBody>
          </p:sp>
          <p:sp>
            <p:nvSpPr>
              <p:cNvPr id="45135" name="Line 59"/>
              <p:cNvSpPr>
                <a:spLocks noChangeShapeType="1"/>
              </p:cNvSpPr>
              <p:nvPr/>
            </p:nvSpPr>
            <p:spPr bwMode="auto">
              <a:xfrm>
                <a:off x="651" y="13306"/>
                <a:ext cx="300" cy="0"/>
              </a:xfrm>
              <a:prstGeom prst="line">
                <a:avLst/>
              </a:prstGeom>
              <a:noFill/>
              <a:ln w="9525">
                <a:solidFill>
                  <a:srgbClr val="000000"/>
                </a:solidFill>
                <a:round/>
                <a:headEnd/>
                <a:tailEnd type="triangle" w="med" len="med"/>
              </a:ln>
            </p:spPr>
            <p:txBody>
              <a:bodyPr/>
              <a:lstStyle/>
              <a:p>
                <a:endParaRPr lang="en-US"/>
              </a:p>
            </p:txBody>
          </p:sp>
          <p:sp>
            <p:nvSpPr>
              <p:cNvPr id="45136" name="Line 60"/>
              <p:cNvSpPr>
                <a:spLocks noChangeShapeType="1"/>
              </p:cNvSpPr>
              <p:nvPr/>
            </p:nvSpPr>
            <p:spPr bwMode="auto">
              <a:xfrm>
                <a:off x="8651" y="13170"/>
                <a:ext cx="300" cy="0"/>
              </a:xfrm>
              <a:prstGeom prst="line">
                <a:avLst/>
              </a:prstGeom>
              <a:noFill/>
              <a:ln w="9525">
                <a:solidFill>
                  <a:srgbClr val="000000"/>
                </a:solidFill>
                <a:round/>
                <a:headEnd/>
                <a:tailEnd/>
              </a:ln>
            </p:spPr>
            <p:txBody>
              <a:bodyPr/>
              <a:lstStyle/>
              <a:p>
                <a:endParaRPr lang="en-US"/>
              </a:p>
            </p:txBody>
          </p:sp>
          <p:sp>
            <p:nvSpPr>
              <p:cNvPr id="45137" name="Line 61"/>
              <p:cNvSpPr>
                <a:spLocks noChangeShapeType="1"/>
              </p:cNvSpPr>
              <p:nvPr/>
            </p:nvSpPr>
            <p:spPr bwMode="auto">
              <a:xfrm flipV="1">
                <a:off x="8951" y="12762"/>
                <a:ext cx="0" cy="408"/>
              </a:xfrm>
              <a:prstGeom prst="line">
                <a:avLst/>
              </a:prstGeom>
              <a:noFill/>
              <a:ln w="9525">
                <a:solidFill>
                  <a:srgbClr val="000000"/>
                </a:solidFill>
                <a:round/>
                <a:headEnd/>
                <a:tailEnd/>
              </a:ln>
            </p:spPr>
            <p:txBody>
              <a:bodyPr/>
              <a:lstStyle/>
              <a:p>
                <a:endParaRPr lang="en-US"/>
              </a:p>
            </p:txBody>
          </p:sp>
          <p:sp>
            <p:nvSpPr>
              <p:cNvPr id="45138" name="Line 62"/>
              <p:cNvSpPr>
                <a:spLocks noChangeShapeType="1"/>
              </p:cNvSpPr>
              <p:nvPr/>
            </p:nvSpPr>
            <p:spPr bwMode="auto">
              <a:xfrm flipH="1" flipV="1">
                <a:off x="4351" y="12354"/>
                <a:ext cx="4600" cy="408"/>
              </a:xfrm>
              <a:prstGeom prst="line">
                <a:avLst/>
              </a:prstGeom>
              <a:noFill/>
              <a:ln w="9525">
                <a:solidFill>
                  <a:srgbClr val="000000"/>
                </a:solidFill>
                <a:round/>
                <a:headEnd/>
                <a:tailEnd/>
              </a:ln>
            </p:spPr>
            <p:txBody>
              <a:bodyPr/>
              <a:lstStyle/>
              <a:p>
                <a:endParaRPr lang="en-US"/>
              </a:p>
            </p:txBody>
          </p:sp>
          <p:sp>
            <p:nvSpPr>
              <p:cNvPr id="45139" name="Line 63"/>
              <p:cNvSpPr>
                <a:spLocks noChangeShapeType="1"/>
              </p:cNvSpPr>
              <p:nvPr/>
            </p:nvSpPr>
            <p:spPr bwMode="auto">
              <a:xfrm flipH="1" flipV="1">
                <a:off x="4151" y="12218"/>
                <a:ext cx="200" cy="136"/>
              </a:xfrm>
              <a:prstGeom prst="line">
                <a:avLst/>
              </a:prstGeom>
              <a:noFill/>
              <a:ln w="9525">
                <a:solidFill>
                  <a:srgbClr val="000000"/>
                </a:solidFill>
                <a:round/>
                <a:headEnd/>
                <a:tailEnd type="triangle" w="med" len="med"/>
              </a:ln>
            </p:spPr>
            <p:txBody>
              <a:bodyPr/>
              <a:lstStyle/>
              <a:p>
                <a:endParaRPr lang="en-US"/>
              </a:p>
            </p:txBody>
          </p:sp>
        </p:grpSp>
        <p:grpSp>
          <p:nvGrpSpPr>
            <p:cNvPr id="4" name="Group 64"/>
            <p:cNvGrpSpPr>
              <a:grpSpLocks/>
            </p:cNvGrpSpPr>
            <p:nvPr/>
          </p:nvGrpSpPr>
          <p:grpSpPr bwMode="auto">
            <a:xfrm>
              <a:off x="1751" y="11103"/>
              <a:ext cx="7020" cy="1620"/>
              <a:chOff x="1931" y="6106"/>
              <a:chExt cx="7020" cy="1620"/>
            </a:xfrm>
          </p:grpSpPr>
          <p:grpSp>
            <p:nvGrpSpPr>
              <p:cNvPr id="5" name="Group 65"/>
              <p:cNvGrpSpPr>
                <a:grpSpLocks/>
              </p:cNvGrpSpPr>
              <p:nvPr/>
            </p:nvGrpSpPr>
            <p:grpSpPr bwMode="auto">
              <a:xfrm>
                <a:off x="1931" y="6106"/>
                <a:ext cx="1440" cy="540"/>
                <a:chOff x="2157" y="1620"/>
                <a:chExt cx="1440" cy="540"/>
              </a:xfrm>
            </p:grpSpPr>
            <p:sp>
              <p:nvSpPr>
                <p:cNvPr id="45080" name="Text Box 66"/>
                <p:cNvSpPr txBox="1">
                  <a:spLocks noChangeArrowheads="1"/>
                </p:cNvSpPr>
                <p:nvPr/>
              </p:nvSpPr>
              <p:spPr bwMode="auto">
                <a:xfrm>
                  <a:off x="2157" y="1620"/>
                  <a:ext cx="1440" cy="540"/>
                </a:xfrm>
                <a:prstGeom prst="rect">
                  <a:avLst/>
                </a:prstGeom>
                <a:solidFill>
                  <a:srgbClr val="FFFFFF"/>
                </a:solidFill>
                <a:ln w="9525">
                  <a:solidFill>
                    <a:srgbClr val="000000"/>
                  </a:solidFill>
                  <a:miter lim="800000"/>
                  <a:headEnd/>
                  <a:tailEnd/>
                </a:ln>
              </p:spPr>
              <p:txBody>
                <a:bodyPr/>
                <a:lstStyle/>
                <a:p>
                  <a:pPr algn="l" eaLnBrk="0" hangingPunct="0"/>
                  <a:r>
                    <a:rPr lang="en-US" sz="1200" b="0" baseline="0">
                      <a:solidFill>
                        <a:srgbClr val="000000"/>
                      </a:solidFill>
                      <a:latin typeface="Tahoma" pitchFamily="34" charset="0"/>
                    </a:rPr>
                    <a:t>A(*)</a:t>
                  </a:r>
                  <a:endParaRPr lang="en-US" sz="800" b="0" baseline="0">
                    <a:solidFill>
                      <a:srgbClr val="000000"/>
                    </a:solidFill>
                    <a:latin typeface="Tahoma" pitchFamily="34" charset="0"/>
                  </a:endParaRPr>
                </a:p>
              </p:txBody>
            </p:sp>
            <p:sp>
              <p:nvSpPr>
                <p:cNvPr id="45081" name="Rectangle 67"/>
                <p:cNvSpPr>
                  <a:spLocks noChangeArrowheads="1"/>
                </p:cNvSpPr>
                <p:nvPr/>
              </p:nvSpPr>
              <p:spPr bwMode="auto">
                <a:xfrm>
                  <a:off x="3057" y="1620"/>
                  <a:ext cx="540" cy="540"/>
                </a:xfrm>
                <a:prstGeom prst="rect">
                  <a:avLst/>
                </a:prstGeom>
                <a:solidFill>
                  <a:srgbClr val="FFFFFF"/>
                </a:solidFill>
                <a:ln w="9525">
                  <a:solidFill>
                    <a:srgbClr val="000000"/>
                  </a:solidFill>
                  <a:miter lim="800000"/>
                  <a:headEnd/>
                  <a:tailEnd/>
                </a:ln>
              </p:spPr>
              <p:txBody>
                <a:bodyPr/>
                <a:lstStyle/>
                <a:p>
                  <a:endParaRPr lang="en-US"/>
                </a:p>
              </p:txBody>
            </p:sp>
          </p:grpSp>
          <p:grpSp>
            <p:nvGrpSpPr>
              <p:cNvPr id="6" name="Group 68"/>
              <p:cNvGrpSpPr>
                <a:grpSpLocks/>
              </p:cNvGrpSpPr>
              <p:nvPr/>
            </p:nvGrpSpPr>
            <p:grpSpPr bwMode="auto">
              <a:xfrm>
                <a:off x="1931" y="7186"/>
                <a:ext cx="1440" cy="540"/>
                <a:chOff x="2157" y="1620"/>
                <a:chExt cx="1440" cy="540"/>
              </a:xfrm>
            </p:grpSpPr>
            <p:sp>
              <p:nvSpPr>
                <p:cNvPr id="45078" name="Text Box 69"/>
                <p:cNvSpPr txBox="1">
                  <a:spLocks noChangeArrowheads="1"/>
                </p:cNvSpPr>
                <p:nvPr/>
              </p:nvSpPr>
              <p:spPr bwMode="auto">
                <a:xfrm>
                  <a:off x="2157" y="1620"/>
                  <a:ext cx="1440" cy="540"/>
                </a:xfrm>
                <a:prstGeom prst="rect">
                  <a:avLst/>
                </a:prstGeom>
                <a:solidFill>
                  <a:srgbClr val="FFFFFF"/>
                </a:solidFill>
                <a:ln w="9525">
                  <a:solidFill>
                    <a:srgbClr val="000000"/>
                  </a:solidFill>
                  <a:miter lim="800000"/>
                  <a:headEnd/>
                  <a:tailEnd/>
                </a:ln>
              </p:spPr>
              <p:txBody>
                <a:bodyPr/>
                <a:lstStyle/>
                <a:p>
                  <a:pPr algn="l" eaLnBrk="0" hangingPunct="0"/>
                  <a:r>
                    <a:rPr lang="en-US" sz="1200" b="0" baseline="0">
                      <a:solidFill>
                        <a:srgbClr val="000000"/>
                      </a:solidFill>
                      <a:latin typeface="Tahoma" pitchFamily="34" charset="0"/>
                    </a:rPr>
                    <a:t>A(*)</a:t>
                  </a:r>
                  <a:endParaRPr lang="en-US" sz="800" b="0" baseline="0">
                    <a:solidFill>
                      <a:srgbClr val="000000"/>
                    </a:solidFill>
                    <a:latin typeface="Tahoma" pitchFamily="34" charset="0"/>
                  </a:endParaRPr>
                </a:p>
              </p:txBody>
            </p:sp>
            <p:sp>
              <p:nvSpPr>
                <p:cNvPr id="45079" name="Rectangle 70"/>
                <p:cNvSpPr>
                  <a:spLocks noChangeArrowheads="1"/>
                </p:cNvSpPr>
                <p:nvPr/>
              </p:nvSpPr>
              <p:spPr bwMode="auto">
                <a:xfrm>
                  <a:off x="3057" y="1620"/>
                  <a:ext cx="540" cy="540"/>
                </a:xfrm>
                <a:prstGeom prst="rect">
                  <a:avLst/>
                </a:prstGeom>
                <a:solidFill>
                  <a:srgbClr val="FFFFFF"/>
                </a:solidFill>
                <a:ln w="9525">
                  <a:solidFill>
                    <a:srgbClr val="000000"/>
                  </a:solidFill>
                  <a:miter lim="800000"/>
                  <a:headEnd/>
                  <a:tailEnd/>
                </a:ln>
              </p:spPr>
              <p:txBody>
                <a:bodyPr/>
                <a:lstStyle/>
                <a:p>
                  <a:endParaRPr lang="en-US"/>
                </a:p>
              </p:txBody>
            </p:sp>
          </p:grpSp>
          <p:grpSp>
            <p:nvGrpSpPr>
              <p:cNvPr id="7" name="Group 71"/>
              <p:cNvGrpSpPr>
                <a:grpSpLocks/>
              </p:cNvGrpSpPr>
              <p:nvPr/>
            </p:nvGrpSpPr>
            <p:grpSpPr bwMode="auto">
              <a:xfrm>
                <a:off x="5351" y="6106"/>
                <a:ext cx="1440" cy="540"/>
                <a:chOff x="2157" y="1620"/>
                <a:chExt cx="1440" cy="540"/>
              </a:xfrm>
            </p:grpSpPr>
            <p:sp>
              <p:nvSpPr>
                <p:cNvPr id="45076" name="Text Box 72"/>
                <p:cNvSpPr txBox="1">
                  <a:spLocks noChangeArrowheads="1"/>
                </p:cNvSpPr>
                <p:nvPr/>
              </p:nvSpPr>
              <p:spPr bwMode="auto">
                <a:xfrm>
                  <a:off x="2157" y="1620"/>
                  <a:ext cx="1440" cy="540"/>
                </a:xfrm>
                <a:prstGeom prst="rect">
                  <a:avLst/>
                </a:prstGeom>
                <a:solidFill>
                  <a:srgbClr val="FFFFFF"/>
                </a:solidFill>
                <a:ln w="9525">
                  <a:solidFill>
                    <a:srgbClr val="000000"/>
                  </a:solidFill>
                  <a:miter lim="800000"/>
                  <a:headEnd/>
                  <a:tailEnd/>
                </a:ln>
              </p:spPr>
              <p:txBody>
                <a:bodyPr/>
                <a:lstStyle/>
                <a:p>
                  <a:pPr algn="l" eaLnBrk="0" hangingPunct="0"/>
                  <a:r>
                    <a:rPr lang="en-US" sz="1200" b="0" baseline="0">
                      <a:solidFill>
                        <a:srgbClr val="000000"/>
                      </a:solidFill>
                      <a:latin typeface="Tahoma" pitchFamily="34" charset="0"/>
                    </a:rPr>
                    <a:t>A(*)</a:t>
                  </a:r>
                  <a:endParaRPr lang="en-US" sz="800" b="0" baseline="0">
                    <a:solidFill>
                      <a:srgbClr val="000000"/>
                    </a:solidFill>
                    <a:latin typeface="Tahoma" pitchFamily="34" charset="0"/>
                  </a:endParaRPr>
                </a:p>
              </p:txBody>
            </p:sp>
            <p:sp>
              <p:nvSpPr>
                <p:cNvPr id="45077" name="Rectangle 73"/>
                <p:cNvSpPr>
                  <a:spLocks noChangeArrowheads="1"/>
                </p:cNvSpPr>
                <p:nvPr/>
              </p:nvSpPr>
              <p:spPr bwMode="auto">
                <a:xfrm>
                  <a:off x="3057" y="1620"/>
                  <a:ext cx="540" cy="540"/>
                </a:xfrm>
                <a:prstGeom prst="rect">
                  <a:avLst/>
                </a:prstGeom>
                <a:solidFill>
                  <a:srgbClr val="FFFFFF"/>
                </a:solidFill>
                <a:ln w="9525">
                  <a:solidFill>
                    <a:srgbClr val="000000"/>
                  </a:solidFill>
                  <a:miter lim="800000"/>
                  <a:headEnd/>
                  <a:tailEnd/>
                </a:ln>
              </p:spPr>
              <p:txBody>
                <a:bodyPr/>
                <a:lstStyle/>
                <a:p>
                  <a:endParaRPr lang="en-US"/>
                </a:p>
              </p:txBody>
            </p:sp>
          </p:grpSp>
          <p:grpSp>
            <p:nvGrpSpPr>
              <p:cNvPr id="8" name="Group 74"/>
              <p:cNvGrpSpPr>
                <a:grpSpLocks/>
              </p:cNvGrpSpPr>
              <p:nvPr/>
            </p:nvGrpSpPr>
            <p:grpSpPr bwMode="auto">
              <a:xfrm>
                <a:off x="6251" y="7186"/>
                <a:ext cx="1440" cy="540"/>
                <a:chOff x="2157" y="1620"/>
                <a:chExt cx="1440" cy="540"/>
              </a:xfrm>
            </p:grpSpPr>
            <p:sp>
              <p:nvSpPr>
                <p:cNvPr id="45074" name="Text Box 75"/>
                <p:cNvSpPr txBox="1">
                  <a:spLocks noChangeArrowheads="1"/>
                </p:cNvSpPr>
                <p:nvPr/>
              </p:nvSpPr>
              <p:spPr bwMode="auto">
                <a:xfrm>
                  <a:off x="2157" y="1620"/>
                  <a:ext cx="1440" cy="540"/>
                </a:xfrm>
                <a:prstGeom prst="rect">
                  <a:avLst/>
                </a:prstGeom>
                <a:solidFill>
                  <a:srgbClr val="FFFFFF"/>
                </a:solidFill>
                <a:ln w="9525">
                  <a:solidFill>
                    <a:srgbClr val="000000"/>
                  </a:solidFill>
                  <a:miter lim="800000"/>
                  <a:headEnd/>
                  <a:tailEnd/>
                </a:ln>
              </p:spPr>
              <p:txBody>
                <a:bodyPr/>
                <a:lstStyle/>
                <a:p>
                  <a:pPr algn="l" eaLnBrk="0" hangingPunct="0"/>
                  <a:r>
                    <a:rPr lang="en-US" sz="1200" b="0" baseline="0">
                      <a:solidFill>
                        <a:srgbClr val="000000"/>
                      </a:solidFill>
                      <a:latin typeface="Tahoma" pitchFamily="34" charset="0"/>
                    </a:rPr>
                    <a:t>A(*)</a:t>
                  </a:r>
                  <a:endParaRPr lang="en-US" sz="800" b="0" baseline="0">
                    <a:solidFill>
                      <a:srgbClr val="000000"/>
                    </a:solidFill>
                    <a:latin typeface="Tahoma" pitchFamily="34" charset="0"/>
                  </a:endParaRPr>
                </a:p>
              </p:txBody>
            </p:sp>
            <p:sp>
              <p:nvSpPr>
                <p:cNvPr id="45075" name="Rectangle 76"/>
                <p:cNvSpPr>
                  <a:spLocks noChangeArrowheads="1"/>
                </p:cNvSpPr>
                <p:nvPr/>
              </p:nvSpPr>
              <p:spPr bwMode="auto">
                <a:xfrm>
                  <a:off x="3057" y="1620"/>
                  <a:ext cx="540" cy="540"/>
                </a:xfrm>
                <a:prstGeom prst="rect">
                  <a:avLst/>
                </a:prstGeom>
                <a:solidFill>
                  <a:srgbClr val="FFFFFF"/>
                </a:solidFill>
                <a:ln w="9525">
                  <a:solidFill>
                    <a:srgbClr val="000000"/>
                  </a:solidFill>
                  <a:miter lim="800000"/>
                  <a:headEnd/>
                  <a:tailEnd/>
                </a:ln>
              </p:spPr>
              <p:txBody>
                <a:bodyPr/>
                <a:lstStyle/>
                <a:p>
                  <a:endParaRPr lang="en-US"/>
                </a:p>
              </p:txBody>
            </p:sp>
          </p:grpSp>
          <p:grpSp>
            <p:nvGrpSpPr>
              <p:cNvPr id="9" name="Group 77"/>
              <p:cNvGrpSpPr>
                <a:grpSpLocks/>
              </p:cNvGrpSpPr>
              <p:nvPr/>
            </p:nvGrpSpPr>
            <p:grpSpPr bwMode="auto">
              <a:xfrm>
                <a:off x="7511" y="6106"/>
                <a:ext cx="1440" cy="540"/>
                <a:chOff x="2157" y="1620"/>
                <a:chExt cx="1440" cy="540"/>
              </a:xfrm>
            </p:grpSpPr>
            <p:sp>
              <p:nvSpPr>
                <p:cNvPr id="45072" name="Text Box 78"/>
                <p:cNvSpPr txBox="1">
                  <a:spLocks noChangeArrowheads="1"/>
                </p:cNvSpPr>
                <p:nvPr/>
              </p:nvSpPr>
              <p:spPr bwMode="auto">
                <a:xfrm>
                  <a:off x="2157" y="1620"/>
                  <a:ext cx="1440" cy="540"/>
                </a:xfrm>
                <a:prstGeom prst="rect">
                  <a:avLst/>
                </a:prstGeom>
                <a:solidFill>
                  <a:srgbClr val="FFFFFF"/>
                </a:solidFill>
                <a:ln w="9525">
                  <a:solidFill>
                    <a:srgbClr val="000000"/>
                  </a:solidFill>
                  <a:miter lim="800000"/>
                  <a:headEnd/>
                  <a:tailEnd/>
                </a:ln>
              </p:spPr>
              <p:txBody>
                <a:bodyPr/>
                <a:lstStyle/>
                <a:p>
                  <a:pPr algn="l" eaLnBrk="0" hangingPunct="0"/>
                  <a:r>
                    <a:rPr lang="en-US" sz="1200" b="0" baseline="0">
                      <a:solidFill>
                        <a:srgbClr val="000000"/>
                      </a:solidFill>
                      <a:latin typeface="Tahoma" pitchFamily="34" charset="0"/>
                    </a:rPr>
                    <a:t>A(*)</a:t>
                  </a:r>
                  <a:endParaRPr lang="en-US" sz="800" b="0" baseline="0">
                    <a:solidFill>
                      <a:srgbClr val="000000"/>
                    </a:solidFill>
                    <a:latin typeface="Tahoma" pitchFamily="34" charset="0"/>
                  </a:endParaRPr>
                </a:p>
              </p:txBody>
            </p:sp>
            <p:sp>
              <p:nvSpPr>
                <p:cNvPr id="45073" name="Rectangle 79"/>
                <p:cNvSpPr>
                  <a:spLocks noChangeArrowheads="1"/>
                </p:cNvSpPr>
                <p:nvPr/>
              </p:nvSpPr>
              <p:spPr bwMode="auto">
                <a:xfrm>
                  <a:off x="3057" y="1620"/>
                  <a:ext cx="540" cy="540"/>
                </a:xfrm>
                <a:prstGeom prst="rect">
                  <a:avLst/>
                </a:prstGeom>
                <a:solidFill>
                  <a:srgbClr val="FFFFFF"/>
                </a:solidFill>
                <a:ln w="9525">
                  <a:solidFill>
                    <a:srgbClr val="000000"/>
                  </a:solidFill>
                  <a:miter lim="800000"/>
                  <a:headEnd/>
                  <a:tailEnd/>
                </a:ln>
              </p:spPr>
              <p:txBody>
                <a:bodyPr/>
                <a:lstStyle/>
                <a:p>
                  <a:endParaRPr lang="en-US"/>
                </a:p>
              </p:txBody>
            </p:sp>
          </p:grpSp>
          <p:sp>
            <p:nvSpPr>
              <p:cNvPr id="45069" name="Line 80"/>
              <p:cNvSpPr>
                <a:spLocks noChangeShapeType="1"/>
              </p:cNvSpPr>
              <p:nvPr/>
            </p:nvSpPr>
            <p:spPr bwMode="auto">
              <a:xfrm>
                <a:off x="6071" y="6646"/>
                <a:ext cx="900" cy="540"/>
              </a:xfrm>
              <a:prstGeom prst="line">
                <a:avLst/>
              </a:prstGeom>
              <a:noFill/>
              <a:ln w="9525">
                <a:solidFill>
                  <a:srgbClr val="000000"/>
                </a:solidFill>
                <a:round/>
                <a:headEnd type="triangle" w="med" len="med"/>
                <a:tailEnd type="triangle" w="med" len="med"/>
              </a:ln>
            </p:spPr>
            <p:txBody>
              <a:bodyPr/>
              <a:lstStyle/>
              <a:p>
                <a:endParaRPr lang="en-US"/>
              </a:p>
            </p:txBody>
          </p:sp>
          <p:sp>
            <p:nvSpPr>
              <p:cNvPr id="45070" name="Line 81"/>
              <p:cNvSpPr>
                <a:spLocks noChangeShapeType="1"/>
              </p:cNvSpPr>
              <p:nvPr/>
            </p:nvSpPr>
            <p:spPr bwMode="auto">
              <a:xfrm flipH="1">
                <a:off x="6971" y="6646"/>
                <a:ext cx="1080" cy="540"/>
              </a:xfrm>
              <a:prstGeom prst="line">
                <a:avLst/>
              </a:prstGeom>
              <a:noFill/>
              <a:ln w="9525">
                <a:solidFill>
                  <a:srgbClr val="000000"/>
                </a:solidFill>
                <a:round/>
                <a:headEnd type="triangle" w="med" len="med"/>
                <a:tailEnd type="triangle" w="med" len="med"/>
              </a:ln>
            </p:spPr>
            <p:txBody>
              <a:bodyPr/>
              <a:lstStyle/>
              <a:p>
                <a:endParaRPr lang="en-US"/>
              </a:p>
            </p:txBody>
          </p:sp>
          <p:sp>
            <p:nvSpPr>
              <p:cNvPr id="45071" name="Line 82"/>
              <p:cNvSpPr>
                <a:spLocks noChangeShapeType="1"/>
              </p:cNvSpPr>
              <p:nvPr/>
            </p:nvSpPr>
            <p:spPr bwMode="auto">
              <a:xfrm>
                <a:off x="2471" y="6646"/>
                <a:ext cx="0" cy="540"/>
              </a:xfrm>
              <a:prstGeom prst="line">
                <a:avLst/>
              </a:prstGeom>
              <a:noFill/>
              <a:ln w="9525">
                <a:solidFill>
                  <a:srgbClr val="000000"/>
                </a:solidFill>
                <a:round/>
                <a:headEnd type="triangle" w="med" len="med"/>
                <a:tailEnd type="triangle" w="med" len="med"/>
              </a:ln>
            </p:spPr>
            <p:txBody>
              <a:bodyPr/>
              <a:lstStyle/>
              <a:p>
                <a:endParaRPr lang="en-US"/>
              </a:p>
            </p:txBody>
          </p:sp>
        </p:grpSp>
      </p:gr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r>
              <a:rPr lang="en-US"/>
              <a:t>2011</a:t>
            </a:r>
            <a:endParaRPr lang="en-GB"/>
          </a:p>
        </p:txBody>
      </p:sp>
      <p:sp>
        <p:nvSpPr>
          <p:cNvPr id="9" name="Slide Number Placeholder 5"/>
          <p:cNvSpPr>
            <a:spLocks noGrp="1"/>
          </p:cNvSpPr>
          <p:nvPr>
            <p:ph type="sldNum" sz="quarter" idx="12"/>
          </p:nvPr>
        </p:nvSpPr>
        <p:spPr/>
        <p:txBody>
          <a:bodyPr/>
          <a:lstStyle/>
          <a:p>
            <a:pPr>
              <a:defRPr/>
            </a:pPr>
            <a:fld id="{CF851C38-17D0-468B-ADD5-789EA784C7B6}" type="slidenum">
              <a:rPr lang="en-GB"/>
              <a:pPr>
                <a:defRPr/>
              </a:pPr>
              <a:t>42</a:t>
            </a:fld>
            <a:endParaRPr lang="en-GB"/>
          </a:p>
        </p:txBody>
      </p:sp>
      <p:grpSp>
        <p:nvGrpSpPr>
          <p:cNvPr id="2" name="Group 2"/>
          <p:cNvGrpSpPr>
            <a:grpSpLocks/>
          </p:cNvGrpSpPr>
          <p:nvPr/>
        </p:nvGrpSpPr>
        <p:grpSpPr bwMode="auto">
          <a:xfrm>
            <a:off x="127490" y="2068513"/>
            <a:ext cx="8787911" cy="4508500"/>
            <a:chOff x="80" y="1303"/>
            <a:chExt cx="5536" cy="2840"/>
          </a:xfrm>
        </p:grpSpPr>
        <p:sp>
          <p:nvSpPr>
            <p:cNvPr id="46087" name="Text Box 3"/>
            <p:cNvSpPr txBox="1">
              <a:spLocks noChangeArrowheads="1"/>
            </p:cNvSpPr>
            <p:nvPr/>
          </p:nvSpPr>
          <p:spPr bwMode="auto">
            <a:xfrm>
              <a:off x="2364" y="3912"/>
              <a:ext cx="888" cy="231"/>
            </a:xfrm>
            <a:prstGeom prst="rect">
              <a:avLst/>
            </a:prstGeom>
            <a:noFill/>
            <a:ln w="12700">
              <a:noFill/>
              <a:miter lim="800000"/>
              <a:headEnd/>
              <a:tailEnd/>
            </a:ln>
          </p:spPr>
          <p:txBody>
            <a:bodyPr>
              <a:spAutoFit/>
            </a:bodyPr>
            <a:lstStyle/>
            <a:p>
              <a:pPr algn="l" eaLnBrk="0" hangingPunct="0">
                <a:spcBef>
                  <a:spcPct val="50000"/>
                </a:spcBef>
              </a:pPr>
              <a:endParaRPr lang="en-GB" sz="1800" baseline="0">
                <a:solidFill>
                  <a:srgbClr val="0336B7"/>
                </a:solidFill>
                <a:latin typeface="Arial" charset="0"/>
              </a:endParaRPr>
            </a:p>
          </p:txBody>
        </p:sp>
        <p:pic>
          <p:nvPicPr>
            <p:cNvPr id="46088" name="Picture 4" descr="laudonf07-09"/>
            <p:cNvPicPr>
              <a:picLocks noChangeAspect="1" noChangeArrowheads="1"/>
            </p:cNvPicPr>
            <p:nvPr/>
          </p:nvPicPr>
          <p:blipFill>
            <a:blip r:embed="rId3"/>
            <a:srcRect/>
            <a:stretch>
              <a:fillRect/>
            </a:stretch>
          </p:blipFill>
          <p:spPr bwMode="auto">
            <a:xfrm>
              <a:off x="80" y="1303"/>
              <a:ext cx="5536" cy="1037"/>
            </a:xfrm>
            <a:prstGeom prst="rect">
              <a:avLst/>
            </a:prstGeom>
            <a:solidFill>
              <a:srgbClr val="EAEAEA"/>
            </a:solidFill>
            <a:ln w="9525">
              <a:noFill/>
              <a:miter lim="800000"/>
              <a:headEnd/>
              <a:tailEnd/>
            </a:ln>
          </p:spPr>
        </p:pic>
      </p:grpSp>
      <p:sp>
        <p:nvSpPr>
          <p:cNvPr id="46085" name="Text Box 5"/>
          <p:cNvSpPr txBox="1">
            <a:spLocks noChangeArrowheads="1"/>
          </p:cNvSpPr>
          <p:nvPr/>
        </p:nvSpPr>
        <p:spPr bwMode="auto">
          <a:xfrm>
            <a:off x="3122735" y="1098553"/>
            <a:ext cx="2390042" cy="366713"/>
          </a:xfrm>
          <a:prstGeom prst="rect">
            <a:avLst/>
          </a:prstGeom>
          <a:noFill/>
          <a:ln w="12700">
            <a:noFill/>
            <a:miter lim="800000"/>
            <a:headEnd/>
            <a:tailEnd/>
          </a:ln>
        </p:spPr>
        <p:txBody>
          <a:bodyPr>
            <a:spAutoFit/>
          </a:bodyPr>
          <a:lstStyle/>
          <a:p>
            <a:pPr eaLnBrk="0" hangingPunct="0">
              <a:spcBef>
                <a:spcPct val="50000"/>
              </a:spcBef>
            </a:pPr>
            <a:r>
              <a:rPr lang="en-US" sz="1800" baseline="0">
                <a:solidFill>
                  <a:srgbClr val="008000"/>
                </a:solidFill>
                <a:latin typeface="Arial" charset="0"/>
              </a:rPr>
              <a:t>Network DBMS</a:t>
            </a:r>
          </a:p>
        </p:txBody>
      </p:sp>
      <p:sp>
        <p:nvSpPr>
          <p:cNvPr id="46086" name="Text Box 6"/>
          <p:cNvSpPr txBox="1">
            <a:spLocks noChangeArrowheads="1"/>
          </p:cNvSpPr>
          <p:nvPr/>
        </p:nvSpPr>
        <p:spPr bwMode="auto">
          <a:xfrm>
            <a:off x="1861040" y="674688"/>
            <a:ext cx="5590443" cy="336550"/>
          </a:xfrm>
          <a:prstGeom prst="rect">
            <a:avLst/>
          </a:prstGeom>
          <a:noFill/>
          <a:ln w="12700">
            <a:noFill/>
            <a:miter lim="800000"/>
            <a:headEnd/>
            <a:tailEnd/>
          </a:ln>
        </p:spPr>
        <p:txBody>
          <a:bodyPr>
            <a:spAutoFit/>
          </a:bodyPr>
          <a:lstStyle/>
          <a:p>
            <a:pPr algn="l" eaLnBrk="0" hangingPunct="0">
              <a:spcBef>
                <a:spcPct val="50000"/>
              </a:spcBef>
            </a:pPr>
            <a:r>
              <a:rPr lang="en-US" sz="1600" baseline="0">
                <a:solidFill>
                  <a:srgbClr val="CCECFF"/>
                </a:solidFill>
                <a:latin typeface="Arial" charset="0"/>
              </a:rPr>
              <a:t>THE DATABASE APPROACH TO DATA MANAGEMENT</a:t>
            </a:r>
          </a:p>
        </p:txBody>
      </p:sp>
    </p:spTree>
  </p:cSld>
  <p:clrMapOvr>
    <a:masterClrMapping/>
  </p:clrMapOvr>
  <p:transition advClick="0"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a:t>2011</a:t>
            </a:r>
            <a:endParaRPr lang="en-GB"/>
          </a:p>
        </p:txBody>
      </p:sp>
      <p:sp>
        <p:nvSpPr>
          <p:cNvPr id="8" name="Slide Number Placeholder 5"/>
          <p:cNvSpPr>
            <a:spLocks noGrp="1"/>
          </p:cNvSpPr>
          <p:nvPr>
            <p:ph type="sldNum" sz="quarter" idx="12"/>
          </p:nvPr>
        </p:nvSpPr>
        <p:spPr/>
        <p:txBody>
          <a:bodyPr/>
          <a:lstStyle/>
          <a:p>
            <a:pPr>
              <a:defRPr/>
            </a:pPr>
            <a:fld id="{AD684368-30FE-43E6-8423-FFDE41177264}" type="slidenum">
              <a:rPr lang="en-GB"/>
              <a:pPr>
                <a:defRPr/>
              </a:pPr>
              <a:t>43</a:t>
            </a:fld>
            <a:endParaRPr lang="en-GB"/>
          </a:p>
        </p:txBody>
      </p:sp>
      <p:sp>
        <p:nvSpPr>
          <p:cNvPr id="112642" name="Rectangle 2"/>
          <p:cNvSpPr>
            <a:spLocks noGrp="1" noChangeArrowheads="1"/>
          </p:cNvSpPr>
          <p:nvPr>
            <p:ph type="title"/>
          </p:nvPr>
        </p:nvSpPr>
        <p:spPr>
          <a:xfrm>
            <a:off x="685801" y="152403"/>
            <a:ext cx="6871189" cy="468313"/>
          </a:xfrm>
          <a:solidFill>
            <a:schemeClr val="accent1"/>
          </a:solidFill>
        </p:spPr>
        <p:txBody>
          <a:bodyPr/>
          <a:lstStyle/>
          <a:p>
            <a:pPr eaLnBrk="1" hangingPunct="1">
              <a:defRPr/>
            </a:pPr>
            <a:r>
              <a:rPr lang="en-US" sz="2800" b="1" smtClean="0">
                <a:solidFill>
                  <a:srgbClr val="96004B"/>
                </a:solidFill>
                <a:effectLst>
                  <a:outerShdw blurRad="38100" dist="38100" dir="2700000" algn="tl">
                    <a:srgbClr val="000000"/>
                  </a:outerShdw>
                </a:effectLst>
                <a:latin typeface="Lucida Bright" pitchFamily="18" charset="0"/>
              </a:rPr>
              <a:t>Bazat e të dhënave të bazauara në Web</a:t>
            </a:r>
          </a:p>
        </p:txBody>
      </p:sp>
      <p:sp>
        <p:nvSpPr>
          <p:cNvPr id="47109" name="Rectangle 3"/>
          <p:cNvSpPr>
            <a:spLocks noGrp="1" noChangeArrowheads="1"/>
          </p:cNvSpPr>
          <p:nvPr>
            <p:ph type="body" idx="1"/>
          </p:nvPr>
        </p:nvSpPr>
        <p:spPr>
          <a:xfrm>
            <a:off x="118698" y="692153"/>
            <a:ext cx="8773257" cy="1095375"/>
          </a:xfrm>
          <a:solidFill>
            <a:srgbClr val="CCFFFF"/>
          </a:solidFill>
        </p:spPr>
        <p:txBody>
          <a:bodyPr/>
          <a:lstStyle/>
          <a:p>
            <a:pPr eaLnBrk="1" hangingPunct="1">
              <a:buFontTx/>
              <a:buNone/>
            </a:pPr>
            <a:r>
              <a:rPr lang="en-US" sz="1600" b="1" smtClean="0">
                <a:solidFill>
                  <a:srgbClr val="0033CC"/>
                </a:solidFill>
                <a:latin typeface="Verdana" pitchFamily="34" charset="0"/>
              </a:rPr>
              <a:t>Bazat e të dhënave të bazauara në Web paraqesin ato baza të të dhënave  të cilat janë të lidhura me Web-Sajte të ndryshme</a:t>
            </a:r>
          </a:p>
          <a:p>
            <a:pPr eaLnBrk="1" hangingPunct="1">
              <a:buFontTx/>
              <a:buNone/>
            </a:pPr>
            <a:r>
              <a:rPr lang="en-US" sz="1600" b="1" smtClean="0">
                <a:latin typeface="Verdana" pitchFamily="34" charset="0"/>
              </a:rPr>
              <a:t>     (70% të të dhënave afariste në botë janë të vendosura në baza të të dhënave)</a:t>
            </a:r>
          </a:p>
        </p:txBody>
      </p:sp>
      <p:pic>
        <p:nvPicPr>
          <p:cNvPr id="47110" name="Picture 6" descr="demo_database1"/>
          <p:cNvPicPr>
            <a:picLocks noChangeAspect="1" noChangeArrowheads="1"/>
          </p:cNvPicPr>
          <p:nvPr/>
        </p:nvPicPr>
        <p:blipFill>
          <a:blip r:embed="rId3"/>
          <a:srcRect/>
          <a:stretch>
            <a:fillRect/>
          </a:stretch>
        </p:blipFill>
        <p:spPr bwMode="auto">
          <a:xfrm>
            <a:off x="178777" y="2492375"/>
            <a:ext cx="4753708" cy="3081338"/>
          </a:xfrm>
          <a:prstGeom prst="rect">
            <a:avLst/>
          </a:prstGeom>
          <a:noFill/>
          <a:ln w="9525">
            <a:noFill/>
            <a:miter lim="800000"/>
            <a:headEnd/>
            <a:tailEnd/>
          </a:ln>
        </p:spPr>
      </p:pic>
      <p:pic>
        <p:nvPicPr>
          <p:cNvPr id="47111" name="Picture 8" descr="Text description of trad_arch.gif follows."/>
          <p:cNvPicPr>
            <a:picLocks noChangeAspect="1" noChangeArrowheads="1"/>
          </p:cNvPicPr>
          <p:nvPr/>
        </p:nvPicPr>
        <p:blipFill>
          <a:blip r:embed="rId4"/>
          <a:srcRect/>
          <a:stretch>
            <a:fillRect/>
          </a:stretch>
        </p:blipFill>
        <p:spPr bwMode="auto">
          <a:xfrm>
            <a:off x="5147898" y="2205038"/>
            <a:ext cx="3286857" cy="2914650"/>
          </a:xfrm>
          <a:prstGeom prst="rect">
            <a:avLst/>
          </a:prstGeom>
          <a:noFill/>
          <a:ln w="9525">
            <a:noFill/>
            <a:miter lim="800000"/>
            <a:headEnd/>
            <a:tailEnd/>
          </a:ln>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r>
              <a:rPr lang="en-US"/>
              <a:t>2011</a:t>
            </a:r>
            <a:endParaRPr lang="en-GB"/>
          </a:p>
        </p:txBody>
      </p:sp>
      <p:sp>
        <p:nvSpPr>
          <p:cNvPr id="9" name="Slide Number Placeholder 5"/>
          <p:cNvSpPr>
            <a:spLocks noGrp="1"/>
          </p:cNvSpPr>
          <p:nvPr>
            <p:ph type="sldNum" sz="quarter" idx="12"/>
          </p:nvPr>
        </p:nvSpPr>
        <p:spPr/>
        <p:txBody>
          <a:bodyPr/>
          <a:lstStyle/>
          <a:p>
            <a:pPr>
              <a:defRPr/>
            </a:pPr>
            <a:fld id="{1229B78D-77BD-4E6F-8A4E-4A248D35902D}" type="slidenum">
              <a:rPr lang="en-GB"/>
              <a:pPr>
                <a:defRPr/>
              </a:pPr>
              <a:t>44</a:t>
            </a:fld>
            <a:endParaRPr lang="en-GB"/>
          </a:p>
        </p:txBody>
      </p:sp>
      <p:sp>
        <p:nvSpPr>
          <p:cNvPr id="48132" name="Text Box 2"/>
          <p:cNvSpPr txBox="1">
            <a:spLocks noChangeArrowheads="1"/>
          </p:cNvSpPr>
          <p:nvPr/>
        </p:nvSpPr>
        <p:spPr bwMode="auto">
          <a:xfrm>
            <a:off x="2460381" y="1104903"/>
            <a:ext cx="4988169" cy="366713"/>
          </a:xfrm>
          <a:prstGeom prst="rect">
            <a:avLst/>
          </a:prstGeom>
          <a:noFill/>
          <a:ln w="12700">
            <a:noFill/>
            <a:miter lim="800000"/>
            <a:headEnd/>
            <a:tailEnd/>
          </a:ln>
        </p:spPr>
        <p:txBody>
          <a:bodyPr>
            <a:spAutoFit/>
          </a:bodyPr>
          <a:lstStyle/>
          <a:p>
            <a:pPr algn="l" eaLnBrk="0" hangingPunct="0">
              <a:spcBef>
                <a:spcPct val="50000"/>
              </a:spcBef>
            </a:pPr>
            <a:r>
              <a:rPr lang="en-US" sz="1800" baseline="0">
                <a:solidFill>
                  <a:srgbClr val="96004B"/>
                </a:solidFill>
                <a:latin typeface="Arial" charset="0"/>
              </a:rPr>
              <a:t>Linking Internal Databases to the Web</a:t>
            </a:r>
          </a:p>
        </p:txBody>
      </p:sp>
      <p:grpSp>
        <p:nvGrpSpPr>
          <p:cNvPr id="2" name="Group 3"/>
          <p:cNvGrpSpPr>
            <a:grpSpLocks/>
          </p:cNvGrpSpPr>
          <p:nvPr/>
        </p:nvGrpSpPr>
        <p:grpSpPr bwMode="auto">
          <a:xfrm>
            <a:off x="337039" y="2019303"/>
            <a:ext cx="8591550" cy="4557713"/>
            <a:chOff x="212" y="1272"/>
            <a:chExt cx="5412" cy="2871"/>
          </a:xfrm>
        </p:grpSpPr>
        <p:sp>
          <p:nvSpPr>
            <p:cNvPr id="48135" name="Text Box 4"/>
            <p:cNvSpPr txBox="1">
              <a:spLocks noChangeArrowheads="1"/>
            </p:cNvSpPr>
            <p:nvPr/>
          </p:nvSpPr>
          <p:spPr bwMode="auto">
            <a:xfrm>
              <a:off x="2364" y="3912"/>
              <a:ext cx="888" cy="231"/>
            </a:xfrm>
            <a:prstGeom prst="rect">
              <a:avLst/>
            </a:prstGeom>
            <a:noFill/>
            <a:ln w="12700">
              <a:noFill/>
              <a:miter lim="800000"/>
              <a:headEnd/>
              <a:tailEnd/>
            </a:ln>
          </p:spPr>
          <p:txBody>
            <a:bodyPr>
              <a:spAutoFit/>
            </a:bodyPr>
            <a:lstStyle/>
            <a:p>
              <a:pPr algn="l" eaLnBrk="0" hangingPunct="0">
                <a:spcBef>
                  <a:spcPct val="50000"/>
                </a:spcBef>
              </a:pPr>
              <a:endParaRPr lang="en-GB" sz="1800" baseline="0">
                <a:solidFill>
                  <a:srgbClr val="0336B7"/>
                </a:solidFill>
                <a:latin typeface="Arial" charset="0"/>
              </a:endParaRPr>
            </a:p>
          </p:txBody>
        </p:sp>
        <p:pic>
          <p:nvPicPr>
            <p:cNvPr id="48136" name="Picture 5" descr="laudonf07-21"/>
            <p:cNvPicPr>
              <a:picLocks noChangeAspect="1" noChangeArrowheads="1"/>
            </p:cNvPicPr>
            <p:nvPr/>
          </p:nvPicPr>
          <p:blipFill>
            <a:blip r:embed="rId3"/>
            <a:srcRect/>
            <a:stretch>
              <a:fillRect/>
            </a:stretch>
          </p:blipFill>
          <p:spPr bwMode="auto">
            <a:xfrm>
              <a:off x="212" y="1272"/>
              <a:ext cx="5412" cy="1383"/>
            </a:xfrm>
            <a:prstGeom prst="rect">
              <a:avLst/>
            </a:prstGeom>
            <a:solidFill>
              <a:srgbClr val="EAEAEA"/>
            </a:solidFill>
            <a:ln w="9525">
              <a:noFill/>
              <a:miter lim="800000"/>
              <a:headEnd/>
              <a:tailEnd/>
            </a:ln>
          </p:spPr>
        </p:pic>
      </p:grpSp>
      <p:sp>
        <p:nvSpPr>
          <p:cNvPr id="48134" name="Text Box 7"/>
          <p:cNvSpPr txBox="1">
            <a:spLocks noChangeArrowheads="1"/>
          </p:cNvSpPr>
          <p:nvPr/>
        </p:nvSpPr>
        <p:spPr bwMode="auto">
          <a:xfrm>
            <a:off x="2688983" y="711200"/>
            <a:ext cx="3754315" cy="336550"/>
          </a:xfrm>
          <a:prstGeom prst="rect">
            <a:avLst/>
          </a:prstGeom>
          <a:noFill/>
          <a:ln w="12700">
            <a:noFill/>
            <a:miter lim="800000"/>
            <a:headEnd/>
            <a:tailEnd/>
          </a:ln>
        </p:spPr>
        <p:txBody>
          <a:bodyPr>
            <a:spAutoFit/>
          </a:bodyPr>
          <a:lstStyle/>
          <a:p>
            <a:pPr eaLnBrk="0" hangingPunct="0">
              <a:spcBef>
                <a:spcPct val="50000"/>
              </a:spcBef>
            </a:pPr>
            <a:r>
              <a:rPr lang="en-US" sz="1600" baseline="0">
                <a:solidFill>
                  <a:srgbClr val="CCECFF"/>
                </a:solidFill>
                <a:latin typeface="Arial" charset="0"/>
              </a:rPr>
              <a:t>DATABASE TRENDS</a:t>
            </a:r>
          </a:p>
        </p:txBody>
      </p:sp>
    </p:spTree>
  </p:cSld>
  <p:clrMapOvr>
    <a:masterClrMapping/>
  </p:clrMapOvr>
  <p:transition advClick="0"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a:t>2011</a:t>
            </a:r>
            <a:endParaRPr lang="en-GB"/>
          </a:p>
        </p:txBody>
      </p:sp>
      <p:sp>
        <p:nvSpPr>
          <p:cNvPr id="7" name="Slide Number Placeholder 5"/>
          <p:cNvSpPr>
            <a:spLocks noGrp="1"/>
          </p:cNvSpPr>
          <p:nvPr>
            <p:ph type="sldNum" sz="quarter" idx="12"/>
          </p:nvPr>
        </p:nvSpPr>
        <p:spPr/>
        <p:txBody>
          <a:bodyPr/>
          <a:lstStyle/>
          <a:p>
            <a:pPr>
              <a:defRPr/>
            </a:pPr>
            <a:fld id="{7CB0D1D2-29A8-445B-ACFA-1C65D7B63BFE}" type="slidenum">
              <a:rPr lang="en-GB"/>
              <a:pPr>
                <a:defRPr/>
              </a:pPr>
              <a:t>45</a:t>
            </a:fld>
            <a:endParaRPr lang="en-GB"/>
          </a:p>
        </p:txBody>
      </p:sp>
      <p:sp>
        <p:nvSpPr>
          <p:cNvPr id="49156" name="Rectangle 3"/>
          <p:cNvSpPr>
            <a:spLocks noGrp="1" noChangeArrowheads="1"/>
          </p:cNvSpPr>
          <p:nvPr>
            <p:ph type="body" idx="1"/>
          </p:nvPr>
        </p:nvSpPr>
        <p:spPr>
          <a:xfrm>
            <a:off x="517281" y="908050"/>
            <a:ext cx="7696200" cy="3657600"/>
          </a:xfrm>
          <a:solidFill>
            <a:srgbClr val="CCFFCC"/>
          </a:solidFill>
        </p:spPr>
        <p:txBody>
          <a:bodyPr/>
          <a:lstStyle/>
          <a:p>
            <a:pPr eaLnBrk="1" hangingPunct="1">
              <a:spcBef>
                <a:spcPct val="50000"/>
              </a:spcBef>
              <a:buFontTx/>
              <a:buNone/>
            </a:pPr>
            <a:r>
              <a:rPr lang="en-US" sz="1800" b="1" smtClean="0">
                <a:solidFill>
                  <a:srgbClr val="0033CC"/>
                </a:solidFill>
                <a:latin typeface="Lucida Bright" pitchFamily="18" charset="0"/>
              </a:rPr>
              <a:t>Një rrjet kompjuterik</a:t>
            </a:r>
            <a:r>
              <a:rPr lang="en-US" sz="1800" smtClean="0">
                <a:latin typeface="Lucida Bright" pitchFamily="18" charset="0"/>
              </a:rPr>
              <a:t> është një grup kompjuterash autonomë të ndërlidhur me ndihmën e një teknologjie të caktuar. </a:t>
            </a:r>
          </a:p>
          <a:p>
            <a:pPr eaLnBrk="1" hangingPunct="1">
              <a:spcBef>
                <a:spcPct val="50000"/>
              </a:spcBef>
              <a:buFontTx/>
              <a:buNone/>
            </a:pPr>
            <a:r>
              <a:rPr lang="en-US" sz="1800" smtClean="0">
                <a:latin typeface="Lucida Bright" pitchFamily="18" charset="0"/>
              </a:rPr>
              <a:t>Dy kompjutera quhen të ndërlidhur nëse janë të aftë të shkëmbejnë informacion midis tyre.</a:t>
            </a:r>
          </a:p>
          <a:p>
            <a:pPr eaLnBrk="1" hangingPunct="1">
              <a:spcBef>
                <a:spcPct val="50000"/>
              </a:spcBef>
              <a:buFontTx/>
              <a:buNone/>
            </a:pPr>
            <a:r>
              <a:rPr lang="en-US" sz="1800" smtClean="0">
                <a:latin typeface="Lucida Bright" pitchFamily="18" charset="0"/>
              </a:rPr>
              <a:t>Lidhja mund të realizohet me anën e kabllove elektrikë, fibrave optike, mikrovalëve, rrezeve infra të kuqe apo me anën e satelitëve. </a:t>
            </a:r>
          </a:p>
          <a:p>
            <a:pPr eaLnBrk="1" hangingPunct="1">
              <a:spcBef>
                <a:spcPct val="50000"/>
              </a:spcBef>
              <a:buFontTx/>
              <a:buNone/>
            </a:pPr>
            <a:r>
              <a:rPr lang="en-US" sz="1800" smtClean="0">
                <a:latin typeface="Lucida Bright" pitchFamily="18" charset="0"/>
              </a:rPr>
              <a:t>Rrjetet kanë forma dhe madhësi të ndryshme.</a:t>
            </a:r>
            <a:r>
              <a:rPr lang="en-US" sz="1800" smtClean="0"/>
              <a:t> </a:t>
            </a:r>
          </a:p>
          <a:p>
            <a:pPr eaLnBrk="1" hangingPunct="1">
              <a:spcBef>
                <a:spcPct val="50000"/>
              </a:spcBef>
              <a:buFontTx/>
              <a:buNone/>
            </a:pPr>
            <a:r>
              <a:rPr lang="en-US" sz="1800" smtClean="0">
                <a:latin typeface="Lucida Bright" pitchFamily="18" charset="0"/>
                <a:cs typeface="Tahoma" pitchFamily="34" charset="0"/>
              </a:rPr>
              <a:t>Kompjutorët e lidhur në rrjetën kompjuteristike funksionojnë në mënyrë unike sipas standardeve të përcaktuara komunikuese çka do të thotë se “flasin gjuhën e njejt”</a:t>
            </a:r>
          </a:p>
        </p:txBody>
      </p:sp>
      <p:pic>
        <p:nvPicPr>
          <p:cNvPr id="985092" name="Picture 4"/>
          <p:cNvPicPr>
            <a:picLocks noChangeAspect="1" noChangeArrowheads="1"/>
          </p:cNvPicPr>
          <p:nvPr/>
        </p:nvPicPr>
        <p:blipFill>
          <a:blip r:embed="rId2"/>
          <a:srcRect/>
          <a:stretch>
            <a:fillRect/>
          </a:stretch>
        </p:blipFill>
        <p:spPr bwMode="auto">
          <a:xfrm>
            <a:off x="3774832" y="4090988"/>
            <a:ext cx="4470889" cy="2457450"/>
          </a:xfrm>
          <a:prstGeom prst="rect">
            <a:avLst/>
          </a:prstGeom>
          <a:noFill/>
          <a:ln w="9525">
            <a:noFill/>
            <a:miter lim="800000"/>
            <a:headEnd/>
            <a:tailEnd/>
          </a:ln>
        </p:spPr>
      </p:pic>
      <p:sp>
        <p:nvSpPr>
          <p:cNvPr id="985093" name="Rectangle 5"/>
          <p:cNvSpPr>
            <a:spLocks noGrp="1" noChangeArrowheads="1"/>
          </p:cNvSpPr>
          <p:nvPr>
            <p:ph type="title"/>
          </p:nvPr>
        </p:nvSpPr>
        <p:spPr>
          <a:xfrm>
            <a:off x="685801" y="152400"/>
            <a:ext cx="6871189" cy="539750"/>
          </a:xfrm>
          <a:solidFill>
            <a:srgbClr val="FFFF99"/>
          </a:solidFill>
        </p:spPr>
        <p:txBody>
          <a:bodyPr/>
          <a:lstStyle/>
          <a:p>
            <a:pPr eaLnBrk="1" hangingPunct="1">
              <a:defRPr/>
            </a:pPr>
            <a:r>
              <a:rPr lang="en-US" sz="2400" b="1" smtClean="0">
                <a:solidFill>
                  <a:srgbClr val="008080"/>
                </a:solidFill>
                <a:effectLst>
                  <a:outerShdw blurRad="38100" dist="38100" dir="2700000" algn="tl">
                    <a:srgbClr val="000000"/>
                  </a:outerShdw>
                </a:effectLst>
                <a:latin typeface="Verdana" pitchFamily="34" charset="0"/>
              </a:rPr>
              <a:t>Rrjetat kompjuterike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85092"/>
                                        </p:tgtEl>
                                        <p:attrNameLst>
                                          <p:attrName>style.visibility</p:attrName>
                                        </p:attrNameLst>
                                      </p:cBhvr>
                                      <p:to>
                                        <p:strVal val="visible"/>
                                      </p:to>
                                    </p:set>
                                    <p:anim calcmode="lin" valueType="num">
                                      <p:cBhvr additive="base">
                                        <p:cTn id="7" dur="500" fill="hold"/>
                                        <p:tgtEl>
                                          <p:spTgt spid="985092"/>
                                        </p:tgtEl>
                                        <p:attrNameLst>
                                          <p:attrName>ppt_x</p:attrName>
                                        </p:attrNameLst>
                                      </p:cBhvr>
                                      <p:tavLst>
                                        <p:tav tm="0">
                                          <p:val>
                                            <p:strVal val="#ppt_x"/>
                                          </p:val>
                                        </p:tav>
                                        <p:tav tm="100000">
                                          <p:val>
                                            <p:strVal val="#ppt_x"/>
                                          </p:val>
                                        </p:tav>
                                      </p:tavLst>
                                    </p:anim>
                                    <p:anim calcmode="lin" valueType="num">
                                      <p:cBhvr additive="base">
                                        <p:cTn id="8" dur="500" fill="hold"/>
                                        <p:tgtEl>
                                          <p:spTgt spid="9850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r>
              <a:rPr lang="en-US"/>
              <a:t>2011</a:t>
            </a:r>
            <a:endParaRPr lang="en-GB"/>
          </a:p>
        </p:txBody>
      </p:sp>
      <p:sp>
        <p:nvSpPr>
          <p:cNvPr id="9" name="Slide Number Placeholder 5"/>
          <p:cNvSpPr>
            <a:spLocks noGrp="1"/>
          </p:cNvSpPr>
          <p:nvPr>
            <p:ph type="sldNum" sz="quarter" idx="12"/>
          </p:nvPr>
        </p:nvSpPr>
        <p:spPr/>
        <p:txBody>
          <a:bodyPr/>
          <a:lstStyle/>
          <a:p>
            <a:pPr>
              <a:defRPr/>
            </a:pPr>
            <a:fld id="{D6A1A4B8-ACB6-4DFE-9851-E9E53EAF07EF}" type="slidenum">
              <a:rPr lang="en-GB"/>
              <a:pPr>
                <a:defRPr/>
              </a:pPr>
              <a:t>46</a:t>
            </a:fld>
            <a:endParaRPr lang="en-GB"/>
          </a:p>
        </p:txBody>
      </p:sp>
      <p:sp>
        <p:nvSpPr>
          <p:cNvPr id="50180" name="Rectangle 2"/>
          <p:cNvSpPr>
            <a:spLocks noGrp="1" noChangeArrowheads="1"/>
          </p:cNvSpPr>
          <p:nvPr>
            <p:ph type="title"/>
          </p:nvPr>
        </p:nvSpPr>
        <p:spPr/>
        <p:txBody>
          <a:bodyPr/>
          <a:lstStyle/>
          <a:p>
            <a:pPr eaLnBrk="1" hangingPunct="1"/>
            <a:r>
              <a:rPr lang="en-US" smtClean="0"/>
              <a:t/>
            </a:r>
            <a:br>
              <a:rPr lang="en-US" smtClean="0"/>
            </a:br>
            <a:endParaRPr lang="en-US" smtClean="0"/>
          </a:p>
        </p:txBody>
      </p:sp>
      <p:pic>
        <p:nvPicPr>
          <p:cNvPr id="50181" name="Picture 3"/>
          <p:cNvPicPr>
            <a:picLocks noGrp="1" noChangeAspect="1" noChangeArrowheads="1"/>
          </p:cNvPicPr>
          <p:nvPr>
            <p:ph type="body" idx="1"/>
          </p:nvPr>
        </p:nvPicPr>
        <p:blipFill>
          <a:blip r:embed="rId2"/>
          <a:srcRect/>
          <a:stretch>
            <a:fillRect/>
          </a:stretch>
        </p:blipFill>
        <p:spPr>
          <a:xfrm>
            <a:off x="118698" y="3"/>
            <a:ext cx="4919296" cy="4443413"/>
          </a:xfrm>
        </p:spPr>
      </p:pic>
      <p:sp>
        <p:nvSpPr>
          <p:cNvPr id="50182" name="Rectangle 5"/>
          <p:cNvSpPr>
            <a:spLocks noChangeArrowheads="1"/>
          </p:cNvSpPr>
          <p:nvPr/>
        </p:nvSpPr>
        <p:spPr bwMode="auto">
          <a:xfrm>
            <a:off x="118697" y="4508501"/>
            <a:ext cx="4851888" cy="1908215"/>
          </a:xfrm>
          <a:prstGeom prst="rect">
            <a:avLst/>
          </a:prstGeom>
          <a:noFill/>
          <a:ln w="9525">
            <a:noFill/>
            <a:miter lim="800000"/>
            <a:headEnd/>
            <a:tailEnd/>
          </a:ln>
        </p:spPr>
        <p:txBody>
          <a:bodyPr>
            <a:spAutoFit/>
          </a:bodyPr>
          <a:lstStyle/>
          <a:p>
            <a:endParaRPr lang="en-US" sz="1800">
              <a:latin typeface="Lucida Bright" pitchFamily="18" charset="0"/>
            </a:endParaRPr>
          </a:p>
          <a:p>
            <a:endParaRPr lang="en-US" sz="2000" b="0">
              <a:latin typeface="Tahoma" pitchFamily="34" charset="0"/>
              <a:cs typeface="Tahoma" pitchFamily="34" charset="0"/>
            </a:endParaRPr>
          </a:p>
          <a:p>
            <a:r>
              <a:rPr lang="en-US" sz="2000">
                <a:latin typeface="Tahoma" pitchFamily="34" charset="0"/>
                <a:cs typeface="Tahoma" pitchFamily="34" charset="0"/>
              </a:rPr>
              <a:t>The Internet backbone refers to the principal data routes between large, strategically interconnected networks and core routers in the Internet</a:t>
            </a:r>
            <a:r>
              <a:rPr lang="en-US">
                <a:latin typeface="Lucida Bright" pitchFamily="18" charset="0"/>
              </a:rPr>
              <a:t> </a:t>
            </a:r>
          </a:p>
        </p:txBody>
      </p:sp>
      <p:pic>
        <p:nvPicPr>
          <p:cNvPr id="50183" name="Picture 6"/>
          <p:cNvPicPr>
            <a:picLocks noChangeAspect="1" noChangeArrowheads="1"/>
          </p:cNvPicPr>
          <p:nvPr/>
        </p:nvPicPr>
        <p:blipFill>
          <a:blip r:embed="rId3"/>
          <a:srcRect/>
          <a:stretch>
            <a:fillRect/>
          </a:stretch>
        </p:blipFill>
        <p:spPr bwMode="auto">
          <a:xfrm>
            <a:off x="5169878" y="188913"/>
            <a:ext cx="3789485" cy="2855912"/>
          </a:xfrm>
          <a:prstGeom prst="rect">
            <a:avLst/>
          </a:prstGeom>
          <a:noFill/>
          <a:ln w="9525">
            <a:noFill/>
            <a:miter lim="800000"/>
            <a:headEnd/>
            <a:tailEnd/>
          </a:ln>
        </p:spPr>
      </p:pic>
      <p:pic>
        <p:nvPicPr>
          <p:cNvPr id="50184" name="Picture 7"/>
          <p:cNvPicPr>
            <a:picLocks noChangeAspect="1" noChangeArrowheads="1"/>
          </p:cNvPicPr>
          <p:nvPr/>
        </p:nvPicPr>
        <p:blipFill>
          <a:blip r:embed="rId4"/>
          <a:srcRect/>
          <a:stretch>
            <a:fillRect/>
          </a:stretch>
        </p:blipFill>
        <p:spPr bwMode="auto">
          <a:xfrm>
            <a:off x="5169879" y="3068641"/>
            <a:ext cx="3855427" cy="3132137"/>
          </a:xfrm>
          <a:prstGeom prst="rect">
            <a:avLst/>
          </a:prstGeom>
          <a:noFill/>
          <a:ln w="9525">
            <a:noFill/>
            <a:miter lim="800000"/>
            <a:headEnd/>
            <a:tailEnd/>
          </a:ln>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a:t>2011</a:t>
            </a:r>
            <a:endParaRPr lang="en-GB"/>
          </a:p>
        </p:txBody>
      </p:sp>
      <p:sp>
        <p:nvSpPr>
          <p:cNvPr id="8" name="Slide Number Placeholder 5"/>
          <p:cNvSpPr>
            <a:spLocks noGrp="1"/>
          </p:cNvSpPr>
          <p:nvPr>
            <p:ph type="sldNum" sz="quarter" idx="12"/>
          </p:nvPr>
        </p:nvSpPr>
        <p:spPr/>
        <p:txBody>
          <a:bodyPr/>
          <a:lstStyle/>
          <a:p>
            <a:pPr>
              <a:defRPr/>
            </a:pPr>
            <a:fld id="{E5707A9C-F15C-4651-8A33-960E6A7897B4}" type="slidenum">
              <a:rPr lang="en-GB"/>
              <a:pPr>
                <a:defRPr/>
              </a:pPr>
              <a:t>47</a:t>
            </a:fld>
            <a:endParaRPr lang="en-GB"/>
          </a:p>
        </p:txBody>
      </p:sp>
      <p:grpSp>
        <p:nvGrpSpPr>
          <p:cNvPr id="2" name="Group 2"/>
          <p:cNvGrpSpPr>
            <a:grpSpLocks/>
          </p:cNvGrpSpPr>
          <p:nvPr/>
        </p:nvGrpSpPr>
        <p:grpSpPr bwMode="auto">
          <a:xfrm>
            <a:off x="783981" y="1125538"/>
            <a:ext cx="7403123" cy="4773612"/>
            <a:chOff x="521" y="1000"/>
            <a:chExt cx="4663" cy="3007"/>
          </a:xfrm>
        </p:grpSpPr>
        <p:sp>
          <p:nvSpPr>
            <p:cNvPr id="51206" name="Text Box 3"/>
            <p:cNvSpPr txBox="1">
              <a:spLocks noChangeArrowheads="1"/>
            </p:cNvSpPr>
            <p:nvPr/>
          </p:nvSpPr>
          <p:spPr bwMode="auto">
            <a:xfrm>
              <a:off x="2364" y="3776"/>
              <a:ext cx="888" cy="231"/>
            </a:xfrm>
            <a:prstGeom prst="rect">
              <a:avLst/>
            </a:prstGeom>
            <a:noFill/>
            <a:ln w="12700">
              <a:noFill/>
              <a:miter lim="800000"/>
              <a:headEnd/>
              <a:tailEnd/>
            </a:ln>
          </p:spPr>
          <p:txBody>
            <a:bodyPr>
              <a:spAutoFit/>
            </a:bodyPr>
            <a:lstStyle/>
            <a:p>
              <a:pPr algn="l" eaLnBrk="0" hangingPunct="0">
                <a:spcBef>
                  <a:spcPct val="50000"/>
                </a:spcBef>
              </a:pPr>
              <a:endParaRPr lang="en-GB" sz="1800" baseline="0">
                <a:solidFill>
                  <a:srgbClr val="0336B7"/>
                </a:solidFill>
                <a:latin typeface="Arial" charset="0"/>
              </a:endParaRPr>
            </a:p>
          </p:txBody>
        </p:sp>
        <p:pic>
          <p:nvPicPr>
            <p:cNvPr id="51207" name="Picture 4" descr="laudonf08-04"/>
            <p:cNvPicPr>
              <a:picLocks noChangeAspect="1" noChangeArrowheads="1"/>
            </p:cNvPicPr>
            <p:nvPr/>
          </p:nvPicPr>
          <p:blipFill>
            <a:blip r:embed="rId3"/>
            <a:srcRect/>
            <a:stretch>
              <a:fillRect/>
            </a:stretch>
          </p:blipFill>
          <p:spPr bwMode="auto">
            <a:xfrm>
              <a:off x="521" y="1000"/>
              <a:ext cx="4663" cy="2528"/>
            </a:xfrm>
            <a:prstGeom prst="rect">
              <a:avLst/>
            </a:prstGeom>
            <a:noFill/>
            <a:ln w="9525">
              <a:noFill/>
              <a:miter lim="800000"/>
              <a:headEnd/>
              <a:tailEnd/>
            </a:ln>
          </p:spPr>
        </p:pic>
      </p:grpSp>
      <p:sp>
        <p:nvSpPr>
          <p:cNvPr id="927750" name="Text Box 6"/>
          <p:cNvSpPr txBox="1">
            <a:spLocks noChangeArrowheads="1"/>
          </p:cNvSpPr>
          <p:nvPr/>
        </p:nvSpPr>
        <p:spPr bwMode="auto">
          <a:xfrm>
            <a:off x="1182566" y="5157791"/>
            <a:ext cx="7071946" cy="396875"/>
          </a:xfrm>
          <a:prstGeom prst="rect">
            <a:avLst/>
          </a:prstGeom>
          <a:solidFill>
            <a:srgbClr val="CCFFFF"/>
          </a:solidFill>
          <a:ln w="12700">
            <a:noFill/>
            <a:miter lim="800000"/>
            <a:headEnd/>
            <a:tailEnd/>
          </a:ln>
          <a:effectLst/>
        </p:spPr>
        <p:txBody>
          <a:bodyPr>
            <a:spAutoFit/>
          </a:bodyPr>
          <a:lstStyle/>
          <a:p>
            <a:pPr eaLnBrk="0" hangingPunct="0">
              <a:spcBef>
                <a:spcPct val="50000"/>
              </a:spcBef>
              <a:defRPr/>
            </a:pPr>
            <a:r>
              <a:rPr lang="en-US" sz="2000" baseline="0">
                <a:solidFill>
                  <a:srgbClr val="96004B"/>
                </a:solidFill>
                <a:effectLst>
                  <a:outerShdw blurRad="38100" dist="38100" dir="2700000" algn="tl">
                    <a:srgbClr val="000000"/>
                  </a:outerShdw>
                </a:effectLst>
                <a:latin typeface="Arial" charset="0"/>
              </a:rPr>
              <a:t>Amoco’s Satellite Transmission System</a:t>
            </a:r>
          </a:p>
        </p:txBody>
      </p:sp>
    </p:spTree>
  </p:cSld>
  <p:clrMapOvr>
    <a:masterClrMapping/>
  </p:clrMapOvr>
  <p:transition advClick="0"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2011</a:t>
            </a:r>
            <a:endParaRPr lang="en-GB"/>
          </a:p>
        </p:txBody>
      </p:sp>
      <p:sp>
        <p:nvSpPr>
          <p:cNvPr id="6" name="Slide Number Placeholder 5"/>
          <p:cNvSpPr>
            <a:spLocks noGrp="1"/>
          </p:cNvSpPr>
          <p:nvPr>
            <p:ph type="sldNum" sz="quarter" idx="12"/>
          </p:nvPr>
        </p:nvSpPr>
        <p:spPr/>
        <p:txBody>
          <a:bodyPr/>
          <a:lstStyle/>
          <a:p>
            <a:pPr>
              <a:defRPr/>
            </a:pPr>
            <a:fld id="{64F401AC-2CED-405A-8E6E-118399A3B41F}" type="slidenum">
              <a:rPr lang="en-GB"/>
              <a:pPr>
                <a:defRPr/>
              </a:pPr>
              <a:t>48</a:t>
            </a:fld>
            <a:endParaRPr lang="en-GB"/>
          </a:p>
        </p:txBody>
      </p:sp>
      <p:sp>
        <p:nvSpPr>
          <p:cNvPr id="52228" name="Rectangle 3"/>
          <p:cNvSpPr>
            <a:spLocks noGrp="1" noChangeArrowheads="1"/>
          </p:cNvSpPr>
          <p:nvPr>
            <p:ph type="body" idx="1"/>
          </p:nvPr>
        </p:nvSpPr>
        <p:spPr>
          <a:xfrm>
            <a:off x="383931" y="1916116"/>
            <a:ext cx="8436220" cy="3240087"/>
          </a:xfrm>
          <a:solidFill>
            <a:srgbClr val="CCFFFF"/>
          </a:solidFill>
        </p:spPr>
        <p:txBody>
          <a:bodyPr/>
          <a:lstStyle/>
          <a:p>
            <a:pPr eaLnBrk="1" hangingPunct="1">
              <a:lnSpc>
                <a:spcPct val="80000"/>
              </a:lnSpc>
              <a:buFontTx/>
              <a:buNone/>
            </a:pPr>
            <a:r>
              <a:rPr lang="en-US" smtClean="0">
                <a:latin typeface="Lucida Bright" pitchFamily="18" charset="0"/>
              </a:rPr>
              <a:t>           </a:t>
            </a:r>
            <a:endParaRPr lang="en-US" sz="2400" b="1" smtClean="0">
              <a:solidFill>
                <a:srgbClr val="008080"/>
              </a:solidFill>
              <a:latin typeface="Verdana" pitchFamily="34" charset="0"/>
            </a:endParaRPr>
          </a:p>
          <a:p>
            <a:pPr eaLnBrk="1" hangingPunct="1">
              <a:lnSpc>
                <a:spcPct val="80000"/>
              </a:lnSpc>
            </a:pPr>
            <a:r>
              <a:rPr lang="en-US" sz="1800" smtClean="0">
                <a:solidFill>
                  <a:srgbClr val="0000FF"/>
                </a:solidFill>
                <a:latin typeface="Verdana" pitchFamily="34" charset="0"/>
              </a:rPr>
              <a:t>LAN (Local area network)</a:t>
            </a:r>
            <a:r>
              <a:rPr lang="en-US" sz="1800" smtClean="0">
                <a:latin typeface="Verdana" pitchFamily="34" charset="0"/>
              </a:rPr>
              <a:t> – ka karakter lokal dhe i lidh</a:t>
            </a:r>
            <a:r>
              <a:rPr lang="en-US" sz="1800" smtClean="0">
                <a:latin typeface="Verdana" pitchFamily="34" charset="0"/>
                <a:cs typeface="Tahoma" pitchFamily="34" charset="0"/>
              </a:rPr>
              <a:t>ë kompjutorët në një hapsirë të kufizuar (ndërmarje, organizat e tj.) </a:t>
            </a:r>
          </a:p>
          <a:p>
            <a:pPr eaLnBrk="1" hangingPunct="1">
              <a:lnSpc>
                <a:spcPct val="80000"/>
              </a:lnSpc>
              <a:buFontTx/>
              <a:buNone/>
            </a:pPr>
            <a:r>
              <a:rPr lang="en-US" sz="1800" smtClean="0">
                <a:latin typeface="Verdana" pitchFamily="34" charset="0"/>
                <a:cs typeface="Tahoma" pitchFamily="34" charset="0"/>
              </a:rPr>
              <a:t>        – </a:t>
            </a:r>
            <a:r>
              <a:rPr lang="en-US" sz="1800" b="1" smtClean="0">
                <a:solidFill>
                  <a:srgbClr val="96004B"/>
                </a:solidFill>
                <a:latin typeface="Verdana" pitchFamily="34" charset="0"/>
                <a:cs typeface="Tahoma" pitchFamily="34" charset="0"/>
              </a:rPr>
              <a:t>Intraneti</a:t>
            </a:r>
            <a:r>
              <a:rPr lang="en-US" sz="1800" smtClean="0">
                <a:latin typeface="Verdana" pitchFamily="34" charset="0"/>
                <a:cs typeface="Tahoma" pitchFamily="34" charset="0"/>
              </a:rPr>
              <a:t> ndërlidhë sistemet kompjuteristike të një ndërmarje apo organizate duke u bazuar në teknikën e internetit posaqërisht në TCP/IP protokolin</a:t>
            </a:r>
          </a:p>
          <a:p>
            <a:pPr eaLnBrk="1" hangingPunct="1">
              <a:lnSpc>
                <a:spcPct val="80000"/>
              </a:lnSpc>
              <a:buFontTx/>
              <a:buNone/>
            </a:pPr>
            <a:r>
              <a:rPr lang="en-US" sz="1800" smtClean="0">
                <a:latin typeface="Verdana" pitchFamily="34" charset="0"/>
                <a:cs typeface="Tahoma" pitchFamily="34" charset="0"/>
              </a:rPr>
              <a:t>       - </a:t>
            </a:r>
            <a:r>
              <a:rPr lang="en-US" sz="1800" b="1" smtClean="0">
                <a:solidFill>
                  <a:srgbClr val="96004B"/>
                </a:solidFill>
                <a:latin typeface="Verdana" pitchFamily="34" charset="0"/>
                <a:cs typeface="Tahoma" pitchFamily="34" charset="0"/>
              </a:rPr>
              <a:t>Extraneti</a:t>
            </a:r>
            <a:r>
              <a:rPr lang="en-US" sz="1800" smtClean="0">
                <a:latin typeface="Verdana" pitchFamily="34" charset="0"/>
                <a:cs typeface="Tahoma" pitchFamily="34" charset="0"/>
              </a:rPr>
              <a:t> bënë zgjërimin e intranetit me ndërmarje të tjera si p.sh distributorët, furnitorët e tj.</a:t>
            </a:r>
          </a:p>
          <a:p>
            <a:pPr eaLnBrk="1" hangingPunct="1">
              <a:lnSpc>
                <a:spcPct val="80000"/>
              </a:lnSpc>
            </a:pPr>
            <a:r>
              <a:rPr lang="en-US" sz="1800" smtClean="0">
                <a:solidFill>
                  <a:srgbClr val="0000FF"/>
                </a:solidFill>
                <a:latin typeface="Verdana" pitchFamily="34" charset="0"/>
                <a:cs typeface="Tahoma" pitchFamily="34" charset="0"/>
              </a:rPr>
              <a:t>WAN (Wide Area Network)</a:t>
            </a:r>
            <a:r>
              <a:rPr lang="en-US" sz="1800" smtClean="0">
                <a:latin typeface="Verdana" pitchFamily="34" charset="0"/>
                <a:cs typeface="Tahoma" pitchFamily="34" charset="0"/>
              </a:rPr>
              <a:t> mbulon hapsirë të gjërë gjeografike dhe mundëson komunikimin në distanca të mëdha. (rrjetë e LAN-neve të ndërlidhura në hapirë të gjeërë gjeografike) </a:t>
            </a:r>
          </a:p>
          <a:p>
            <a:pPr algn="ctr" eaLnBrk="1" hangingPunct="1">
              <a:lnSpc>
                <a:spcPct val="80000"/>
              </a:lnSpc>
            </a:pPr>
            <a:r>
              <a:rPr lang="en-US" sz="1800" b="1" smtClean="0">
                <a:latin typeface="Verdana" pitchFamily="34" charset="0"/>
                <a:cs typeface="Tahoma" pitchFamily="34" charset="0"/>
              </a:rPr>
              <a:t>Interneti lidhë intranetët nga e gjithë bota</a:t>
            </a:r>
          </a:p>
        </p:txBody>
      </p:sp>
      <p:sp>
        <p:nvSpPr>
          <p:cNvPr id="124933" name="Rectangle 5"/>
          <p:cNvSpPr>
            <a:spLocks noChangeArrowheads="1"/>
          </p:cNvSpPr>
          <p:nvPr/>
        </p:nvSpPr>
        <p:spPr bwMode="auto">
          <a:xfrm>
            <a:off x="383931" y="765178"/>
            <a:ext cx="8436220" cy="792163"/>
          </a:xfrm>
          <a:prstGeom prst="rect">
            <a:avLst/>
          </a:prstGeom>
          <a:solidFill>
            <a:srgbClr val="FFFF99"/>
          </a:solidFill>
          <a:ln w="9525">
            <a:noFill/>
            <a:miter lim="800000"/>
            <a:headEnd/>
            <a:tailEnd/>
          </a:ln>
        </p:spPr>
        <p:txBody>
          <a:bodyPr/>
          <a:lstStyle/>
          <a:p>
            <a:pPr marL="342900" indent="-342900" algn="l">
              <a:spcBef>
                <a:spcPct val="20000"/>
              </a:spcBef>
              <a:defRPr/>
            </a:pPr>
            <a:r>
              <a:rPr lang="en-US" sz="3600" b="0" baseline="0">
                <a:latin typeface="Lucida Bright" pitchFamily="18" charset="0"/>
              </a:rPr>
              <a:t>           </a:t>
            </a:r>
            <a:r>
              <a:rPr lang="en-US" baseline="0">
                <a:solidFill>
                  <a:srgbClr val="96004B"/>
                </a:solidFill>
                <a:effectLst>
                  <a:outerShdw blurRad="38100" dist="38100" dir="2700000" algn="tl">
                    <a:srgbClr val="000000"/>
                  </a:outerShdw>
                </a:effectLst>
              </a:rPr>
              <a:t>Llojet e Rrjetave kompjuterike</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2011</a:t>
            </a:r>
            <a:endParaRPr lang="en-GB"/>
          </a:p>
        </p:txBody>
      </p:sp>
      <p:sp>
        <p:nvSpPr>
          <p:cNvPr id="6" name="Slide Number Placeholder 5"/>
          <p:cNvSpPr>
            <a:spLocks noGrp="1"/>
          </p:cNvSpPr>
          <p:nvPr>
            <p:ph type="sldNum" sz="quarter" idx="12"/>
          </p:nvPr>
        </p:nvSpPr>
        <p:spPr/>
        <p:txBody>
          <a:bodyPr/>
          <a:lstStyle/>
          <a:p>
            <a:pPr>
              <a:defRPr/>
            </a:pPr>
            <a:fld id="{D1CA397C-BE5B-477D-A85D-A4454B1E688F}" type="slidenum">
              <a:rPr lang="en-GB"/>
              <a:pPr>
                <a:defRPr/>
              </a:pPr>
              <a:t>49</a:t>
            </a:fld>
            <a:endParaRPr lang="en-GB"/>
          </a:p>
        </p:txBody>
      </p:sp>
      <p:sp>
        <p:nvSpPr>
          <p:cNvPr id="584706" name="Rectangle 2"/>
          <p:cNvSpPr>
            <a:spLocks noGrp="1" noChangeArrowheads="1"/>
          </p:cNvSpPr>
          <p:nvPr>
            <p:ph type="title"/>
          </p:nvPr>
        </p:nvSpPr>
        <p:spPr>
          <a:xfrm>
            <a:off x="1248509" y="404813"/>
            <a:ext cx="6869723" cy="539750"/>
          </a:xfrm>
          <a:solidFill>
            <a:srgbClr val="CCFFFF"/>
          </a:solidFill>
        </p:spPr>
        <p:txBody>
          <a:bodyPr/>
          <a:lstStyle/>
          <a:p>
            <a:pPr eaLnBrk="1" hangingPunct="1">
              <a:defRPr/>
            </a:pPr>
            <a:r>
              <a:rPr lang="en-US" sz="2400" b="1" smtClean="0">
                <a:solidFill>
                  <a:srgbClr val="96004B"/>
                </a:solidFill>
                <a:effectLst>
                  <a:outerShdw blurRad="38100" dist="38100" dir="2700000" algn="tl">
                    <a:srgbClr val="000000"/>
                  </a:outerShdw>
                </a:effectLst>
                <a:latin typeface="Lucida Bright" pitchFamily="18" charset="0"/>
              </a:rPr>
              <a:t>LAN dhe WAN</a:t>
            </a:r>
          </a:p>
        </p:txBody>
      </p:sp>
      <p:pic>
        <p:nvPicPr>
          <p:cNvPr id="53253" name="Picture 5"/>
          <p:cNvPicPr>
            <a:picLocks noChangeAspect="1" noChangeArrowheads="1"/>
          </p:cNvPicPr>
          <p:nvPr/>
        </p:nvPicPr>
        <p:blipFill>
          <a:blip r:embed="rId2"/>
          <a:srcRect/>
          <a:stretch>
            <a:fillRect/>
          </a:stretch>
        </p:blipFill>
        <p:spPr bwMode="auto">
          <a:xfrm>
            <a:off x="1182567" y="1125538"/>
            <a:ext cx="6579577" cy="5040312"/>
          </a:xfrm>
          <a:prstGeom prst="rect">
            <a:avLst/>
          </a:prstGeom>
          <a:solidFill>
            <a:srgbClr val="FFFF99"/>
          </a:solidFill>
          <a:ln w="9525">
            <a:noFill/>
            <a:miter lim="800000"/>
            <a:headEnd/>
            <a:tailEnd/>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ate Placeholder 2"/>
          <p:cNvSpPr>
            <a:spLocks noGrp="1"/>
          </p:cNvSpPr>
          <p:nvPr>
            <p:ph type="dt" sz="quarter" idx="10"/>
          </p:nvPr>
        </p:nvSpPr>
        <p:spPr/>
        <p:txBody>
          <a:bodyPr/>
          <a:lstStyle/>
          <a:p>
            <a:pPr>
              <a:defRPr/>
            </a:pPr>
            <a:r>
              <a:rPr lang="en-US"/>
              <a:t>2011</a:t>
            </a:r>
            <a:endParaRPr lang="en-GB"/>
          </a:p>
        </p:txBody>
      </p:sp>
      <p:sp>
        <p:nvSpPr>
          <p:cNvPr id="25" name="Slide Number Placeholder 4"/>
          <p:cNvSpPr>
            <a:spLocks noGrp="1"/>
          </p:cNvSpPr>
          <p:nvPr>
            <p:ph type="sldNum" sz="quarter" idx="12"/>
          </p:nvPr>
        </p:nvSpPr>
        <p:spPr/>
        <p:txBody>
          <a:bodyPr/>
          <a:lstStyle/>
          <a:p>
            <a:pPr>
              <a:defRPr/>
            </a:pPr>
            <a:fld id="{2B272EA5-7B26-42FD-B337-BFF0E72939F9}" type="slidenum">
              <a:rPr lang="en-GB"/>
              <a:pPr>
                <a:defRPr/>
              </a:pPr>
              <a:t>5</a:t>
            </a:fld>
            <a:endParaRPr lang="en-GB"/>
          </a:p>
        </p:txBody>
      </p:sp>
      <p:sp>
        <p:nvSpPr>
          <p:cNvPr id="10244" name="Rectangle 2"/>
          <p:cNvSpPr>
            <a:spLocks noGrp="1" noChangeArrowheads="1"/>
          </p:cNvSpPr>
          <p:nvPr>
            <p:ph type="title"/>
          </p:nvPr>
        </p:nvSpPr>
        <p:spPr>
          <a:xfrm>
            <a:off x="583224" y="620713"/>
            <a:ext cx="7776797" cy="741362"/>
          </a:xfrm>
          <a:solidFill>
            <a:srgbClr val="CCFFFF"/>
          </a:solidFill>
        </p:spPr>
        <p:txBody>
          <a:bodyPr/>
          <a:lstStyle/>
          <a:p>
            <a:pPr eaLnBrk="1" hangingPunct="1"/>
            <a:r>
              <a:rPr lang="en-US" sz="2800" b="1" smtClean="0">
                <a:latin typeface="Arial" charset="0"/>
                <a:cs typeface="Arial" charset="0"/>
              </a:rPr>
              <a:t>Categories of Programming Languages</a:t>
            </a:r>
          </a:p>
        </p:txBody>
      </p:sp>
      <p:grpSp>
        <p:nvGrpSpPr>
          <p:cNvPr id="2" name="Group 3"/>
          <p:cNvGrpSpPr>
            <a:grpSpLocks/>
          </p:cNvGrpSpPr>
          <p:nvPr/>
        </p:nvGrpSpPr>
        <p:grpSpPr bwMode="auto">
          <a:xfrm>
            <a:off x="252046" y="1412875"/>
            <a:ext cx="8639908" cy="4814888"/>
            <a:chOff x="259" y="1024"/>
            <a:chExt cx="5282" cy="2528"/>
          </a:xfrm>
        </p:grpSpPr>
        <p:sp>
          <p:nvSpPr>
            <p:cNvPr id="10246" name="Rectangle 4"/>
            <p:cNvSpPr>
              <a:spLocks noChangeArrowheads="1"/>
            </p:cNvSpPr>
            <p:nvPr/>
          </p:nvSpPr>
          <p:spPr bwMode="auto">
            <a:xfrm>
              <a:off x="2045" y="2292"/>
              <a:ext cx="1747" cy="1260"/>
            </a:xfrm>
            <a:prstGeom prst="rect">
              <a:avLst/>
            </a:prstGeom>
            <a:gradFill rotWithShape="0">
              <a:gsLst>
                <a:gs pos="0">
                  <a:srgbClr val="7E5E9D"/>
                </a:gs>
                <a:gs pos="100000">
                  <a:srgbClr val="CC99FF"/>
                </a:gs>
              </a:gsLst>
              <a:lin ang="5400000" scaled="1"/>
            </a:gradFill>
            <a:ln w="9525">
              <a:solidFill>
                <a:schemeClr val="tx1"/>
              </a:solidFill>
              <a:miter lim="800000"/>
              <a:headEnd/>
              <a:tailEnd/>
            </a:ln>
          </p:spPr>
          <p:txBody>
            <a:bodyPr wrap="none" anchor="ctr"/>
            <a:lstStyle/>
            <a:p>
              <a:pPr eaLnBrk="0" hangingPunct="0"/>
              <a:endParaRPr lang="en-GB" sz="2000" baseline="0">
                <a:latin typeface="Arial" charset="0"/>
              </a:endParaRPr>
            </a:p>
          </p:txBody>
        </p:sp>
        <p:grpSp>
          <p:nvGrpSpPr>
            <p:cNvPr id="3" name="Group 5"/>
            <p:cNvGrpSpPr>
              <a:grpSpLocks/>
            </p:cNvGrpSpPr>
            <p:nvPr/>
          </p:nvGrpSpPr>
          <p:grpSpPr bwMode="auto">
            <a:xfrm>
              <a:off x="259" y="1024"/>
              <a:ext cx="5282" cy="2528"/>
              <a:chOff x="259" y="1024"/>
              <a:chExt cx="5282" cy="2528"/>
            </a:xfrm>
          </p:grpSpPr>
          <p:sp>
            <p:nvSpPr>
              <p:cNvPr id="1318918" name="Rectangle 6"/>
              <p:cNvSpPr>
                <a:spLocks noChangeArrowheads="1"/>
              </p:cNvSpPr>
              <p:nvPr/>
            </p:nvSpPr>
            <p:spPr bwMode="auto">
              <a:xfrm>
                <a:off x="288" y="1025"/>
                <a:ext cx="1747" cy="1260"/>
              </a:xfrm>
              <a:prstGeom prst="rect">
                <a:avLst/>
              </a:prstGeom>
              <a:gradFill rotWithShape="0">
                <a:gsLst>
                  <a:gs pos="0">
                    <a:schemeClr val="accent1">
                      <a:gamma/>
                      <a:shade val="78824"/>
                      <a:invGamma/>
                    </a:schemeClr>
                  </a:gs>
                  <a:gs pos="100000">
                    <a:schemeClr val="accent1"/>
                  </a:gs>
                </a:gsLst>
                <a:lin ang="5400000" scaled="1"/>
              </a:gradFill>
              <a:ln w="9525">
                <a:solidFill>
                  <a:schemeClr val="tx1"/>
                </a:solidFill>
                <a:miter lim="800000"/>
                <a:headEnd/>
                <a:tailEnd/>
              </a:ln>
              <a:effectLst/>
            </p:spPr>
            <p:txBody>
              <a:bodyPr wrap="none" anchor="ctr"/>
              <a:lstStyle/>
              <a:p>
                <a:pPr eaLnBrk="0" hangingPunct="0">
                  <a:defRPr/>
                </a:pPr>
                <a:endParaRPr lang="en-GB" sz="2000" baseline="0">
                  <a:latin typeface="Arial" charset="0"/>
                </a:endParaRPr>
              </a:p>
            </p:txBody>
          </p:sp>
          <p:sp>
            <p:nvSpPr>
              <p:cNvPr id="10249" name="Text Box 7"/>
              <p:cNvSpPr txBox="1">
                <a:spLocks noChangeArrowheads="1"/>
              </p:cNvSpPr>
              <p:nvPr/>
            </p:nvSpPr>
            <p:spPr bwMode="auto">
              <a:xfrm>
                <a:off x="317" y="1071"/>
                <a:ext cx="1525" cy="533"/>
              </a:xfrm>
              <a:prstGeom prst="rect">
                <a:avLst/>
              </a:prstGeom>
              <a:noFill/>
              <a:ln w="9525">
                <a:noFill/>
                <a:miter lim="800000"/>
                <a:headEnd/>
                <a:tailEnd/>
              </a:ln>
            </p:spPr>
            <p:txBody>
              <a:bodyPr wrap="none">
                <a:spAutoFit/>
              </a:bodyPr>
              <a:lstStyle/>
              <a:p>
                <a:pPr algn="l" eaLnBrk="0" hangingPunct="0"/>
                <a:r>
                  <a:rPr lang="en-US" sz="2000" u="sng" baseline="0">
                    <a:latin typeface="Arial" charset="0"/>
                  </a:rPr>
                  <a:t>Machine Languages</a:t>
                </a:r>
                <a:endParaRPr lang="en-US" sz="2000" baseline="0">
                  <a:latin typeface="Arial" charset="0"/>
                </a:endParaRPr>
              </a:p>
              <a:p>
                <a:pPr algn="l" eaLnBrk="0" hangingPunct="0"/>
                <a:r>
                  <a:rPr lang="en-US" sz="2000" baseline="0">
                    <a:latin typeface="Arial" charset="0"/>
                  </a:rPr>
                  <a:t>Use binary coded </a:t>
                </a:r>
              </a:p>
              <a:p>
                <a:pPr algn="l" eaLnBrk="0" hangingPunct="0"/>
                <a:r>
                  <a:rPr lang="en-US" sz="2000" baseline="0">
                    <a:latin typeface="Arial" charset="0"/>
                  </a:rPr>
                  <a:t>instructions</a:t>
                </a:r>
              </a:p>
            </p:txBody>
          </p:sp>
          <p:sp>
            <p:nvSpPr>
              <p:cNvPr id="10250" name="Text Box 8"/>
              <p:cNvSpPr txBox="1">
                <a:spLocks noChangeArrowheads="1"/>
              </p:cNvSpPr>
              <p:nvPr/>
            </p:nvSpPr>
            <p:spPr bwMode="auto">
              <a:xfrm>
                <a:off x="728" y="1708"/>
                <a:ext cx="854" cy="372"/>
              </a:xfrm>
              <a:prstGeom prst="rect">
                <a:avLst/>
              </a:prstGeom>
              <a:noFill/>
              <a:ln w="9525">
                <a:noFill/>
                <a:miter lim="800000"/>
                <a:headEnd/>
                <a:tailEnd/>
              </a:ln>
            </p:spPr>
            <p:txBody>
              <a:bodyPr wrap="none">
                <a:spAutoFit/>
              </a:bodyPr>
              <a:lstStyle/>
              <a:p>
                <a:pPr algn="l" eaLnBrk="0" hangingPunct="0"/>
                <a:r>
                  <a:rPr lang="en-US" sz="2000" baseline="0">
                    <a:solidFill>
                      <a:srgbClr val="96004B"/>
                    </a:solidFill>
                    <a:latin typeface="Arial" charset="0"/>
                  </a:rPr>
                  <a:t>1001 1001</a:t>
                </a:r>
              </a:p>
              <a:p>
                <a:pPr algn="l" eaLnBrk="0" hangingPunct="0"/>
                <a:r>
                  <a:rPr lang="en-US" sz="2000" baseline="0">
                    <a:solidFill>
                      <a:srgbClr val="96004B"/>
                    </a:solidFill>
                    <a:latin typeface="Arial" charset="0"/>
                  </a:rPr>
                  <a:t>1100 1101</a:t>
                </a:r>
              </a:p>
            </p:txBody>
          </p:sp>
          <p:sp>
            <p:nvSpPr>
              <p:cNvPr id="10251" name="Rectangle 9"/>
              <p:cNvSpPr>
                <a:spLocks noChangeArrowheads="1"/>
              </p:cNvSpPr>
              <p:nvPr/>
            </p:nvSpPr>
            <p:spPr bwMode="auto">
              <a:xfrm>
                <a:off x="2046" y="1025"/>
                <a:ext cx="1747" cy="1260"/>
              </a:xfrm>
              <a:prstGeom prst="rect">
                <a:avLst/>
              </a:prstGeom>
              <a:gradFill rotWithShape="0">
                <a:gsLst>
                  <a:gs pos="0">
                    <a:srgbClr val="7E5E9D"/>
                  </a:gs>
                  <a:gs pos="100000">
                    <a:srgbClr val="CC99FF"/>
                  </a:gs>
                </a:gsLst>
                <a:lin ang="5400000" scaled="1"/>
              </a:gradFill>
              <a:ln w="9525">
                <a:solidFill>
                  <a:schemeClr val="tx1"/>
                </a:solidFill>
                <a:miter lim="800000"/>
                <a:headEnd/>
                <a:tailEnd/>
              </a:ln>
            </p:spPr>
            <p:txBody>
              <a:bodyPr wrap="none" anchor="ctr"/>
              <a:lstStyle/>
              <a:p>
                <a:pPr eaLnBrk="0" hangingPunct="0"/>
                <a:endParaRPr lang="en-GB" sz="2000" baseline="0">
                  <a:latin typeface="Arial" charset="0"/>
                </a:endParaRPr>
              </a:p>
            </p:txBody>
          </p:sp>
          <p:sp>
            <p:nvSpPr>
              <p:cNvPr id="10252" name="Text Box 10"/>
              <p:cNvSpPr txBox="1">
                <a:spLocks noChangeArrowheads="1"/>
              </p:cNvSpPr>
              <p:nvPr/>
            </p:nvSpPr>
            <p:spPr bwMode="auto">
              <a:xfrm>
                <a:off x="2006" y="1082"/>
                <a:ext cx="1674" cy="372"/>
              </a:xfrm>
              <a:prstGeom prst="rect">
                <a:avLst/>
              </a:prstGeom>
              <a:noFill/>
              <a:ln w="9525">
                <a:noFill/>
                <a:miter lim="800000"/>
                <a:headEnd/>
                <a:tailEnd/>
              </a:ln>
            </p:spPr>
            <p:txBody>
              <a:bodyPr wrap="none">
                <a:spAutoFit/>
              </a:bodyPr>
              <a:lstStyle/>
              <a:p>
                <a:pPr algn="l" eaLnBrk="0" hangingPunct="0"/>
                <a:r>
                  <a:rPr lang="en-US" sz="2000" u="sng" baseline="0">
                    <a:latin typeface="Arial" charset="0"/>
                  </a:rPr>
                  <a:t>High Level Languages</a:t>
                </a:r>
                <a:endParaRPr lang="en-US" sz="2000" baseline="0">
                  <a:latin typeface="Arial" charset="0"/>
                </a:endParaRPr>
              </a:p>
              <a:p>
                <a:pPr algn="l" eaLnBrk="0" hangingPunct="0"/>
                <a:r>
                  <a:rPr lang="en-US" sz="2000" baseline="0">
                    <a:latin typeface="Arial" charset="0"/>
                  </a:rPr>
                  <a:t>Use brief statements</a:t>
                </a:r>
              </a:p>
            </p:txBody>
          </p:sp>
          <p:sp>
            <p:nvSpPr>
              <p:cNvPr id="10253" name="Text Box 11"/>
              <p:cNvSpPr txBox="1">
                <a:spLocks noChangeArrowheads="1"/>
              </p:cNvSpPr>
              <p:nvPr/>
            </p:nvSpPr>
            <p:spPr bwMode="auto">
              <a:xfrm>
                <a:off x="2130" y="1745"/>
                <a:ext cx="1447" cy="210"/>
              </a:xfrm>
              <a:prstGeom prst="rect">
                <a:avLst/>
              </a:prstGeom>
              <a:noFill/>
              <a:ln w="9525">
                <a:noFill/>
                <a:miter lim="800000"/>
                <a:headEnd/>
                <a:tailEnd/>
              </a:ln>
            </p:spPr>
            <p:txBody>
              <a:bodyPr wrap="none">
                <a:spAutoFit/>
              </a:bodyPr>
              <a:lstStyle/>
              <a:p>
                <a:pPr algn="l" eaLnBrk="0" hangingPunct="0"/>
                <a:r>
                  <a:rPr lang="en-US" sz="2000" baseline="0">
                    <a:solidFill>
                      <a:schemeClr val="bg1"/>
                    </a:solidFill>
                    <a:latin typeface="Arial" charset="0"/>
                  </a:rPr>
                  <a:t>Compute X = Y + Z</a:t>
                </a:r>
              </a:p>
            </p:txBody>
          </p:sp>
          <p:sp>
            <p:nvSpPr>
              <p:cNvPr id="1318924" name="Rectangle 12"/>
              <p:cNvSpPr>
                <a:spLocks noChangeArrowheads="1"/>
              </p:cNvSpPr>
              <p:nvPr/>
            </p:nvSpPr>
            <p:spPr bwMode="auto">
              <a:xfrm>
                <a:off x="3792" y="1024"/>
                <a:ext cx="1747" cy="1260"/>
              </a:xfrm>
              <a:prstGeom prst="rect">
                <a:avLst/>
              </a:prstGeom>
              <a:gradFill rotWithShape="0">
                <a:gsLst>
                  <a:gs pos="0">
                    <a:schemeClr val="accent1">
                      <a:gamma/>
                      <a:shade val="78824"/>
                      <a:invGamma/>
                    </a:schemeClr>
                  </a:gs>
                  <a:gs pos="100000">
                    <a:schemeClr val="accent1"/>
                  </a:gs>
                </a:gsLst>
                <a:lin ang="5400000" scaled="1"/>
              </a:gradFill>
              <a:ln w="9525">
                <a:solidFill>
                  <a:schemeClr val="tx1"/>
                </a:solidFill>
                <a:miter lim="800000"/>
                <a:headEnd/>
                <a:tailEnd/>
              </a:ln>
              <a:effectLst/>
            </p:spPr>
            <p:txBody>
              <a:bodyPr wrap="none" anchor="ctr"/>
              <a:lstStyle/>
              <a:p>
                <a:pPr eaLnBrk="0" hangingPunct="0">
                  <a:defRPr/>
                </a:pPr>
                <a:endParaRPr lang="en-GB" sz="2000" baseline="0">
                  <a:latin typeface="Arial" charset="0"/>
                </a:endParaRPr>
              </a:p>
            </p:txBody>
          </p:sp>
          <p:sp>
            <p:nvSpPr>
              <p:cNvPr id="10255" name="Text Box 13"/>
              <p:cNvSpPr txBox="1">
                <a:spLocks noChangeArrowheads="1"/>
              </p:cNvSpPr>
              <p:nvPr/>
            </p:nvSpPr>
            <p:spPr bwMode="auto">
              <a:xfrm>
                <a:off x="3830" y="1092"/>
                <a:ext cx="1455" cy="533"/>
              </a:xfrm>
              <a:prstGeom prst="rect">
                <a:avLst/>
              </a:prstGeom>
              <a:noFill/>
              <a:ln w="9525">
                <a:noFill/>
                <a:miter lim="800000"/>
                <a:headEnd/>
                <a:tailEnd/>
              </a:ln>
            </p:spPr>
            <p:txBody>
              <a:bodyPr wrap="none">
                <a:spAutoFit/>
              </a:bodyPr>
              <a:lstStyle/>
              <a:p>
                <a:pPr algn="l" eaLnBrk="0" hangingPunct="0"/>
                <a:r>
                  <a:rPr lang="en-US" sz="2000" u="sng" baseline="0">
                    <a:latin typeface="Arial" charset="0"/>
                  </a:rPr>
                  <a:t>Markup Languages</a:t>
                </a:r>
                <a:endParaRPr lang="en-US" sz="2000" baseline="0">
                  <a:latin typeface="Arial" charset="0"/>
                </a:endParaRPr>
              </a:p>
              <a:p>
                <a:pPr algn="l" eaLnBrk="0" hangingPunct="0"/>
                <a:r>
                  <a:rPr lang="en-US" sz="2000" baseline="0">
                    <a:latin typeface="Arial" charset="0"/>
                  </a:rPr>
                  <a:t>Use embedded</a:t>
                </a:r>
              </a:p>
              <a:p>
                <a:pPr algn="l" eaLnBrk="0" hangingPunct="0"/>
                <a:r>
                  <a:rPr lang="en-US" sz="2000" baseline="0">
                    <a:latin typeface="Arial" charset="0"/>
                  </a:rPr>
                  <a:t>control codes</a:t>
                </a:r>
              </a:p>
            </p:txBody>
          </p:sp>
          <p:sp>
            <p:nvSpPr>
              <p:cNvPr id="1318926" name="Rectangle 14"/>
              <p:cNvSpPr>
                <a:spLocks noChangeArrowheads="1"/>
              </p:cNvSpPr>
              <p:nvPr/>
            </p:nvSpPr>
            <p:spPr bwMode="auto">
              <a:xfrm>
                <a:off x="299" y="2282"/>
                <a:ext cx="1747" cy="1260"/>
              </a:xfrm>
              <a:prstGeom prst="rect">
                <a:avLst/>
              </a:prstGeom>
              <a:gradFill rotWithShape="0">
                <a:gsLst>
                  <a:gs pos="0">
                    <a:schemeClr val="accent1">
                      <a:gamma/>
                      <a:shade val="78824"/>
                      <a:invGamma/>
                    </a:schemeClr>
                  </a:gs>
                  <a:gs pos="100000">
                    <a:schemeClr val="accent1"/>
                  </a:gs>
                </a:gsLst>
                <a:lin ang="5400000" scaled="1"/>
              </a:gradFill>
              <a:ln w="9525">
                <a:solidFill>
                  <a:schemeClr val="tx1"/>
                </a:solidFill>
                <a:miter lim="800000"/>
                <a:headEnd/>
                <a:tailEnd/>
              </a:ln>
              <a:effectLst/>
            </p:spPr>
            <p:txBody>
              <a:bodyPr wrap="none" anchor="ctr"/>
              <a:lstStyle/>
              <a:p>
                <a:pPr eaLnBrk="0" hangingPunct="0">
                  <a:defRPr/>
                </a:pPr>
                <a:endParaRPr lang="en-GB" sz="2000" baseline="0">
                  <a:latin typeface="Arial" charset="0"/>
                </a:endParaRPr>
              </a:p>
            </p:txBody>
          </p:sp>
          <p:sp>
            <p:nvSpPr>
              <p:cNvPr id="10257" name="Text Box 15"/>
              <p:cNvSpPr txBox="1">
                <a:spLocks noChangeArrowheads="1"/>
              </p:cNvSpPr>
              <p:nvPr/>
            </p:nvSpPr>
            <p:spPr bwMode="auto">
              <a:xfrm>
                <a:off x="259" y="2302"/>
                <a:ext cx="1673" cy="533"/>
              </a:xfrm>
              <a:prstGeom prst="rect">
                <a:avLst/>
              </a:prstGeom>
              <a:noFill/>
              <a:ln w="9525">
                <a:noFill/>
                <a:miter lim="800000"/>
                <a:headEnd/>
                <a:tailEnd/>
              </a:ln>
            </p:spPr>
            <p:txBody>
              <a:bodyPr wrap="none">
                <a:spAutoFit/>
              </a:bodyPr>
              <a:lstStyle/>
              <a:p>
                <a:pPr algn="l" eaLnBrk="0" hangingPunct="0"/>
                <a:r>
                  <a:rPr lang="en-US" sz="2000" u="sng" baseline="0">
                    <a:latin typeface="Arial" charset="0"/>
                  </a:rPr>
                  <a:t>Assembler Languages</a:t>
                </a:r>
                <a:endParaRPr lang="en-US" sz="2000" baseline="0">
                  <a:latin typeface="Arial" charset="0"/>
                </a:endParaRPr>
              </a:p>
              <a:p>
                <a:pPr algn="l" eaLnBrk="0" hangingPunct="0"/>
                <a:r>
                  <a:rPr lang="en-US" sz="2000" baseline="0">
                    <a:latin typeface="Arial" charset="0"/>
                  </a:rPr>
                  <a:t>Use symbolic coded</a:t>
                </a:r>
              </a:p>
              <a:p>
                <a:pPr algn="l" eaLnBrk="0" hangingPunct="0"/>
                <a:r>
                  <a:rPr lang="en-US" sz="2000" baseline="0">
                    <a:latin typeface="Arial" charset="0"/>
                  </a:rPr>
                  <a:t>instructions</a:t>
                </a:r>
              </a:p>
            </p:txBody>
          </p:sp>
          <p:sp>
            <p:nvSpPr>
              <p:cNvPr id="10258" name="Text Box 16"/>
              <p:cNvSpPr txBox="1">
                <a:spLocks noChangeArrowheads="1"/>
              </p:cNvSpPr>
              <p:nvPr/>
            </p:nvSpPr>
            <p:spPr bwMode="auto">
              <a:xfrm>
                <a:off x="815" y="3011"/>
                <a:ext cx="584" cy="372"/>
              </a:xfrm>
              <a:prstGeom prst="rect">
                <a:avLst/>
              </a:prstGeom>
              <a:noFill/>
              <a:ln w="9525">
                <a:noFill/>
                <a:miter lim="800000"/>
                <a:headEnd/>
                <a:tailEnd/>
              </a:ln>
            </p:spPr>
            <p:txBody>
              <a:bodyPr wrap="none">
                <a:spAutoFit/>
              </a:bodyPr>
              <a:lstStyle/>
              <a:p>
                <a:pPr algn="l" eaLnBrk="0" hangingPunct="0"/>
                <a:r>
                  <a:rPr lang="en-US" sz="2000" baseline="0">
                    <a:solidFill>
                      <a:srgbClr val="96004B"/>
                    </a:solidFill>
                    <a:latin typeface="Arial" charset="0"/>
                  </a:rPr>
                  <a:t>LOD Y</a:t>
                </a:r>
              </a:p>
              <a:p>
                <a:pPr algn="l" eaLnBrk="0" hangingPunct="0"/>
                <a:r>
                  <a:rPr lang="en-US" sz="2000" baseline="0">
                    <a:solidFill>
                      <a:srgbClr val="96004B"/>
                    </a:solidFill>
                    <a:latin typeface="Arial" charset="0"/>
                  </a:rPr>
                  <a:t>ADD Z</a:t>
                </a:r>
              </a:p>
            </p:txBody>
          </p:sp>
          <p:sp>
            <p:nvSpPr>
              <p:cNvPr id="10259" name="Text Box 17"/>
              <p:cNvSpPr txBox="1">
                <a:spLocks noChangeArrowheads="1"/>
              </p:cNvSpPr>
              <p:nvPr/>
            </p:nvSpPr>
            <p:spPr bwMode="auto">
              <a:xfrm>
                <a:off x="2034" y="2311"/>
                <a:ext cx="1563" cy="517"/>
              </a:xfrm>
              <a:prstGeom prst="rect">
                <a:avLst/>
              </a:prstGeom>
              <a:noFill/>
              <a:ln w="9525">
                <a:noFill/>
                <a:miter lim="800000"/>
                <a:headEnd/>
                <a:tailEnd/>
              </a:ln>
            </p:spPr>
            <p:txBody>
              <a:bodyPr wrap="none">
                <a:spAutoFit/>
              </a:bodyPr>
              <a:lstStyle/>
              <a:p>
                <a:pPr algn="l" eaLnBrk="0" hangingPunct="0"/>
                <a:r>
                  <a:rPr lang="en-US" sz="2000" u="sng" baseline="0">
                    <a:latin typeface="Arial" charset="0"/>
                  </a:rPr>
                  <a:t>Fourth Generation</a:t>
                </a:r>
              </a:p>
              <a:p>
                <a:pPr algn="l" eaLnBrk="0" hangingPunct="0"/>
                <a:r>
                  <a:rPr lang="en-US" sz="2000" u="sng" baseline="0">
                    <a:latin typeface="Arial" charset="0"/>
                  </a:rPr>
                  <a:t>Languages</a:t>
                </a:r>
                <a:endParaRPr lang="en-US" sz="2000" baseline="0">
                  <a:latin typeface="Arial" charset="0"/>
                </a:endParaRPr>
              </a:p>
              <a:p>
                <a:pPr algn="l" eaLnBrk="0" hangingPunct="0"/>
                <a:r>
                  <a:rPr lang="en-US" sz="1800" baseline="0">
                    <a:latin typeface="Arial" charset="0"/>
                  </a:rPr>
                  <a:t>Use natural statements</a:t>
                </a:r>
              </a:p>
            </p:txBody>
          </p:sp>
          <p:sp>
            <p:nvSpPr>
              <p:cNvPr id="1318930" name="Rectangle 18"/>
              <p:cNvSpPr>
                <a:spLocks noChangeArrowheads="1"/>
              </p:cNvSpPr>
              <p:nvPr/>
            </p:nvSpPr>
            <p:spPr bwMode="auto">
              <a:xfrm>
                <a:off x="3794" y="2292"/>
                <a:ext cx="1747" cy="1260"/>
              </a:xfrm>
              <a:prstGeom prst="rect">
                <a:avLst/>
              </a:prstGeom>
              <a:gradFill rotWithShape="0">
                <a:gsLst>
                  <a:gs pos="0">
                    <a:schemeClr val="accent1">
                      <a:gamma/>
                      <a:shade val="78824"/>
                      <a:invGamma/>
                    </a:schemeClr>
                  </a:gs>
                  <a:gs pos="100000">
                    <a:schemeClr val="accent1"/>
                  </a:gs>
                </a:gsLst>
                <a:lin ang="5400000" scaled="1"/>
              </a:gradFill>
              <a:ln w="9525">
                <a:solidFill>
                  <a:schemeClr val="tx1"/>
                </a:solidFill>
                <a:miter lim="800000"/>
                <a:headEnd/>
                <a:tailEnd/>
              </a:ln>
              <a:effectLst/>
            </p:spPr>
            <p:txBody>
              <a:bodyPr wrap="none" anchor="ctr"/>
              <a:lstStyle/>
              <a:p>
                <a:pPr eaLnBrk="0" hangingPunct="0">
                  <a:defRPr/>
                </a:pPr>
                <a:endParaRPr lang="en-GB" sz="2000" baseline="0">
                  <a:latin typeface="Arial" charset="0"/>
                </a:endParaRPr>
              </a:p>
            </p:txBody>
          </p:sp>
          <p:sp>
            <p:nvSpPr>
              <p:cNvPr id="10261" name="Text Box 19"/>
              <p:cNvSpPr txBox="1">
                <a:spLocks noChangeArrowheads="1"/>
              </p:cNvSpPr>
              <p:nvPr/>
            </p:nvSpPr>
            <p:spPr bwMode="auto">
              <a:xfrm>
                <a:off x="3753" y="2321"/>
                <a:ext cx="1631" cy="663"/>
              </a:xfrm>
              <a:prstGeom prst="rect">
                <a:avLst/>
              </a:prstGeom>
              <a:noFill/>
              <a:ln w="9525">
                <a:noFill/>
                <a:miter lim="800000"/>
                <a:headEnd/>
                <a:tailEnd/>
              </a:ln>
            </p:spPr>
            <p:txBody>
              <a:bodyPr wrap="none">
                <a:spAutoFit/>
              </a:bodyPr>
              <a:lstStyle/>
              <a:p>
                <a:pPr algn="l" eaLnBrk="0" hangingPunct="0"/>
                <a:r>
                  <a:rPr lang="en-US" sz="2000" u="sng" baseline="0">
                    <a:latin typeface="Arial" charset="0"/>
                  </a:rPr>
                  <a:t>Object-Oriented</a:t>
                </a:r>
              </a:p>
              <a:p>
                <a:pPr algn="l" eaLnBrk="0" hangingPunct="0"/>
                <a:r>
                  <a:rPr lang="en-US" sz="2000" u="sng" baseline="0">
                    <a:latin typeface="Arial" charset="0"/>
                  </a:rPr>
                  <a:t>Languages</a:t>
                </a:r>
                <a:endParaRPr lang="en-US" sz="2000" baseline="0">
                  <a:latin typeface="Arial" charset="0"/>
                </a:endParaRPr>
              </a:p>
              <a:p>
                <a:pPr algn="l" eaLnBrk="0" hangingPunct="0"/>
                <a:r>
                  <a:rPr lang="en-US" sz="1800" baseline="0">
                    <a:latin typeface="Arial" charset="0"/>
                  </a:rPr>
                  <a:t>Define objects that</a:t>
                </a:r>
              </a:p>
              <a:p>
                <a:pPr algn="l" eaLnBrk="0" hangingPunct="0"/>
                <a:r>
                  <a:rPr lang="en-US" sz="1800" baseline="0">
                    <a:latin typeface="Arial" charset="0"/>
                  </a:rPr>
                  <a:t>contain data and actions</a:t>
                </a:r>
                <a:endParaRPr lang="en-US" sz="2000" baseline="0">
                  <a:latin typeface="Arial" charset="0"/>
                </a:endParaRPr>
              </a:p>
            </p:txBody>
          </p:sp>
          <p:sp>
            <p:nvSpPr>
              <p:cNvPr id="10262" name="Text Box 20"/>
              <p:cNvSpPr txBox="1">
                <a:spLocks noChangeArrowheads="1"/>
              </p:cNvSpPr>
              <p:nvPr/>
            </p:nvSpPr>
            <p:spPr bwMode="auto">
              <a:xfrm>
                <a:off x="4023" y="3089"/>
                <a:ext cx="1202" cy="372"/>
              </a:xfrm>
              <a:prstGeom prst="rect">
                <a:avLst/>
              </a:prstGeom>
              <a:noFill/>
              <a:ln w="9525">
                <a:noFill/>
                <a:miter lim="800000"/>
                <a:headEnd/>
                <a:tailEnd/>
              </a:ln>
            </p:spPr>
            <p:txBody>
              <a:bodyPr wrap="none">
                <a:spAutoFit/>
              </a:bodyPr>
              <a:lstStyle/>
              <a:p>
                <a:pPr algn="l" eaLnBrk="0" hangingPunct="0"/>
                <a:r>
                  <a:rPr lang="en-US" sz="2000" baseline="0">
                    <a:solidFill>
                      <a:srgbClr val="FFFF17"/>
                    </a:solidFill>
                    <a:latin typeface="Arial" charset="0"/>
                  </a:rPr>
                  <a:t>Document.write</a:t>
                </a:r>
              </a:p>
              <a:p>
                <a:pPr algn="l" eaLnBrk="0" hangingPunct="0"/>
                <a:r>
                  <a:rPr lang="en-US" sz="2000" baseline="0">
                    <a:solidFill>
                      <a:srgbClr val="FFFF17"/>
                    </a:solidFill>
                    <a:latin typeface="Arial" charset="0"/>
                  </a:rPr>
                  <a:t>(“Hi There”) </a:t>
                </a:r>
              </a:p>
            </p:txBody>
          </p:sp>
          <p:sp>
            <p:nvSpPr>
              <p:cNvPr id="10263" name="Rectangle 21"/>
              <p:cNvSpPr>
                <a:spLocks noChangeArrowheads="1"/>
              </p:cNvSpPr>
              <p:nvPr/>
            </p:nvSpPr>
            <p:spPr bwMode="auto">
              <a:xfrm>
                <a:off x="3811" y="1732"/>
                <a:ext cx="1579" cy="485"/>
              </a:xfrm>
              <a:prstGeom prst="rect">
                <a:avLst/>
              </a:prstGeom>
              <a:noFill/>
              <a:ln w="9525">
                <a:noFill/>
                <a:miter lim="800000"/>
                <a:headEnd/>
                <a:tailEnd/>
              </a:ln>
            </p:spPr>
            <p:txBody>
              <a:bodyPr wrap="none">
                <a:spAutoFit/>
              </a:bodyPr>
              <a:lstStyle/>
              <a:p>
                <a:pPr algn="l" eaLnBrk="0" hangingPunct="0"/>
                <a:r>
                  <a:rPr lang="en-US" sz="1800" baseline="0">
                    <a:solidFill>
                      <a:srgbClr val="96004B"/>
                    </a:solidFill>
                    <a:latin typeface="Arial" charset="0"/>
                  </a:rPr>
                  <a:t>&lt;H1&gt;First heading&lt;/H&gt;</a:t>
                </a:r>
              </a:p>
              <a:p>
                <a:pPr algn="l" eaLnBrk="0" hangingPunct="0"/>
                <a:r>
                  <a:rPr lang="en-US" sz="1800" baseline="0">
                    <a:solidFill>
                      <a:srgbClr val="96004B"/>
                    </a:solidFill>
                    <a:latin typeface="Arial" charset="0"/>
                  </a:rPr>
                  <a:t>&lt;!ELEMENT Product</a:t>
                </a:r>
              </a:p>
              <a:p>
                <a:pPr algn="l" eaLnBrk="0" hangingPunct="0"/>
                <a:r>
                  <a:rPr lang="en-US" sz="1800" baseline="0">
                    <a:solidFill>
                      <a:srgbClr val="96004B"/>
                    </a:solidFill>
                    <a:latin typeface="Arial" charset="0"/>
                  </a:rPr>
                  <a:t> (#Item | manuf)&gt;</a:t>
                </a:r>
              </a:p>
            </p:txBody>
          </p:sp>
          <p:sp>
            <p:nvSpPr>
              <p:cNvPr id="10264" name="Text Box 22"/>
              <p:cNvSpPr txBox="1">
                <a:spLocks noChangeArrowheads="1"/>
              </p:cNvSpPr>
              <p:nvPr/>
            </p:nvSpPr>
            <p:spPr bwMode="auto">
              <a:xfrm>
                <a:off x="2063" y="2961"/>
                <a:ext cx="1631" cy="517"/>
              </a:xfrm>
              <a:prstGeom prst="rect">
                <a:avLst/>
              </a:prstGeom>
              <a:noFill/>
              <a:ln w="9525">
                <a:noFill/>
                <a:miter lim="800000"/>
                <a:headEnd/>
                <a:tailEnd/>
              </a:ln>
            </p:spPr>
            <p:txBody>
              <a:bodyPr wrap="none">
                <a:spAutoFit/>
              </a:bodyPr>
              <a:lstStyle/>
              <a:p>
                <a:pPr algn="l" eaLnBrk="0" hangingPunct="0"/>
                <a:r>
                  <a:rPr lang="en-US" sz="1800" baseline="0">
                    <a:solidFill>
                      <a:schemeClr val="bg1"/>
                    </a:solidFill>
                    <a:latin typeface="Arial" charset="0"/>
                  </a:rPr>
                  <a:t>SUM THE FOLLOWING</a:t>
                </a:r>
                <a:br>
                  <a:rPr lang="en-US" sz="1800" baseline="0">
                    <a:solidFill>
                      <a:schemeClr val="bg1"/>
                    </a:solidFill>
                    <a:latin typeface="Arial" charset="0"/>
                  </a:rPr>
                </a:br>
                <a:r>
                  <a:rPr lang="en-US" sz="1800" baseline="0">
                    <a:solidFill>
                      <a:schemeClr val="bg1"/>
                    </a:solidFill>
                    <a:latin typeface="Arial" charset="0"/>
                  </a:rPr>
                  <a:t>NUMBERS</a:t>
                </a:r>
                <a:r>
                  <a:rPr lang="en-US" sz="2000" baseline="0">
                    <a:latin typeface="Arial" charset="0"/>
                  </a:rPr>
                  <a:t> </a:t>
                </a:r>
              </a:p>
              <a:p>
                <a:pPr algn="l" eaLnBrk="0" hangingPunct="0"/>
                <a:endParaRPr lang="en-US" sz="2000" baseline="0">
                  <a:latin typeface="Arial" charset="0"/>
                </a:endParaRPr>
              </a:p>
            </p:txBody>
          </p:sp>
        </p:gr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a:t>2011</a:t>
            </a:r>
            <a:endParaRPr lang="en-GB"/>
          </a:p>
        </p:txBody>
      </p:sp>
      <p:sp>
        <p:nvSpPr>
          <p:cNvPr id="8" name="Slide Number Placeholder 5"/>
          <p:cNvSpPr>
            <a:spLocks noGrp="1"/>
          </p:cNvSpPr>
          <p:nvPr>
            <p:ph type="sldNum" sz="quarter" idx="12"/>
          </p:nvPr>
        </p:nvSpPr>
        <p:spPr/>
        <p:txBody>
          <a:bodyPr/>
          <a:lstStyle/>
          <a:p>
            <a:pPr>
              <a:defRPr/>
            </a:pPr>
            <a:fld id="{51DDF421-B1BB-46E6-9413-F624428D95B4}" type="slidenum">
              <a:rPr lang="en-GB"/>
              <a:pPr>
                <a:defRPr/>
              </a:pPr>
              <a:t>50</a:t>
            </a:fld>
            <a:endParaRPr lang="en-GB"/>
          </a:p>
        </p:txBody>
      </p:sp>
      <p:sp>
        <p:nvSpPr>
          <p:cNvPr id="908290" name="Text Box 2"/>
          <p:cNvSpPr txBox="1">
            <a:spLocks noChangeArrowheads="1"/>
          </p:cNvSpPr>
          <p:nvPr/>
        </p:nvSpPr>
        <p:spPr bwMode="auto">
          <a:xfrm>
            <a:off x="1846384" y="549278"/>
            <a:ext cx="4931020" cy="396875"/>
          </a:xfrm>
          <a:prstGeom prst="rect">
            <a:avLst/>
          </a:prstGeom>
          <a:solidFill>
            <a:srgbClr val="CCFFCC"/>
          </a:solidFill>
          <a:ln w="12700">
            <a:noFill/>
            <a:miter lim="800000"/>
            <a:headEnd/>
            <a:tailEnd/>
          </a:ln>
          <a:effectLst/>
        </p:spPr>
        <p:txBody>
          <a:bodyPr>
            <a:spAutoFit/>
          </a:bodyPr>
          <a:lstStyle/>
          <a:p>
            <a:pPr eaLnBrk="0" hangingPunct="0">
              <a:spcBef>
                <a:spcPct val="50000"/>
              </a:spcBef>
              <a:defRPr/>
            </a:pPr>
            <a:r>
              <a:rPr lang="en-US" sz="2000" baseline="0">
                <a:solidFill>
                  <a:srgbClr val="96004B"/>
                </a:solidFill>
                <a:effectLst>
                  <a:outerShdw blurRad="38100" dist="38100" dir="2700000" algn="tl">
                    <a:srgbClr val="000000"/>
                  </a:outerShdw>
                </a:effectLst>
                <a:latin typeface="Arial" charset="0"/>
              </a:rPr>
              <a:t>A Local Area Network (LAN)</a:t>
            </a:r>
          </a:p>
        </p:txBody>
      </p:sp>
      <p:grpSp>
        <p:nvGrpSpPr>
          <p:cNvPr id="2" name="Group 3"/>
          <p:cNvGrpSpPr>
            <a:grpSpLocks/>
          </p:cNvGrpSpPr>
          <p:nvPr/>
        </p:nvGrpSpPr>
        <p:grpSpPr bwMode="auto">
          <a:xfrm>
            <a:off x="1062404" y="1490663"/>
            <a:ext cx="7045569" cy="5340350"/>
            <a:chOff x="669" y="939"/>
            <a:chExt cx="4438" cy="3364"/>
          </a:xfrm>
        </p:grpSpPr>
        <p:sp>
          <p:nvSpPr>
            <p:cNvPr id="54278" name="Text Box 4"/>
            <p:cNvSpPr txBox="1">
              <a:spLocks noChangeArrowheads="1"/>
            </p:cNvSpPr>
            <p:nvPr/>
          </p:nvSpPr>
          <p:spPr bwMode="auto">
            <a:xfrm>
              <a:off x="2364" y="4072"/>
              <a:ext cx="888" cy="231"/>
            </a:xfrm>
            <a:prstGeom prst="rect">
              <a:avLst/>
            </a:prstGeom>
            <a:noFill/>
            <a:ln w="12700">
              <a:noFill/>
              <a:miter lim="800000"/>
              <a:headEnd/>
              <a:tailEnd/>
            </a:ln>
          </p:spPr>
          <p:txBody>
            <a:bodyPr>
              <a:spAutoFit/>
            </a:bodyPr>
            <a:lstStyle/>
            <a:p>
              <a:pPr algn="l" eaLnBrk="0" hangingPunct="0">
                <a:spcBef>
                  <a:spcPct val="50000"/>
                </a:spcBef>
              </a:pPr>
              <a:endParaRPr lang="en-GB" sz="1800" baseline="0">
                <a:solidFill>
                  <a:srgbClr val="0336B7"/>
                </a:solidFill>
                <a:latin typeface="Arial" charset="0"/>
              </a:endParaRPr>
            </a:p>
          </p:txBody>
        </p:sp>
        <p:pic>
          <p:nvPicPr>
            <p:cNvPr id="54279" name="Picture 5" descr="FIG08-08"/>
            <p:cNvPicPr>
              <a:picLocks noChangeAspect="1" noChangeArrowheads="1"/>
            </p:cNvPicPr>
            <p:nvPr/>
          </p:nvPicPr>
          <p:blipFill>
            <a:blip r:embed="rId3"/>
            <a:srcRect/>
            <a:stretch>
              <a:fillRect/>
            </a:stretch>
          </p:blipFill>
          <p:spPr bwMode="auto">
            <a:xfrm>
              <a:off x="669" y="939"/>
              <a:ext cx="4438" cy="3112"/>
            </a:xfrm>
            <a:prstGeom prst="rect">
              <a:avLst/>
            </a:prstGeom>
            <a:noFill/>
            <a:ln w="9525">
              <a:noFill/>
              <a:miter lim="800000"/>
              <a:headEnd/>
              <a:tailEnd/>
            </a:ln>
          </p:spPr>
        </p:pic>
      </p:grpSp>
    </p:spTree>
  </p:cSld>
  <p:clrMapOvr>
    <a:masterClrMapping/>
  </p:clrMapOvr>
  <p:transition advClick="0"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2011</a:t>
            </a:r>
            <a:endParaRPr lang="en-GB"/>
          </a:p>
        </p:txBody>
      </p:sp>
      <p:sp>
        <p:nvSpPr>
          <p:cNvPr id="6" name="Slide Number Placeholder 5"/>
          <p:cNvSpPr>
            <a:spLocks noGrp="1"/>
          </p:cNvSpPr>
          <p:nvPr>
            <p:ph type="sldNum" sz="quarter" idx="12"/>
          </p:nvPr>
        </p:nvSpPr>
        <p:spPr/>
        <p:txBody>
          <a:bodyPr/>
          <a:lstStyle/>
          <a:p>
            <a:pPr>
              <a:defRPr/>
            </a:pPr>
            <a:fld id="{16FEE11F-0B04-405B-9D64-0EF1CAA75038}" type="slidenum">
              <a:rPr lang="en-GB"/>
              <a:pPr>
                <a:defRPr/>
              </a:pPr>
              <a:t>51</a:t>
            </a:fld>
            <a:endParaRPr lang="en-GB"/>
          </a:p>
        </p:txBody>
      </p:sp>
      <p:sp>
        <p:nvSpPr>
          <p:cNvPr id="966658" name="Rectangle 2"/>
          <p:cNvSpPr>
            <a:spLocks noGrp="1" noChangeArrowheads="1"/>
          </p:cNvSpPr>
          <p:nvPr>
            <p:ph type="title"/>
          </p:nvPr>
        </p:nvSpPr>
        <p:spPr>
          <a:xfrm>
            <a:off x="685801" y="692151"/>
            <a:ext cx="6871189" cy="576263"/>
          </a:xfrm>
          <a:solidFill>
            <a:srgbClr val="CCFFCC"/>
          </a:solidFill>
        </p:spPr>
        <p:txBody>
          <a:bodyPr/>
          <a:lstStyle/>
          <a:p>
            <a:pPr eaLnBrk="1" hangingPunct="1">
              <a:defRPr/>
            </a:pPr>
            <a:r>
              <a:rPr lang="en-US" sz="2400" b="1" smtClean="0">
                <a:solidFill>
                  <a:srgbClr val="96004B"/>
                </a:solidFill>
                <a:effectLst>
                  <a:outerShdw blurRad="38100" dist="38100" dir="2700000" algn="tl">
                    <a:srgbClr val="000000"/>
                  </a:outerShdw>
                </a:effectLst>
                <a:latin typeface="Verdana" pitchFamily="34" charset="0"/>
              </a:rPr>
              <a:t>TOPOLOGJIA E RRJETËVE KOMPJUTERIKE</a:t>
            </a:r>
          </a:p>
        </p:txBody>
      </p:sp>
      <p:sp>
        <p:nvSpPr>
          <p:cNvPr id="55301" name="Rectangle 3"/>
          <p:cNvSpPr>
            <a:spLocks noGrp="1" noChangeArrowheads="1"/>
          </p:cNvSpPr>
          <p:nvPr>
            <p:ph type="body" idx="1"/>
          </p:nvPr>
        </p:nvSpPr>
        <p:spPr>
          <a:xfrm>
            <a:off x="184639" y="1828800"/>
            <a:ext cx="8774723" cy="3657600"/>
          </a:xfrm>
          <a:solidFill>
            <a:srgbClr val="FFFFCC"/>
          </a:solidFill>
        </p:spPr>
        <p:txBody>
          <a:bodyPr/>
          <a:lstStyle/>
          <a:p>
            <a:pPr algn="ctr" eaLnBrk="1" hangingPunct="1">
              <a:lnSpc>
                <a:spcPct val="80000"/>
              </a:lnSpc>
              <a:buFontTx/>
              <a:buNone/>
            </a:pPr>
            <a:endParaRPr lang="en-US" sz="2800" smtClean="0">
              <a:latin typeface="Lucida Bright" pitchFamily="18" charset="0"/>
              <a:cs typeface="Tahoma" pitchFamily="34" charset="0"/>
            </a:endParaRPr>
          </a:p>
          <a:p>
            <a:pPr eaLnBrk="1" hangingPunct="1">
              <a:lnSpc>
                <a:spcPct val="80000"/>
              </a:lnSpc>
              <a:buFontTx/>
              <a:buNone/>
            </a:pPr>
            <a:r>
              <a:rPr lang="en-US" sz="1700" smtClean="0">
                <a:latin typeface="Verdana" pitchFamily="34" charset="0"/>
                <a:cs typeface="Tahoma" pitchFamily="34" charset="0"/>
              </a:rPr>
              <a:t>Fjala topologji d.m.th konfigurim ose disenj i funksionimit të bashkësisë së elementeve.</a:t>
            </a:r>
          </a:p>
          <a:p>
            <a:pPr eaLnBrk="1" hangingPunct="1">
              <a:lnSpc>
                <a:spcPct val="80000"/>
              </a:lnSpc>
              <a:buFontTx/>
              <a:buNone/>
            </a:pPr>
            <a:r>
              <a:rPr lang="en-US" sz="1700" smtClean="0">
                <a:latin typeface="Verdana" pitchFamily="34" charset="0"/>
                <a:cs typeface="Tahoma" pitchFamily="34" charset="0"/>
              </a:rPr>
              <a:t>Topologjia e rrjet-it d.m.th </a:t>
            </a:r>
            <a:r>
              <a:rPr lang="en-US" sz="1700" b="1" smtClean="0">
                <a:solidFill>
                  <a:srgbClr val="96004B"/>
                </a:solidFill>
                <a:latin typeface="Verdana" pitchFamily="34" charset="0"/>
                <a:cs typeface="Tahoma" pitchFamily="34" charset="0"/>
              </a:rPr>
              <a:t>disenji i funksionimit  të komponenteve të rrjet-it</a:t>
            </a:r>
            <a:r>
              <a:rPr lang="en-US" sz="1700" smtClean="0">
                <a:latin typeface="Verdana" pitchFamily="34" charset="0"/>
                <a:cs typeface="Tahoma" pitchFamily="34" charset="0"/>
              </a:rPr>
              <a:t>.</a:t>
            </a:r>
          </a:p>
          <a:p>
            <a:pPr eaLnBrk="1" hangingPunct="1">
              <a:lnSpc>
                <a:spcPct val="80000"/>
              </a:lnSpc>
              <a:buFontTx/>
              <a:buNone/>
            </a:pPr>
            <a:endParaRPr lang="en-US" sz="1700" smtClean="0">
              <a:latin typeface="Verdana" pitchFamily="34" charset="0"/>
              <a:cs typeface="Tahoma" pitchFamily="34" charset="0"/>
            </a:endParaRPr>
          </a:p>
          <a:p>
            <a:pPr eaLnBrk="1" hangingPunct="1">
              <a:lnSpc>
                <a:spcPct val="80000"/>
              </a:lnSpc>
              <a:buFontTx/>
              <a:buNone/>
            </a:pPr>
            <a:r>
              <a:rPr lang="en-US" sz="1800" smtClean="0">
                <a:latin typeface="Verdana" pitchFamily="34" charset="0"/>
                <a:cs typeface="Tahoma" pitchFamily="34" charset="0"/>
              </a:rPr>
              <a:t>Ekzistojnë dy tepologji për të cilat mund të flitet :</a:t>
            </a:r>
          </a:p>
          <a:p>
            <a:pPr eaLnBrk="1" hangingPunct="1">
              <a:lnSpc>
                <a:spcPct val="80000"/>
              </a:lnSpc>
              <a:buFontTx/>
              <a:buNone/>
            </a:pPr>
            <a:r>
              <a:rPr lang="en-US" sz="1800" b="1" smtClean="0">
                <a:solidFill>
                  <a:srgbClr val="0066CC"/>
                </a:solidFill>
                <a:latin typeface="Verdana" pitchFamily="34" charset="0"/>
                <a:cs typeface="Tahoma" pitchFamily="34" charset="0"/>
              </a:rPr>
              <a:t>      -Fzikie</a:t>
            </a:r>
            <a:r>
              <a:rPr lang="en-US" sz="1800" smtClean="0">
                <a:solidFill>
                  <a:srgbClr val="96004B"/>
                </a:solidFill>
                <a:latin typeface="Verdana" pitchFamily="34" charset="0"/>
                <a:cs typeface="Tahoma" pitchFamily="34" charset="0"/>
              </a:rPr>
              <a:t> </a:t>
            </a:r>
            <a:r>
              <a:rPr lang="en-US" sz="1600" b="1" smtClean="0">
                <a:latin typeface="Verdana" pitchFamily="34" charset="0"/>
                <a:cs typeface="Tahoma" pitchFamily="34" charset="0"/>
              </a:rPr>
              <a:t>dhe</a:t>
            </a:r>
          </a:p>
          <a:p>
            <a:pPr eaLnBrk="1" hangingPunct="1">
              <a:lnSpc>
                <a:spcPct val="80000"/>
              </a:lnSpc>
              <a:buFontTx/>
              <a:buNone/>
            </a:pPr>
            <a:r>
              <a:rPr lang="en-US" sz="1800" smtClean="0">
                <a:latin typeface="Verdana" pitchFamily="34" charset="0"/>
                <a:cs typeface="Tahoma" pitchFamily="34" charset="0"/>
              </a:rPr>
              <a:t>      -</a:t>
            </a:r>
            <a:r>
              <a:rPr lang="en-US" sz="1800" b="1" smtClean="0">
                <a:solidFill>
                  <a:srgbClr val="0066CC"/>
                </a:solidFill>
                <a:latin typeface="Verdana" pitchFamily="34" charset="0"/>
                <a:cs typeface="Tahoma" pitchFamily="34" charset="0"/>
              </a:rPr>
              <a:t>Logjike</a:t>
            </a:r>
            <a:r>
              <a:rPr lang="en-US" sz="1800" smtClean="0">
                <a:latin typeface="Verdana" pitchFamily="34" charset="0"/>
                <a:cs typeface="Tahoma" pitchFamily="34" charset="0"/>
              </a:rPr>
              <a:t>.</a:t>
            </a:r>
            <a:r>
              <a:rPr lang="en-US" sz="2000" smtClean="0">
                <a:latin typeface="Tahoma" pitchFamily="34" charset="0"/>
                <a:cs typeface="Tahoma" pitchFamily="34" charset="0"/>
              </a:rPr>
              <a:t> </a:t>
            </a:r>
          </a:p>
          <a:p>
            <a:pPr eaLnBrk="1" hangingPunct="1">
              <a:lnSpc>
                <a:spcPct val="80000"/>
              </a:lnSpc>
              <a:buFontTx/>
              <a:buNone/>
            </a:pPr>
            <a:r>
              <a:rPr lang="en-US" sz="2000" smtClean="0">
                <a:solidFill>
                  <a:srgbClr val="008080"/>
                </a:solidFill>
                <a:latin typeface="Tahoma" pitchFamily="34" charset="0"/>
                <a:cs typeface="Tahoma" pitchFamily="34" charset="0"/>
              </a:rPr>
              <a:t> </a:t>
            </a:r>
            <a:r>
              <a:rPr lang="en-US" sz="1700" b="1" smtClean="0">
                <a:solidFill>
                  <a:srgbClr val="0066CC"/>
                </a:solidFill>
                <a:latin typeface="Verdana" pitchFamily="34" charset="0"/>
                <a:cs typeface="Tahoma" pitchFamily="34" charset="0"/>
              </a:rPr>
              <a:t>topologjia fizike</a:t>
            </a:r>
            <a:r>
              <a:rPr lang="en-US" sz="1700" smtClean="0">
                <a:latin typeface="Verdana" pitchFamily="34" charset="0"/>
                <a:cs typeface="Tahoma" pitchFamily="34" charset="0"/>
              </a:rPr>
              <a:t> përshkruan  </a:t>
            </a:r>
            <a:r>
              <a:rPr lang="en-US" sz="1700" b="1" smtClean="0">
                <a:solidFill>
                  <a:srgbClr val="0066CC"/>
                </a:solidFill>
                <a:latin typeface="Verdana" pitchFamily="34" charset="0"/>
                <a:cs typeface="Tahoma" pitchFamily="34" charset="0"/>
              </a:rPr>
              <a:t>shpërndarjen e kabllove të rrjet-it</a:t>
            </a:r>
            <a:r>
              <a:rPr lang="en-US" sz="1700" smtClean="0">
                <a:latin typeface="Verdana" pitchFamily="34" charset="0"/>
                <a:cs typeface="Tahoma" pitchFamily="34" charset="0"/>
              </a:rPr>
              <a:t> , ndërsa</a:t>
            </a:r>
          </a:p>
          <a:p>
            <a:pPr eaLnBrk="1" hangingPunct="1">
              <a:lnSpc>
                <a:spcPct val="80000"/>
              </a:lnSpc>
              <a:buFontTx/>
              <a:buNone/>
            </a:pPr>
            <a:r>
              <a:rPr lang="en-US" sz="1700" smtClean="0">
                <a:solidFill>
                  <a:srgbClr val="008080"/>
                </a:solidFill>
                <a:latin typeface="Verdana" pitchFamily="34" charset="0"/>
                <a:cs typeface="Tahoma" pitchFamily="34" charset="0"/>
              </a:rPr>
              <a:t> </a:t>
            </a:r>
            <a:r>
              <a:rPr lang="en-US" sz="1700" b="1" smtClean="0">
                <a:solidFill>
                  <a:schemeClr val="folHlink"/>
                </a:solidFill>
                <a:latin typeface="Verdana" pitchFamily="34" charset="0"/>
                <a:cs typeface="Tahoma" pitchFamily="34" charset="0"/>
              </a:rPr>
              <a:t>topologjia logjike</a:t>
            </a:r>
            <a:r>
              <a:rPr lang="en-US" sz="1700" smtClean="0">
                <a:latin typeface="Verdana" pitchFamily="34" charset="0"/>
                <a:cs typeface="Tahoma" pitchFamily="34" charset="0"/>
              </a:rPr>
              <a:t> përshkruan </a:t>
            </a:r>
            <a:r>
              <a:rPr lang="en-US" sz="1700" b="1" smtClean="0">
                <a:solidFill>
                  <a:schemeClr val="folHlink"/>
                </a:solidFill>
                <a:latin typeface="Verdana" pitchFamily="34" charset="0"/>
                <a:cs typeface="Tahoma" pitchFamily="34" charset="0"/>
              </a:rPr>
              <a:t>mënyrën e qasjes të dhënave</a:t>
            </a:r>
            <a:r>
              <a:rPr lang="en-US" sz="1700" smtClean="0">
                <a:latin typeface="Verdana" pitchFamily="34" charset="0"/>
                <a:cs typeface="Tahoma" pitchFamily="34" charset="0"/>
              </a:rPr>
              <a:t> dhe transfertimit e tyre nëpër media</a:t>
            </a:r>
            <a:r>
              <a:rPr lang="en-US" sz="2000" smtClean="0">
                <a:latin typeface="Tahoma" pitchFamily="34" charset="0"/>
                <a:cs typeface="Tahoma" pitchFamily="34" charset="0"/>
              </a:rPr>
              <a:t> </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2011</a:t>
            </a:r>
            <a:endParaRPr lang="en-GB"/>
          </a:p>
        </p:txBody>
      </p:sp>
      <p:sp>
        <p:nvSpPr>
          <p:cNvPr id="6" name="Slide Number Placeholder 5"/>
          <p:cNvSpPr>
            <a:spLocks noGrp="1"/>
          </p:cNvSpPr>
          <p:nvPr>
            <p:ph type="sldNum" sz="quarter" idx="12"/>
          </p:nvPr>
        </p:nvSpPr>
        <p:spPr/>
        <p:txBody>
          <a:bodyPr/>
          <a:lstStyle/>
          <a:p>
            <a:pPr>
              <a:defRPr/>
            </a:pPr>
            <a:fld id="{27AA6E34-DAB1-48B5-BFDA-93A8DDCF0CA0}" type="slidenum">
              <a:rPr lang="en-GB"/>
              <a:pPr>
                <a:defRPr/>
              </a:pPr>
              <a:t>52</a:t>
            </a:fld>
            <a:endParaRPr lang="en-GB"/>
          </a:p>
        </p:txBody>
      </p:sp>
      <p:sp>
        <p:nvSpPr>
          <p:cNvPr id="967682" name="Rectangle 2"/>
          <p:cNvSpPr>
            <a:spLocks noGrp="1" noChangeArrowheads="1"/>
          </p:cNvSpPr>
          <p:nvPr>
            <p:ph type="title"/>
          </p:nvPr>
        </p:nvSpPr>
        <p:spPr>
          <a:xfrm>
            <a:off x="1182566" y="188913"/>
            <a:ext cx="6871188" cy="755650"/>
          </a:xfrm>
          <a:solidFill>
            <a:srgbClr val="CCFFCC"/>
          </a:solidFill>
        </p:spPr>
        <p:txBody>
          <a:bodyPr/>
          <a:lstStyle/>
          <a:p>
            <a:pPr eaLnBrk="1" hangingPunct="1">
              <a:defRPr/>
            </a:pPr>
            <a:r>
              <a:rPr lang="en-US" sz="2400" b="1" smtClean="0">
                <a:solidFill>
                  <a:srgbClr val="96004B"/>
                </a:solidFill>
                <a:effectLst>
                  <a:outerShdw blurRad="38100" dist="38100" dir="2700000" algn="tl">
                    <a:srgbClr val="000000"/>
                  </a:outerShdw>
                </a:effectLst>
                <a:latin typeface="Verdana" pitchFamily="34" charset="0"/>
                <a:cs typeface="Tahoma" pitchFamily="34" charset="0"/>
              </a:rPr>
              <a:t>Topologjia fizike dhe logjike</a:t>
            </a:r>
          </a:p>
        </p:txBody>
      </p:sp>
      <p:sp>
        <p:nvSpPr>
          <p:cNvPr id="967683" name="Rectangle 3"/>
          <p:cNvSpPr>
            <a:spLocks noGrp="1" noChangeArrowheads="1"/>
          </p:cNvSpPr>
          <p:nvPr>
            <p:ph type="body" idx="1"/>
          </p:nvPr>
        </p:nvSpPr>
        <p:spPr>
          <a:xfrm>
            <a:off x="716574" y="1268413"/>
            <a:ext cx="7696200" cy="3657600"/>
          </a:xfrm>
          <a:solidFill>
            <a:srgbClr val="FFFFCC"/>
          </a:solidFill>
        </p:spPr>
        <p:txBody>
          <a:bodyPr/>
          <a:lstStyle/>
          <a:p>
            <a:pPr eaLnBrk="1" hangingPunct="1">
              <a:lnSpc>
                <a:spcPct val="80000"/>
              </a:lnSpc>
              <a:buFontTx/>
              <a:buNone/>
              <a:defRPr/>
            </a:pPr>
            <a:r>
              <a:rPr lang="en-US" sz="800" smtClean="0"/>
              <a:t> </a:t>
            </a:r>
            <a:endParaRPr lang="en-US" sz="800" b="1" smtClean="0"/>
          </a:p>
          <a:p>
            <a:pPr eaLnBrk="1" hangingPunct="1">
              <a:spcBef>
                <a:spcPct val="50000"/>
              </a:spcBef>
              <a:defRPr/>
            </a:pPr>
            <a:r>
              <a:rPr lang="en-US" sz="1800" smtClean="0">
                <a:latin typeface="Tahoma" pitchFamily="34" charset="0"/>
                <a:cs typeface="Tahoma" pitchFamily="34" charset="0"/>
              </a:rPr>
              <a:t>Si modele  të rjetit kemi përmendur: LAN,MAN,WAN etj </a:t>
            </a:r>
          </a:p>
          <a:p>
            <a:pPr eaLnBrk="1" hangingPunct="1">
              <a:spcBef>
                <a:spcPct val="50000"/>
              </a:spcBef>
              <a:defRPr/>
            </a:pPr>
            <a:r>
              <a:rPr lang="en-US" sz="1800" smtClean="0">
                <a:latin typeface="Tahoma" pitchFamily="34" charset="0"/>
                <a:cs typeface="Tahoma" pitchFamily="34" charset="0"/>
              </a:rPr>
              <a:t>Në vazhdim do të shqyrtojmë modelet në aspektin e shtirjes së kabllove ose me fjalë të tjera si kompjuterët në rrjet-in fizik do të jenë të lidhur në mes vete.</a:t>
            </a:r>
          </a:p>
          <a:p>
            <a:pPr eaLnBrk="1" hangingPunct="1">
              <a:spcBef>
                <a:spcPct val="50000"/>
              </a:spcBef>
              <a:defRPr/>
            </a:pPr>
            <a:r>
              <a:rPr lang="en-US" sz="1800" smtClean="0">
                <a:latin typeface="Tahoma" pitchFamily="34" charset="0"/>
                <a:cs typeface="Tahoma" pitchFamily="34" charset="0"/>
              </a:rPr>
              <a:t>Topologjitë fizike të cilat shfrytëzohen më së shumti janë: </a:t>
            </a:r>
          </a:p>
          <a:p>
            <a:pPr eaLnBrk="1" hangingPunct="1">
              <a:spcBef>
                <a:spcPct val="50000"/>
              </a:spcBef>
              <a:defRPr/>
            </a:pPr>
            <a:r>
              <a:rPr lang="en-US" sz="1800" smtClean="0">
                <a:solidFill>
                  <a:srgbClr val="96004B"/>
                </a:solidFill>
                <a:effectLst>
                  <a:outerShdw blurRad="38100" dist="38100" dir="2700000" algn="tl">
                    <a:srgbClr val="000000"/>
                  </a:outerShdw>
                </a:effectLst>
                <a:latin typeface="Tahoma" pitchFamily="34" charset="0"/>
                <a:cs typeface="Tahoma" pitchFamily="34" charset="0"/>
              </a:rPr>
              <a:t>topologjia bus (magjistrale) </a:t>
            </a:r>
          </a:p>
          <a:p>
            <a:pPr eaLnBrk="1" hangingPunct="1">
              <a:spcBef>
                <a:spcPct val="50000"/>
              </a:spcBef>
              <a:defRPr/>
            </a:pPr>
            <a:r>
              <a:rPr lang="en-US" sz="1800" smtClean="0">
                <a:solidFill>
                  <a:srgbClr val="96004B"/>
                </a:solidFill>
                <a:effectLst>
                  <a:outerShdw blurRad="38100" dist="38100" dir="2700000" algn="tl">
                    <a:srgbClr val="000000"/>
                  </a:outerShdw>
                </a:effectLst>
                <a:latin typeface="Tahoma" pitchFamily="34" charset="0"/>
                <a:cs typeface="Tahoma" pitchFamily="34" charset="0"/>
              </a:rPr>
              <a:t>topologjia star (yll),</a:t>
            </a:r>
          </a:p>
          <a:p>
            <a:pPr eaLnBrk="1" hangingPunct="1">
              <a:spcBef>
                <a:spcPct val="50000"/>
              </a:spcBef>
              <a:defRPr/>
            </a:pPr>
            <a:r>
              <a:rPr lang="en-US" sz="1800" smtClean="0">
                <a:solidFill>
                  <a:srgbClr val="96004B"/>
                </a:solidFill>
                <a:effectLst>
                  <a:outerShdw blurRad="38100" dist="38100" dir="2700000" algn="tl">
                    <a:srgbClr val="000000"/>
                  </a:outerShdw>
                </a:effectLst>
                <a:latin typeface="Tahoma" pitchFamily="34" charset="0"/>
                <a:cs typeface="Tahoma" pitchFamily="34" charset="0"/>
              </a:rPr>
              <a:t>topologjia ring (unazë). </a:t>
            </a:r>
          </a:p>
          <a:p>
            <a:pPr eaLnBrk="1" hangingPunct="1">
              <a:spcBef>
                <a:spcPct val="50000"/>
              </a:spcBef>
              <a:defRPr/>
            </a:pPr>
            <a:r>
              <a:rPr lang="en-US" sz="1800" smtClean="0">
                <a:solidFill>
                  <a:srgbClr val="96004B"/>
                </a:solidFill>
                <a:effectLst>
                  <a:outerShdw blurRad="38100" dist="38100" dir="2700000" algn="tl">
                    <a:srgbClr val="000000"/>
                  </a:outerShdw>
                </a:effectLst>
                <a:latin typeface="Tahoma" pitchFamily="34" charset="0"/>
                <a:cs typeface="Tahoma" pitchFamily="34" charset="0"/>
              </a:rPr>
              <a:t>topologjia hybrid (e përzier).</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2011</a:t>
            </a:r>
            <a:endParaRPr lang="en-GB"/>
          </a:p>
        </p:txBody>
      </p:sp>
      <p:sp>
        <p:nvSpPr>
          <p:cNvPr id="6" name="Slide Number Placeholder 5"/>
          <p:cNvSpPr>
            <a:spLocks noGrp="1"/>
          </p:cNvSpPr>
          <p:nvPr>
            <p:ph type="sldNum" sz="quarter" idx="12"/>
          </p:nvPr>
        </p:nvSpPr>
        <p:spPr/>
        <p:txBody>
          <a:bodyPr/>
          <a:lstStyle/>
          <a:p>
            <a:pPr>
              <a:defRPr/>
            </a:pPr>
            <a:fld id="{42C76745-4A71-4AF1-BBC5-4927333F6CD0}" type="slidenum">
              <a:rPr lang="en-GB"/>
              <a:pPr>
                <a:defRPr/>
              </a:pPr>
              <a:t>53</a:t>
            </a:fld>
            <a:endParaRPr lang="en-GB"/>
          </a:p>
        </p:txBody>
      </p:sp>
      <p:sp>
        <p:nvSpPr>
          <p:cNvPr id="970754" name="Rectangle 2"/>
          <p:cNvSpPr>
            <a:spLocks noGrp="1" noChangeArrowheads="1"/>
          </p:cNvSpPr>
          <p:nvPr>
            <p:ph type="title"/>
          </p:nvPr>
        </p:nvSpPr>
        <p:spPr>
          <a:xfrm>
            <a:off x="685801" y="152400"/>
            <a:ext cx="6871189" cy="755650"/>
          </a:xfrm>
          <a:solidFill>
            <a:srgbClr val="CCFFCC"/>
          </a:solidFill>
        </p:spPr>
        <p:txBody>
          <a:bodyPr/>
          <a:lstStyle/>
          <a:p>
            <a:pPr eaLnBrk="1" hangingPunct="1">
              <a:defRPr/>
            </a:pPr>
            <a:r>
              <a:rPr lang="en-US" sz="2400" b="1" smtClean="0">
                <a:solidFill>
                  <a:srgbClr val="96004B"/>
                </a:solidFill>
                <a:effectLst>
                  <a:outerShdw blurRad="38100" dist="38100" dir="2700000" algn="tl">
                    <a:srgbClr val="000000"/>
                  </a:outerShdw>
                </a:effectLst>
                <a:latin typeface="Verdana" pitchFamily="34" charset="0"/>
                <a:cs typeface="Tahoma" pitchFamily="34" charset="0"/>
              </a:rPr>
              <a:t>Topologjia Bus (Magjistrale)</a:t>
            </a:r>
          </a:p>
        </p:txBody>
      </p:sp>
      <p:sp>
        <p:nvSpPr>
          <p:cNvPr id="970755" name="Rectangle 3"/>
          <p:cNvSpPr>
            <a:spLocks noGrp="1" noChangeArrowheads="1"/>
          </p:cNvSpPr>
          <p:nvPr>
            <p:ph type="body" idx="1"/>
          </p:nvPr>
        </p:nvSpPr>
        <p:spPr>
          <a:xfrm>
            <a:off x="252048" y="1052513"/>
            <a:ext cx="8707315" cy="5184775"/>
          </a:xfrm>
          <a:solidFill>
            <a:srgbClr val="FFFFCC"/>
          </a:solidFill>
        </p:spPr>
        <p:txBody>
          <a:bodyPr/>
          <a:lstStyle/>
          <a:p>
            <a:pPr eaLnBrk="1" hangingPunct="1">
              <a:lnSpc>
                <a:spcPct val="80000"/>
              </a:lnSpc>
              <a:buFontTx/>
              <a:buNone/>
              <a:defRPr/>
            </a:pPr>
            <a:r>
              <a:rPr lang="en-US" sz="800" smtClean="0"/>
              <a:t> </a:t>
            </a:r>
            <a:endParaRPr lang="en-US" sz="800" b="1" smtClean="0"/>
          </a:p>
          <a:p>
            <a:pPr eaLnBrk="1" hangingPunct="1">
              <a:lnSpc>
                <a:spcPct val="90000"/>
              </a:lnSpc>
              <a:spcBef>
                <a:spcPct val="50000"/>
              </a:spcBef>
              <a:buFontTx/>
              <a:buNone/>
              <a:defRPr/>
            </a:pPr>
            <a:r>
              <a:rPr lang="en-US" sz="1500" b="1" smtClean="0">
                <a:latin typeface="Verdana" pitchFamily="34" charset="0"/>
                <a:cs typeface="Tahoma" pitchFamily="34" charset="0"/>
              </a:rPr>
              <a:t>Në topologjinë bus të gjithë nyjat janë të lidhura në një kabllo, si në figurat vijuese .</a:t>
            </a:r>
            <a:endParaRPr lang="en-US" sz="1500" smtClean="0">
              <a:latin typeface="Verdana" pitchFamily="34" charset="0"/>
              <a:cs typeface="Tahoma" pitchFamily="34" charset="0"/>
            </a:endParaRPr>
          </a:p>
          <a:p>
            <a:pPr eaLnBrk="1" hangingPunct="1">
              <a:lnSpc>
                <a:spcPct val="90000"/>
              </a:lnSpc>
              <a:spcBef>
                <a:spcPct val="50000"/>
              </a:spcBef>
              <a:buFontTx/>
              <a:buNone/>
              <a:defRPr/>
            </a:pPr>
            <a:r>
              <a:rPr lang="en-US" sz="1500" b="1" smtClean="0">
                <a:latin typeface="Verdana" pitchFamily="34" charset="0"/>
                <a:cs typeface="Tahoma" pitchFamily="34" charset="0"/>
              </a:rPr>
              <a:t>Rrjeti i topologjisë magjistrale është i thjeshtë i  lire dhe i lehtë për punë, por gjetja e habimit në kabllo mund të jetë shumë e komplikuar, sepse kur bëhet ndërprerja  e kabllos kjo ndikon në të gjitha nyjat ashtu që është shumë vështirë të izolohet problemi.</a:t>
            </a:r>
          </a:p>
          <a:p>
            <a:pPr eaLnBrk="1" hangingPunct="1">
              <a:lnSpc>
                <a:spcPct val="90000"/>
              </a:lnSpc>
              <a:spcBef>
                <a:spcPct val="50000"/>
              </a:spcBef>
              <a:buFontTx/>
              <a:buNone/>
              <a:defRPr/>
            </a:pPr>
            <a:r>
              <a:rPr lang="en-US" sz="1500" b="1" smtClean="0">
                <a:latin typeface="Verdana" pitchFamily="34" charset="0"/>
                <a:cs typeface="Tahoma" pitchFamily="34" charset="0"/>
              </a:rPr>
              <a:t>Konfigurimi i sërishëm i tepologjisë magjistrale është gjithashtu i komplikuar.</a:t>
            </a:r>
          </a:p>
          <a:p>
            <a:pPr eaLnBrk="1" hangingPunct="1">
              <a:lnSpc>
                <a:spcPct val="90000"/>
              </a:lnSpc>
              <a:spcBef>
                <a:spcPct val="50000"/>
              </a:spcBef>
              <a:buFontTx/>
              <a:buNone/>
              <a:defRPr/>
            </a:pPr>
            <a:r>
              <a:rPr lang="en-US" sz="1600" b="1" smtClean="0">
                <a:latin typeface="Verdana" pitchFamily="34" charset="0"/>
                <a:cs typeface="Tahoma" pitchFamily="34" charset="0"/>
              </a:rPr>
              <a:t>Përparsitë e kësaj tepologjie</a:t>
            </a:r>
            <a:r>
              <a:rPr lang="en-US" sz="1400" b="1" smtClean="0">
                <a:latin typeface="Tahoma" pitchFamily="34" charset="0"/>
                <a:cs typeface="Tahoma" pitchFamily="34" charset="0"/>
              </a:rPr>
              <a:t> :</a:t>
            </a:r>
          </a:p>
          <a:p>
            <a:pPr eaLnBrk="1" hangingPunct="1">
              <a:lnSpc>
                <a:spcPct val="90000"/>
              </a:lnSpc>
              <a:spcBef>
                <a:spcPct val="50000"/>
              </a:spcBef>
              <a:defRPr/>
            </a:pPr>
            <a:r>
              <a:rPr lang="en-US" sz="1600" b="1" smtClean="0">
                <a:solidFill>
                  <a:srgbClr val="008080"/>
                </a:solidFill>
                <a:effectLst>
                  <a:outerShdw blurRad="38100" dist="38100" dir="2700000" algn="tl">
                    <a:srgbClr val="000000"/>
                  </a:outerShdw>
                </a:effectLst>
                <a:latin typeface="Verdana" pitchFamily="34" charset="0"/>
                <a:cs typeface="Tahoma" pitchFamily="34" charset="0"/>
              </a:rPr>
              <a:t>E thjeshtë për instalim</a:t>
            </a:r>
          </a:p>
          <a:p>
            <a:pPr eaLnBrk="1" hangingPunct="1">
              <a:lnSpc>
                <a:spcPct val="90000"/>
              </a:lnSpc>
              <a:spcBef>
                <a:spcPct val="50000"/>
              </a:spcBef>
              <a:defRPr/>
            </a:pPr>
            <a:r>
              <a:rPr lang="en-US" sz="1600" b="1" smtClean="0">
                <a:solidFill>
                  <a:srgbClr val="008080"/>
                </a:solidFill>
                <a:effectLst>
                  <a:outerShdw blurRad="38100" dist="38100" dir="2700000" algn="tl">
                    <a:srgbClr val="000000"/>
                  </a:outerShdw>
                </a:effectLst>
                <a:latin typeface="Verdana" pitchFamily="34" charset="0"/>
                <a:cs typeface="Tahoma" pitchFamily="34" charset="0"/>
              </a:rPr>
              <a:t>E lire</a:t>
            </a:r>
            <a:r>
              <a:rPr lang="en-US" sz="1600" b="1" smtClean="0">
                <a:effectLst>
                  <a:outerShdw blurRad="38100" dist="38100" dir="2700000" algn="tl">
                    <a:srgbClr val="FFFFFF"/>
                  </a:outerShdw>
                </a:effectLst>
                <a:latin typeface="Verdana" pitchFamily="34" charset="0"/>
                <a:cs typeface="Tahoma" pitchFamily="34" charset="0"/>
              </a:rPr>
              <a:t> </a:t>
            </a:r>
          </a:p>
          <a:p>
            <a:pPr eaLnBrk="1" hangingPunct="1">
              <a:lnSpc>
                <a:spcPct val="90000"/>
              </a:lnSpc>
              <a:spcBef>
                <a:spcPct val="50000"/>
              </a:spcBef>
              <a:buFontTx/>
              <a:buNone/>
              <a:defRPr/>
            </a:pPr>
            <a:r>
              <a:rPr lang="en-US" sz="1800" b="1" smtClean="0">
                <a:latin typeface="Verdana" pitchFamily="34" charset="0"/>
                <a:cs typeface="Tahoma" pitchFamily="34" charset="0"/>
              </a:rPr>
              <a:t>Të metat;</a:t>
            </a:r>
          </a:p>
          <a:p>
            <a:pPr eaLnBrk="1" hangingPunct="1">
              <a:lnSpc>
                <a:spcPct val="90000"/>
              </a:lnSpc>
              <a:spcBef>
                <a:spcPct val="50000"/>
              </a:spcBef>
              <a:defRPr/>
            </a:pPr>
            <a:r>
              <a:rPr lang="en-US" sz="1500" b="1" smtClean="0">
                <a:solidFill>
                  <a:srgbClr val="96004B"/>
                </a:solidFill>
                <a:effectLst>
                  <a:outerShdw blurRad="38100" dist="38100" dir="2700000" algn="tl">
                    <a:srgbClr val="000000"/>
                  </a:outerShdw>
                </a:effectLst>
                <a:latin typeface="Verdana" pitchFamily="34" charset="0"/>
                <a:cs typeface="Tahoma" pitchFamily="34" charset="0"/>
              </a:rPr>
              <a:t>komplikuar për konfigurim të sërishëm;</a:t>
            </a:r>
          </a:p>
          <a:p>
            <a:pPr eaLnBrk="1" hangingPunct="1">
              <a:lnSpc>
                <a:spcPct val="90000"/>
              </a:lnSpc>
              <a:spcBef>
                <a:spcPct val="50000"/>
              </a:spcBef>
              <a:defRPr/>
            </a:pPr>
            <a:r>
              <a:rPr lang="en-US" sz="1500" b="1" smtClean="0">
                <a:solidFill>
                  <a:srgbClr val="96004B"/>
                </a:solidFill>
                <a:effectLst>
                  <a:outerShdw blurRad="38100" dist="38100" dir="2700000" algn="tl">
                    <a:srgbClr val="000000"/>
                  </a:outerShdw>
                </a:effectLst>
                <a:latin typeface="Verdana" pitchFamily="34" charset="0"/>
                <a:cs typeface="Tahoma" pitchFamily="34" charset="0"/>
              </a:rPr>
              <a:t>Zgjerohet shumë vështirë;</a:t>
            </a:r>
          </a:p>
          <a:p>
            <a:pPr eaLnBrk="1" hangingPunct="1">
              <a:lnSpc>
                <a:spcPct val="90000"/>
              </a:lnSpc>
              <a:spcBef>
                <a:spcPct val="50000"/>
              </a:spcBef>
              <a:defRPr/>
            </a:pPr>
            <a:r>
              <a:rPr lang="en-US" sz="1500" b="1" smtClean="0">
                <a:solidFill>
                  <a:srgbClr val="96004B"/>
                </a:solidFill>
                <a:effectLst>
                  <a:outerShdw blurRad="38100" dist="38100" dir="2700000" algn="tl">
                    <a:srgbClr val="000000"/>
                  </a:outerShdw>
                </a:effectLst>
                <a:latin typeface="Verdana" pitchFamily="34" charset="0"/>
                <a:cs typeface="Tahoma" pitchFamily="34" charset="0"/>
              </a:rPr>
              <a:t>Gabimi në kabllo ndikon në tërë rrjetin;</a:t>
            </a:r>
            <a:endParaRPr lang="it-IT" sz="1500" b="1" smtClean="0">
              <a:solidFill>
                <a:srgbClr val="96004B"/>
              </a:solidFill>
              <a:effectLst>
                <a:outerShdw blurRad="38100" dist="38100" dir="2700000" algn="tl">
                  <a:srgbClr val="000000"/>
                </a:outerShdw>
              </a:effectLst>
              <a:latin typeface="Verdana" pitchFamily="34" charset="0"/>
              <a:cs typeface="Tahoma" pitchFamily="34" charset="0"/>
            </a:endParaRPr>
          </a:p>
          <a:p>
            <a:pPr eaLnBrk="1" hangingPunct="1">
              <a:lnSpc>
                <a:spcPct val="90000"/>
              </a:lnSpc>
              <a:spcBef>
                <a:spcPct val="50000"/>
              </a:spcBef>
              <a:defRPr/>
            </a:pPr>
            <a:r>
              <a:rPr lang="it-IT" sz="1500" b="1" smtClean="0">
                <a:solidFill>
                  <a:srgbClr val="96004B"/>
                </a:solidFill>
                <a:effectLst>
                  <a:outerShdw blurRad="38100" dist="38100" dir="2700000" algn="tl">
                    <a:srgbClr val="000000"/>
                  </a:outerShdw>
                </a:effectLst>
                <a:latin typeface="Verdana" pitchFamily="34" charset="0"/>
                <a:cs typeface="Tahoma" pitchFamily="34" charset="0"/>
              </a:rPr>
              <a:t>Gjetja e gabimit e komplikuar.</a:t>
            </a:r>
            <a:endParaRPr lang="en-US" sz="1500" b="1" smtClean="0">
              <a:solidFill>
                <a:srgbClr val="96004B"/>
              </a:solidFill>
              <a:effectLst>
                <a:outerShdw blurRad="38100" dist="38100" dir="2700000" algn="tl">
                  <a:srgbClr val="000000"/>
                </a:outerShdw>
              </a:effectLst>
              <a:latin typeface="Verdana" pitchFamily="34" charset="0"/>
              <a:cs typeface="Tahoma" pitchFamily="34" charset="0"/>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a:t>2011</a:t>
            </a:r>
            <a:endParaRPr lang="en-GB"/>
          </a:p>
        </p:txBody>
      </p:sp>
      <p:sp>
        <p:nvSpPr>
          <p:cNvPr id="8" name="Slide Number Placeholder 5"/>
          <p:cNvSpPr>
            <a:spLocks noGrp="1"/>
          </p:cNvSpPr>
          <p:nvPr>
            <p:ph type="sldNum" sz="quarter" idx="12"/>
          </p:nvPr>
        </p:nvSpPr>
        <p:spPr/>
        <p:txBody>
          <a:bodyPr/>
          <a:lstStyle/>
          <a:p>
            <a:pPr>
              <a:defRPr/>
            </a:pPr>
            <a:fld id="{F0FE25B7-2013-493D-922A-B5157F8D2DF5}" type="slidenum">
              <a:rPr lang="en-GB"/>
              <a:pPr>
                <a:defRPr/>
              </a:pPr>
              <a:t>54</a:t>
            </a:fld>
            <a:endParaRPr lang="en-GB"/>
          </a:p>
        </p:txBody>
      </p:sp>
      <p:sp>
        <p:nvSpPr>
          <p:cNvPr id="972802" name="Text Box 2"/>
          <p:cNvSpPr txBox="1">
            <a:spLocks noChangeArrowheads="1"/>
          </p:cNvSpPr>
          <p:nvPr/>
        </p:nvSpPr>
        <p:spPr bwMode="auto">
          <a:xfrm>
            <a:off x="1979736" y="620716"/>
            <a:ext cx="4931019" cy="396875"/>
          </a:xfrm>
          <a:prstGeom prst="rect">
            <a:avLst/>
          </a:prstGeom>
          <a:solidFill>
            <a:srgbClr val="CCFFFF"/>
          </a:solidFill>
          <a:ln w="12700">
            <a:noFill/>
            <a:miter lim="800000"/>
            <a:headEnd/>
            <a:tailEnd/>
          </a:ln>
          <a:effectLst/>
        </p:spPr>
        <p:txBody>
          <a:bodyPr>
            <a:spAutoFit/>
          </a:bodyPr>
          <a:lstStyle/>
          <a:p>
            <a:pPr eaLnBrk="0" hangingPunct="0">
              <a:spcBef>
                <a:spcPct val="50000"/>
              </a:spcBef>
              <a:defRPr/>
            </a:pPr>
            <a:r>
              <a:rPr lang="en-US" sz="2000" baseline="0">
                <a:solidFill>
                  <a:srgbClr val="96004B"/>
                </a:solidFill>
                <a:effectLst>
                  <a:outerShdw blurRad="38100" dist="38100" dir="2700000" algn="tl">
                    <a:srgbClr val="000000"/>
                  </a:outerShdw>
                </a:effectLst>
              </a:rPr>
              <a:t>A Bus Network Topology</a:t>
            </a:r>
          </a:p>
        </p:txBody>
      </p:sp>
      <p:grpSp>
        <p:nvGrpSpPr>
          <p:cNvPr id="2" name="Group 3"/>
          <p:cNvGrpSpPr>
            <a:grpSpLocks/>
          </p:cNvGrpSpPr>
          <p:nvPr/>
        </p:nvGrpSpPr>
        <p:grpSpPr bwMode="auto">
          <a:xfrm>
            <a:off x="876300" y="1692275"/>
            <a:ext cx="7496908" cy="4960938"/>
            <a:chOff x="552" y="1066"/>
            <a:chExt cx="4722" cy="3125"/>
          </a:xfrm>
        </p:grpSpPr>
        <p:sp>
          <p:nvSpPr>
            <p:cNvPr id="58374" name="Text Box 4"/>
            <p:cNvSpPr txBox="1">
              <a:spLocks noChangeArrowheads="1"/>
            </p:cNvSpPr>
            <p:nvPr/>
          </p:nvSpPr>
          <p:spPr bwMode="auto">
            <a:xfrm>
              <a:off x="2364" y="3960"/>
              <a:ext cx="888" cy="231"/>
            </a:xfrm>
            <a:prstGeom prst="rect">
              <a:avLst/>
            </a:prstGeom>
            <a:noFill/>
            <a:ln w="12700">
              <a:noFill/>
              <a:miter lim="800000"/>
              <a:headEnd/>
              <a:tailEnd/>
            </a:ln>
          </p:spPr>
          <p:txBody>
            <a:bodyPr>
              <a:spAutoFit/>
            </a:bodyPr>
            <a:lstStyle/>
            <a:p>
              <a:pPr algn="l" eaLnBrk="0" hangingPunct="0">
                <a:spcBef>
                  <a:spcPct val="50000"/>
                </a:spcBef>
              </a:pPr>
              <a:endParaRPr lang="en-GB" sz="1800" baseline="0">
                <a:solidFill>
                  <a:srgbClr val="0336B7"/>
                </a:solidFill>
                <a:latin typeface="Arial" charset="0"/>
              </a:endParaRPr>
            </a:p>
          </p:txBody>
        </p:sp>
        <p:pic>
          <p:nvPicPr>
            <p:cNvPr id="58375" name="Picture 5" descr="FIG08-06"/>
            <p:cNvPicPr>
              <a:picLocks noChangeAspect="1" noChangeArrowheads="1"/>
            </p:cNvPicPr>
            <p:nvPr/>
          </p:nvPicPr>
          <p:blipFill>
            <a:blip r:embed="rId3"/>
            <a:srcRect/>
            <a:stretch>
              <a:fillRect/>
            </a:stretch>
          </p:blipFill>
          <p:spPr bwMode="auto">
            <a:xfrm>
              <a:off x="552" y="1066"/>
              <a:ext cx="4722" cy="2857"/>
            </a:xfrm>
            <a:prstGeom prst="rect">
              <a:avLst/>
            </a:prstGeom>
            <a:noFill/>
            <a:ln w="9525">
              <a:noFill/>
              <a:miter lim="800000"/>
              <a:headEnd/>
              <a:tailEnd/>
            </a:ln>
          </p:spPr>
        </p:pic>
      </p:grpSp>
    </p:spTree>
  </p:cSld>
  <p:clrMapOvr>
    <a:masterClrMapping/>
  </p:clrMapOvr>
  <p:transition advClick="0"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2011</a:t>
            </a:r>
            <a:endParaRPr lang="en-GB"/>
          </a:p>
        </p:txBody>
      </p:sp>
      <p:sp>
        <p:nvSpPr>
          <p:cNvPr id="6" name="Slide Number Placeholder 5"/>
          <p:cNvSpPr>
            <a:spLocks noGrp="1"/>
          </p:cNvSpPr>
          <p:nvPr>
            <p:ph type="sldNum" sz="quarter" idx="12"/>
          </p:nvPr>
        </p:nvSpPr>
        <p:spPr/>
        <p:txBody>
          <a:bodyPr/>
          <a:lstStyle/>
          <a:p>
            <a:pPr>
              <a:defRPr/>
            </a:pPr>
            <a:fld id="{C021910D-8F69-49CB-A4C9-78678C0F8A39}" type="slidenum">
              <a:rPr lang="en-GB"/>
              <a:pPr>
                <a:defRPr/>
              </a:pPr>
              <a:t>55</a:t>
            </a:fld>
            <a:endParaRPr lang="en-GB"/>
          </a:p>
        </p:txBody>
      </p:sp>
      <p:sp>
        <p:nvSpPr>
          <p:cNvPr id="971779" name="Rectangle 3"/>
          <p:cNvSpPr>
            <a:spLocks noGrp="1" noChangeArrowheads="1"/>
          </p:cNvSpPr>
          <p:nvPr>
            <p:ph type="body" idx="1"/>
          </p:nvPr>
        </p:nvSpPr>
        <p:spPr>
          <a:xfrm>
            <a:off x="317990" y="908050"/>
            <a:ext cx="8064011" cy="5329238"/>
          </a:xfrm>
          <a:solidFill>
            <a:srgbClr val="FFFFCC"/>
          </a:solidFill>
        </p:spPr>
        <p:txBody>
          <a:bodyPr/>
          <a:lstStyle/>
          <a:p>
            <a:pPr eaLnBrk="1" hangingPunct="1">
              <a:lnSpc>
                <a:spcPct val="80000"/>
              </a:lnSpc>
              <a:spcBef>
                <a:spcPct val="50000"/>
              </a:spcBef>
              <a:defRPr/>
            </a:pPr>
            <a:r>
              <a:rPr lang="it-IT" sz="1700" b="1" smtClean="0">
                <a:latin typeface="Verdana" pitchFamily="34" charset="0"/>
                <a:cs typeface="Tahoma" pitchFamily="34" charset="0"/>
              </a:rPr>
              <a:t>Në topologjinë </a:t>
            </a:r>
            <a:r>
              <a:rPr lang="it-IT" sz="1700" b="1" smtClean="0">
                <a:solidFill>
                  <a:srgbClr val="96004B"/>
                </a:solidFill>
                <a:latin typeface="Verdana" pitchFamily="34" charset="0"/>
                <a:cs typeface="Tahoma" pitchFamily="34" charset="0"/>
              </a:rPr>
              <a:t>yll</a:t>
            </a:r>
            <a:r>
              <a:rPr lang="it-IT" sz="1700" b="1" smtClean="0">
                <a:latin typeface="Verdana" pitchFamily="34" charset="0"/>
                <a:cs typeface="Tahoma" pitchFamily="34" charset="0"/>
              </a:rPr>
              <a:t> të gjitha nyjat janë të lidhura në një pajisje qendrore.</a:t>
            </a:r>
          </a:p>
          <a:p>
            <a:pPr eaLnBrk="1" hangingPunct="1">
              <a:lnSpc>
                <a:spcPct val="80000"/>
              </a:lnSpc>
              <a:spcBef>
                <a:spcPct val="50000"/>
              </a:spcBef>
              <a:spcAft>
                <a:spcPct val="30000"/>
              </a:spcAft>
              <a:defRPr/>
            </a:pPr>
            <a:r>
              <a:rPr lang="it-IT" sz="1700" b="1" smtClean="0">
                <a:latin typeface="Verdana" pitchFamily="34" charset="0"/>
                <a:cs typeface="Tahoma" pitchFamily="34" charset="0"/>
              </a:rPr>
              <a:t>Kjo topologji është treguar shumë më efikase në krahasimin me topologjinë </a:t>
            </a:r>
            <a:r>
              <a:rPr lang="it-IT" sz="1700" b="1" smtClean="0">
                <a:solidFill>
                  <a:srgbClr val="96004B"/>
                </a:solidFill>
                <a:latin typeface="Verdana" pitchFamily="34" charset="0"/>
                <a:cs typeface="Tahoma" pitchFamily="34" charset="0"/>
              </a:rPr>
              <a:t>bus</a:t>
            </a:r>
            <a:r>
              <a:rPr lang="it-IT" sz="1700" b="1" smtClean="0">
                <a:latin typeface="Verdana" pitchFamily="34" charset="0"/>
                <a:cs typeface="Tahoma" pitchFamily="34" charset="0"/>
              </a:rPr>
              <a:t>, </a:t>
            </a:r>
          </a:p>
          <a:p>
            <a:pPr eaLnBrk="1" hangingPunct="1">
              <a:lnSpc>
                <a:spcPct val="80000"/>
              </a:lnSpc>
              <a:spcBef>
                <a:spcPct val="50000"/>
              </a:spcBef>
              <a:spcAft>
                <a:spcPct val="30000"/>
              </a:spcAft>
              <a:buFontTx/>
              <a:buNone/>
              <a:defRPr/>
            </a:pPr>
            <a:r>
              <a:rPr lang="it-IT" sz="1700" b="1" smtClean="0">
                <a:latin typeface="Verdana" pitchFamily="34" charset="0"/>
                <a:cs typeface="Tahoma" pitchFamily="34" charset="0"/>
              </a:rPr>
              <a:t>--- sepse nëse bëhet gabimi në një kabllo kjo ndikon vetëm në nyjën ku është lidhur PC-jan në atë kabllo , d.m.th. nga rrjeti bien vetëm ai PC.</a:t>
            </a:r>
          </a:p>
          <a:p>
            <a:pPr eaLnBrk="1" hangingPunct="1">
              <a:lnSpc>
                <a:spcPct val="80000"/>
              </a:lnSpc>
              <a:spcBef>
                <a:spcPct val="50000"/>
              </a:spcBef>
              <a:buFontTx/>
              <a:buNone/>
              <a:defRPr/>
            </a:pPr>
            <a:r>
              <a:rPr lang="it-IT" sz="1700" b="1" smtClean="0">
                <a:latin typeface="Verdana" pitchFamily="34" charset="0"/>
                <a:cs typeface="Tahoma" pitchFamily="34" charset="0"/>
              </a:rPr>
              <a:t>--- mirëpo nëse bie pajisja qendrore me këtë do bjerë edhe tërë rrjeti </a:t>
            </a:r>
          </a:p>
          <a:p>
            <a:pPr eaLnBrk="1" hangingPunct="1">
              <a:lnSpc>
                <a:spcPct val="80000"/>
              </a:lnSpc>
              <a:spcBef>
                <a:spcPct val="50000"/>
              </a:spcBef>
              <a:defRPr/>
            </a:pPr>
            <a:r>
              <a:rPr lang="it-IT" sz="1700" b="1" smtClean="0">
                <a:latin typeface="Verdana" pitchFamily="34" charset="0"/>
                <a:cs typeface="Tahoma" pitchFamily="34" charset="0"/>
              </a:rPr>
              <a:t>Topologjia yll është e lehtë për konfigurimin të sërishëm.</a:t>
            </a:r>
          </a:p>
          <a:p>
            <a:pPr eaLnBrk="1" hangingPunct="1">
              <a:lnSpc>
                <a:spcPct val="80000"/>
              </a:lnSpc>
              <a:spcBef>
                <a:spcPct val="50000"/>
              </a:spcBef>
              <a:buFontTx/>
              <a:buNone/>
              <a:defRPr/>
            </a:pPr>
            <a:r>
              <a:rPr lang="it-IT" sz="1800" b="1" u="sng" smtClean="0">
                <a:effectLst>
                  <a:outerShdw blurRad="38100" dist="38100" dir="2700000" algn="tl">
                    <a:srgbClr val="FFFFFF"/>
                  </a:outerShdw>
                </a:effectLst>
                <a:latin typeface="Verdana" pitchFamily="34" charset="0"/>
                <a:cs typeface="Tahoma" pitchFamily="34" charset="0"/>
              </a:rPr>
              <a:t>P</a:t>
            </a:r>
            <a:r>
              <a:rPr lang="en-US" sz="1800" b="1" u="sng" smtClean="0">
                <a:effectLst>
                  <a:outerShdw blurRad="38100" dist="38100" dir="2700000" algn="tl">
                    <a:srgbClr val="FFFFFF"/>
                  </a:outerShdw>
                </a:effectLst>
                <a:latin typeface="Verdana" pitchFamily="34" charset="0"/>
                <a:cs typeface="Tahoma" pitchFamily="34" charset="0"/>
              </a:rPr>
              <a:t>ërparësitë e kësaj topologjie</a:t>
            </a:r>
            <a:r>
              <a:rPr lang="en-US" sz="1800" b="1" u="sng" smtClean="0">
                <a:latin typeface="Verdana" pitchFamily="34" charset="0"/>
                <a:cs typeface="Tahoma" pitchFamily="34" charset="0"/>
              </a:rPr>
              <a:t>:</a:t>
            </a:r>
          </a:p>
          <a:p>
            <a:pPr eaLnBrk="1" hangingPunct="1">
              <a:lnSpc>
                <a:spcPct val="80000"/>
              </a:lnSpc>
              <a:spcBef>
                <a:spcPct val="50000"/>
              </a:spcBef>
              <a:defRPr/>
            </a:pPr>
            <a:r>
              <a:rPr lang="en-US" sz="1700" b="1" smtClean="0">
                <a:solidFill>
                  <a:srgbClr val="008080"/>
                </a:solidFill>
                <a:latin typeface="Verdana" pitchFamily="34" charset="0"/>
                <a:cs typeface="Tahoma" pitchFamily="34" charset="0"/>
              </a:rPr>
              <a:t>E thjesht për gjetjen e gabimit;</a:t>
            </a:r>
          </a:p>
          <a:p>
            <a:pPr eaLnBrk="1" hangingPunct="1">
              <a:lnSpc>
                <a:spcPct val="80000"/>
              </a:lnSpc>
              <a:spcBef>
                <a:spcPct val="50000"/>
              </a:spcBef>
              <a:defRPr/>
            </a:pPr>
            <a:r>
              <a:rPr lang="en-US" sz="1700" b="1" smtClean="0">
                <a:solidFill>
                  <a:srgbClr val="008080"/>
                </a:solidFill>
                <a:latin typeface="Verdana" pitchFamily="34" charset="0"/>
                <a:cs typeface="Tahoma" pitchFamily="34" charset="0"/>
              </a:rPr>
              <a:t>E thjesht për konfigurim të sërishëm</a:t>
            </a:r>
          </a:p>
          <a:p>
            <a:pPr eaLnBrk="1" hangingPunct="1">
              <a:lnSpc>
                <a:spcPct val="80000"/>
              </a:lnSpc>
              <a:spcBef>
                <a:spcPct val="50000"/>
              </a:spcBef>
              <a:defRPr/>
            </a:pPr>
            <a:r>
              <a:rPr lang="en-US" sz="1700" b="1" smtClean="0">
                <a:solidFill>
                  <a:srgbClr val="008080"/>
                </a:solidFill>
                <a:latin typeface="Verdana" pitchFamily="34" charset="0"/>
                <a:cs typeface="Tahoma" pitchFamily="34" charset="0"/>
              </a:rPr>
              <a:t>Lehtë zgjerohet kur është nevoja për shtim të kompjuteve tjerë  në rrjet.</a:t>
            </a:r>
            <a:endParaRPr lang="it-IT" sz="1700" b="1" smtClean="0">
              <a:solidFill>
                <a:srgbClr val="008080"/>
              </a:solidFill>
              <a:latin typeface="Verdana" pitchFamily="34" charset="0"/>
              <a:cs typeface="Tahoma" pitchFamily="34" charset="0"/>
            </a:endParaRPr>
          </a:p>
          <a:p>
            <a:pPr eaLnBrk="1" hangingPunct="1">
              <a:lnSpc>
                <a:spcPct val="80000"/>
              </a:lnSpc>
              <a:spcBef>
                <a:spcPct val="50000"/>
              </a:spcBef>
              <a:buFontTx/>
              <a:buNone/>
              <a:defRPr/>
            </a:pPr>
            <a:r>
              <a:rPr lang="it-IT" sz="1800" b="1" u="sng" smtClean="0">
                <a:latin typeface="Verdana" pitchFamily="34" charset="0"/>
                <a:cs typeface="Tahoma" pitchFamily="34" charset="0"/>
              </a:rPr>
              <a:t>Të metat e kësaj topologjie:</a:t>
            </a:r>
            <a:r>
              <a:rPr lang="it-IT" sz="1700" b="1" smtClean="0">
                <a:latin typeface="Verdana" pitchFamily="34" charset="0"/>
                <a:cs typeface="Tahoma" pitchFamily="34" charset="0"/>
              </a:rPr>
              <a:t> </a:t>
            </a:r>
          </a:p>
          <a:p>
            <a:pPr eaLnBrk="1" hangingPunct="1">
              <a:lnSpc>
                <a:spcPct val="80000"/>
              </a:lnSpc>
              <a:spcBef>
                <a:spcPct val="50000"/>
              </a:spcBef>
              <a:defRPr/>
            </a:pPr>
            <a:r>
              <a:rPr lang="it-IT" sz="1700" b="1" smtClean="0">
                <a:solidFill>
                  <a:srgbClr val="96004B"/>
                </a:solidFill>
                <a:latin typeface="Verdana" pitchFamily="34" charset="0"/>
                <a:cs typeface="Tahoma" pitchFamily="34" charset="0"/>
              </a:rPr>
              <a:t>E r</a:t>
            </a:r>
            <a:r>
              <a:rPr lang="en-US" sz="1700" b="1" smtClean="0">
                <a:solidFill>
                  <a:srgbClr val="96004B"/>
                </a:solidFill>
                <a:latin typeface="Verdana" pitchFamily="34" charset="0"/>
                <a:cs typeface="Tahoma" pitchFamily="34" charset="0"/>
              </a:rPr>
              <a:t>ëndë për instalim ;</a:t>
            </a:r>
          </a:p>
          <a:p>
            <a:pPr eaLnBrk="1" hangingPunct="1">
              <a:lnSpc>
                <a:spcPct val="80000"/>
              </a:lnSpc>
              <a:spcBef>
                <a:spcPct val="50000"/>
              </a:spcBef>
              <a:defRPr/>
            </a:pPr>
            <a:r>
              <a:rPr lang="en-US" sz="1700" b="1" smtClean="0">
                <a:solidFill>
                  <a:srgbClr val="96004B"/>
                </a:solidFill>
                <a:latin typeface="Verdana" pitchFamily="34" charset="0"/>
                <a:cs typeface="Tahoma" pitchFamily="34" charset="0"/>
              </a:rPr>
              <a:t>Rënia e pajisjes qendrore shkakton </a:t>
            </a:r>
            <a:r>
              <a:rPr lang="en-US" sz="1700" smtClean="0">
                <a:solidFill>
                  <a:srgbClr val="96004B"/>
                </a:solidFill>
                <a:latin typeface="Verdana" pitchFamily="34" charset="0"/>
                <a:cs typeface="Tahoma" pitchFamily="34" charset="0"/>
              </a:rPr>
              <a:t>r</a:t>
            </a:r>
            <a:r>
              <a:rPr lang="en-US" sz="1700" b="1" smtClean="0">
                <a:solidFill>
                  <a:srgbClr val="96004B"/>
                </a:solidFill>
                <a:latin typeface="Verdana" pitchFamily="34" charset="0"/>
                <a:cs typeface="Tahoma" pitchFamily="34" charset="0"/>
              </a:rPr>
              <a:t>ënien e tërë rrjetit</a:t>
            </a:r>
            <a:r>
              <a:rPr lang="en-US" sz="1700" b="1" smtClean="0">
                <a:solidFill>
                  <a:srgbClr val="96004B"/>
                </a:solidFill>
                <a:latin typeface="Verdana" pitchFamily="34" charset="0"/>
              </a:rPr>
              <a:t>.</a:t>
            </a:r>
          </a:p>
        </p:txBody>
      </p:sp>
      <p:sp>
        <p:nvSpPr>
          <p:cNvPr id="971781" name="Rectangle 5"/>
          <p:cNvSpPr>
            <a:spLocks noChangeAspect="1" noChangeArrowheads="1"/>
          </p:cNvSpPr>
          <p:nvPr/>
        </p:nvSpPr>
        <p:spPr bwMode="auto">
          <a:xfrm>
            <a:off x="2113085" y="188913"/>
            <a:ext cx="4785946" cy="673100"/>
          </a:xfrm>
          <a:prstGeom prst="rect">
            <a:avLst/>
          </a:prstGeom>
          <a:solidFill>
            <a:srgbClr val="CCFFFF"/>
          </a:solidFill>
          <a:ln w="9525">
            <a:noFill/>
            <a:miter lim="800000"/>
            <a:headEnd/>
            <a:tailEnd/>
          </a:ln>
          <a:effectLst/>
        </p:spPr>
        <p:txBody>
          <a:bodyPr/>
          <a:lstStyle/>
          <a:p>
            <a:pPr>
              <a:lnSpc>
                <a:spcPct val="80000"/>
              </a:lnSpc>
              <a:spcBef>
                <a:spcPct val="20000"/>
              </a:spcBef>
              <a:defRPr/>
            </a:pPr>
            <a:r>
              <a:rPr lang="it-IT" sz="2400" baseline="0">
                <a:solidFill>
                  <a:srgbClr val="96004B"/>
                </a:solidFill>
                <a:effectLst>
                  <a:outerShdw blurRad="38100" dist="38100" dir="2700000" algn="tl">
                    <a:srgbClr val="000000"/>
                  </a:outerShdw>
                </a:effectLst>
              </a:rPr>
              <a:t>Topologjia Star (Ylli)</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a:t>2011</a:t>
            </a:r>
            <a:endParaRPr lang="en-GB"/>
          </a:p>
        </p:txBody>
      </p:sp>
      <p:sp>
        <p:nvSpPr>
          <p:cNvPr id="8" name="Slide Number Placeholder 5"/>
          <p:cNvSpPr>
            <a:spLocks noGrp="1"/>
          </p:cNvSpPr>
          <p:nvPr>
            <p:ph type="sldNum" sz="quarter" idx="12"/>
          </p:nvPr>
        </p:nvSpPr>
        <p:spPr/>
        <p:txBody>
          <a:bodyPr/>
          <a:lstStyle/>
          <a:p>
            <a:pPr>
              <a:defRPr/>
            </a:pPr>
            <a:fld id="{D4BAABD9-1BA9-4B59-9892-E4D37A94BCC8}" type="slidenum">
              <a:rPr lang="en-GB"/>
              <a:pPr>
                <a:defRPr/>
              </a:pPr>
              <a:t>56</a:t>
            </a:fld>
            <a:endParaRPr lang="en-GB"/>
          </a:p>
        </p:txBody>
      </p:sp>
      <p:sp>
        <p:nvSpPr>
          <p:cNvPr id="974851" name="Text Box 3"/>
          <p:cNvSpPr txBox="1">
            <a:spLocks noChangeArrowheads="1"/>
          </p:cNvSpPr>
          <p:nvPr/>
        </p:nvSpPr>
        <p:spPr bwMode="auto">
          <a:xfrm>
            <a:off x="1913792" y="404816"/>
            <a:ext cx="4931020" cy="396875"/>
          </a:xfrm>
          <a:prstGeom prst="rect">
            <a:avLst/>
          </a:prstGeom>
          <a:solidFill>
            <a:srgbClr val="CCFFFF"/>
          </a:solidFill>
          <a:ln w="12700">
            <a:noFill/>
            <a:miter lim="800000"/>
            <a:headEnd/>
            <a:tailEnd/>
          </a:ln>
          <a:effectLst/>
        </p:spPr>
        <p:txBody>
          <a:bodyPr>
            <a:spAutoFit/>
          </a:bodyPr>
          <a:lstStyle/>
          <a:p>
            <a:pPr eaLnBrk="0" hangingPunct="0">
              <a:spcBef>
                <a:spcPct val="50000"/>
              </a:spcBef>
              <a:defRPr/>
            </a:pPr>
            <a:r>
              <a:rPr lang="en-US" sz="2000" baseline="0">
                <a:solidFill>
                  <a:srgbClr val="96004B"/>
                </a:solidFill>
                <a:effectLst>
                  <a:outerShdw blurRad="38100" dist="38100" dir="2700000" algn="tl">
                    <a:srgbClr val="000000"/>
                  </a:outerShdw>
                </a:effectLst>
                <a:latin typeface="Arial" charset="0"/>
              </a:rPr>
              <a:t>A Star Network Topology</a:t>
            </a:r>
          </a:p>
        </p:txBody>
      </p:sp>
      <p:grpSp>
        <p:nvGrpSpPr>
          <p:cNvPr id="2" name="Group 4"/>
          <p:cNvGrpSpPr>
            <a:grpSpLocks/>
          </p:cNvGrpSpPr>
          <p:nvPr/>
        </p:nvGrpSpPr>
        <p:grpSpPr bwMode="auto">
          <a:xfrm>
            <a:off x="1403839" y="1549403"/>
            <a:ext cx="6292362" cy="5103813"/>
            <a:chOff x="884" y="976"/>
            <a:chExt cx="3964" cy="3215"/>
          </a:xfrm>
        </p:grpSpPr>
        <p:sp>
          <p:nvSpPr>
            <p:cNvPr id="60422" name="Text Box 5"/>
            <p:cNvSpPr txBox="1">
              <a:spLocks noChangeArrowheads="1"/>
            </p:cNvSpPr>
            <p:nvPr/>
          </p:nvSpPr>
          <p:spPr bwMode="auto">
            <a:xfrm>
              <a:off x="2418" y="3960"/>
              <a:ext cx="888" cy="231"/>
            </a:xfrm>
            <a:prstGeom prst="rect">
              <a:avLst/>
            </a:prstGeom>
            <a:noFill/>
            <a:ln w="12700">
              <a:noFill/>
              <a:miter lim="800000"/>
              <a:headEnd/>
              <a:tailEnd/>
            </a:ln>
          </p:spPr>
          <p:txBody>
            <a:bodyPr>
              <a:spAutoFit/>
            </a:bodyPr>
            <a:lstStyle/>
            <a:p>
              <a:pPr algn="l" eaLnBrk="0" hangingPunct="0">
                <a:spcBef>
                  <a:spcPct val="50000"/>
                </a:spcBef>
              </a:pPr>
              <a:endParaRPr lang="en-GB" sz="1800" baseline="0">
                <a:solidFill>
                  <a:srgbClr val="0336B7"/>
                </a:solidFill>
                <a:latin typeface="Arial" charset="0"/>
              </a:endParaRPr>
            </a:p>
          </p:txBody>
        </p:sp>
        <p:pic>
          <p:nvPicPr>
            <p:cNvPr id="60423" name="Picture 6" descr="FIG08-05"/>
            <p:cNvPicPr>
              <a:picLocks noChangeAspect="1" noChangeArrowheads="1"/>
            </p:cNvPicPr>
            <p:nvPr/>
          </p:nvPicPr>
          <p:blipFill>
            <a:blip r:embed="rId3"/>
            <a:srcRect/>
            <a:stretch>
              <a:fillRect/>
            </a:stretch>
          </p:blipFill>
          <p:spPr bwMode="auto">
            <a:xfrm>
              <a:off x="884" y="976"/>
              <a:ext cx="3964" cy="2973"/>
            </a:xfrm>
            <a:prstGeom prst="rect">
              <a:avLst/>
            </a:prstGeom>
            <a:noFill/>
            <a:ln w="9525">
              <a:noFill/>
              <a:miter lim="800000"/>
              <a:headEnd/>
              <a:tailEnd/>
            </a:ln>
          </p:spPr>
        </p:pic>
      </p:grpSp>
    </p:spTree>
  </p:cSld>
  <p:clrMapOvr>
    <a:masterClrMapping/>
  </p:clrMapOvr>
  <p:transition advClick="0"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a:t>2011</a:t>
            </a:r>
            <a:endParaRPr lang="en-GB"/>
          </a:p>
        </p:txBody>
      </p:sp>
      <p:sp>
        <p:nvSpPr>
          <p:cNvPr id="7" name="Slide Number Placeholder 4"/>
          <p:cNvSpPr>
            <a:spLocks noGrp="1"/>
          </p:cNvSpPr>
          <p:nvPr>
            <p:ph type="sldNum" sz="quarter" idx="12"/>
          </p:nvPr>
        </p:nvSpPr>
        <p:spPr/>
        <p:txBody>
          <a:bodyPr/>
          <a:lstStyle/>
          <a:p>
            <a:pPr>
              <a:defRPr/>
            </a:pPr>
            <a:fld id="{A440BD68-279E-4BAF-8097-33C4770580B9}" type="slidenum">
              <a:rPr lang="en-GB"/>
              <a:pPr>
                <a:defRPr/>
              </a:pPr>
              <a:t>57</a:t>
            </a:fld>
            <a:endParaRPr lang="en-GB"/>
          </a:p>
        </p:txBody>
      </p:sp>
      <p:sp>
        <p:nvSpPr>
          <p:cNvPr id="976907" name="Text Box 11"/>
          <p:cNvSpPr txBox="1">
            <a:spLocks noGrp="1" noChangeArrowheads="1"/>
          </p:cNvSpPr>
          <p:nvPr>
            <p:ph type="title"/>
          </p:nvPr>
        </p:nvSpPr>
        <p:spPr>
          <a:xfrm>
            <a:off x="783983" y="188913"/>
            <a:ext cx="6871188" cy="627062"/>
          </a:xfrm>
          <a:solidFill>
            <a:srgbClr val="CCFFFF"/>
          </a:solidFill>
        </p:spPr>
        <p:txBody>
          <a:bodyPr/>
          <a:lstStyle/>
          <a:p>
            <a:pPr>
              <a:spcBef>
                <a:spcPct val="50000"/>
              </a:spcBef>
              <a:defRPr/>
            </a:pPr>
            <a:r>
              <a:rPr lang="en-US" sz="2400" b="1" smtClean="0">
                <a:solidFill>
                  <a:srgbClr val="96004B"/>
                </a:solidFill>
                <a:effectLst>
                  <a:outerShdw blurRad="38100" dist="38100" dir="2700000" algn="tl">
                    <a:srgbClr val="000000"/>
                  </a:outerShdw>
                </a:effectLst>
                <a:latin typeface="Verdana" pitchFamily="34" charset="0"/>
              </a:rPr>
              <a:t>Topologjia Ring (Unaz</a:t>
            </a:r>
            <a:r>
              <a:rPr lang="it-IT" sz="2400" b="1" smtClean="0">
                <a:solidFill>
                  <a:srgbClr val="96004B"/>
                </a:solidFill>
                <a:effectLst>
                  <a:outerShdw blurRad="38100" dist="38100" dir="2700000" algn="tl">
                    <a:srgbClr val="000000"/>
                  </a:outerShdw>
                </a:effectLst>
                <a:latin typeface="Verdana" pitchFamily="34" charset="0"/>
                <a:cs typeface="Tahoma" pitchFamily="34" charset="0"/>
              </a:rPr>
              <a:t>ë)</a:t>
            </a:r>
            <a:endParaRPr lang="en-US" sz="2400" b="1" smtClean="0">
              <a:solidFill>
                <a:srgbClr val="96004B"/>
              </a:solidFill>
              <a:effectLst>
                <a:outerShdw blurRad="38100" dist="38100" dir="2700000" algn="tl">
                  <a:srgbClr val="000000"/>
                </a:outerShdw>
              </a:effectLst>
              <a:latin typeface="Verdana" pitchFamily="34" charset="0"/>
              <a:cs typeface="Tahoma" pitchFamily="34" charset="0"/>
            </a:endParaRPr>
          </a:p>
        </p:txBody>
      </p:sp>
      <p:sp>
        <p:nvSpPr>
          <p:cNvPr id="61445" name="Text Box 13"/>
          <p:cNvSpPr txBox="1">
            <a:spLocks noChangeArrowheads="1"/>
          </p:cNvSpPr>
          <p:nvPr/>
        </p:nvSpPr>
        <p:spPr bwMode="auto">
          <a:xfrm>
            <a:off x="1182566" y="1989138"/>
            <a:ext cx="6871188" cy="627062"/>
          </a:xfrm>
          <a:prstGeom prst="rect">
            <a:avLst/>
          </a:prstGeom>
          <a:noFill/>
          <a:ln w="12700">
            <a:noFill/>
            <a:miter lim="800000"/>
            <a:headEnd/>
            <a:tailEnd/>
          </a:ln>
        </p:spPr>
        <p:txBody>
          <a:bodyPr anchor="b"/>
          <a:lstStyle/>
          <a:p>
            <a:pPr eaLnBrk="0" hangingPunct="0">
              <a:spcBef>
                <a:spcPct val="50000"/>
              </a:spcBef>
            </a:pPr>
            <a:endParaRPr lang="en-GB" sz="2400" baseline="0">
              <a:solidFill>
                <a:srgbClr val="008080"/>
              </a:solidFill>
              <a:latin typeface="Lucida Bright" pitchFamily="18" charset="0"/>
              <a:cs typeface="Tahoma" pitchFamily="34" charset="0"/>
            </a:endParaRPr>
          </a:p>
        </p:txBody>
      </p:sp>
      <p:sp>
        <p:nvSpPr>
          <p:cNvPr id="976911" name="Rectangle 15"/>
          <p:cNvSpPr>
            <a:spLocks noChangeArrowheads="1"/>
          </p:cNvSpPr>
          <p:nvPr/>
        </p:nvSpPr>
        <p:spPr bwMode="auto">
          <a:xfrm>
            <a:off x="517283" y="1125541"/>
            <a:ext cx="8308731" cy="4751387"/>
          </a:xfrm>
          <a:prstGeom prst="rect">
            <a:avLst/>
          </a:prstGeom>
          <a:noFill/>
          <a:ln w="9525">
            <a:noFill/>
            <a:miter lim="800000"/>
            <a:headEnd/>
            <a:tailEnd/>
          </a:ln>
        </p:spPr>
        <p:txBody>
          <a:bodyPr/>
          <a:lstStyle/>
          <a:p>
            <a:pPr marL="342900" indent="-342900" algn="l">
              <a:lnSpc>
                <a:spcPct val="80000"/>
              </a:lnSpc>
              <a:spcBef>
                <a:spcPct val="20000"/>
              </a:spcBef>
              <a:defRPr/>
            </a:pPr>
            <a:r>
              <a:rPr lang="en-US" sz="800" b="0" baseline="0">
                <a:latin typeface="Comic Sans MS" pitchFamily="66" charset="0"/>
              </a:rPr>
              <a:t> </a:t>
            </a:r>
            <a:endParaRPr lang="en-US" sz="800" baseline="0">
              <a:latin typeface="Comic Sans MS" pitchFamily="66" charset="0"/>
            </a:endParaRPr>
          </a:p>
          <a:p>
            <a:pPr marL="342900" indent="-342900" algn="l">
              <a:spcBef>
                <a:spcPct val="20000"/>
              </a:spcBef>
              <a:defRPr/>
            </a:pPr>
            <a:r>
              <a:rPr lang="en-US" sz="1700" b="0" baseline="0"/>
              <a:t>N</a:t>
            </a:r>
            <a:r>
              <a:rPr lang="en-US" sz="1700" baseline="0"/>
              <a:t>ë topologjin </a:t>
            </a:r>
            <a:r>
              <a:rPr lang="en-US" sz="1700" baseline="0">
                <a:solidFill>
                  <a:srgbClr val="96004B"/>
                </a:solidFill>
              </a:rPr>
              <a:t>Ring (unazë)</a:t>
            </a:r>
            <a:r>
              <a:rPr lang="en-US" sz="1700" baseline="0"/>
              <a:t> të gjitha nyjat janë të lidhura në një kabllo, kurse skajet janë të mbyllura.</a:t>
            </a:r>
            <a:endParaRPr lang="en-US" sz="1700" b="0" baseline="0"/>
          </a:p>
          <a:p>
            <a:pPr marL="342900" indent="-342900" algn="l">
              <a:spcBef>
                <a:spcPct val="20000"/>
              </a:spcBef>
              <a:defRPr/>
            </a:pPr>
            <a:r>
              <a:rPr lang="en-US" sz="1700" b="0" baseline="0"/>
              <a:t>N</a:t>
            </a:r>
            <a:r>
              <a:rPr lang="en-US" sz="1700" baseline="0"/>
              <a:t>ë topologjin </a:t>
            </a:r>
            <a:r>
              <a:rPr lang="en-US" sz="1700" baseline="0">
                <a:solidFill>
                  <a:srgbClr val="96004B"/>
                </a:solidFill>
              </a:rPr>
              <a:t>Ring (unazë)</a:t>
            </a:r>
            <a:r>
              <a:rPr lang="en-US" sz="1700" baseline="0"/>
              <a:t> të dhënat </a:t>
            </a:r>
            <a:r>
              <a:rPr lang="en-US" sz="1700" baseline="0">
                <a:solidFill>
                  <a:srgbClr val="0066CC"/>
                </a:solidFill>
              </a:rPr>
              <a:t>barten në një drejtim</a:t>
            </a:r>
            <a:r>
              <a:rPr lang="en-US" sz="1700" baseline="0"/>
              <a:t> si dhe të gjitha stacionet punuese </a:t>
            </a:r>
            <a:r>
              <a:rPr lang="en-US" sz="1700" baseline="0">
                <a:solidFill>
                  <a:srgbClr val="0066CC"/>
                </a:solidFill>
              </a:rPr>
              <a:t>e kanë të drejtën e barabartë në kabllo</a:t>
            </a:r>
            <a:r>
              <a:rPr lang="en-US" sz="1700" baseline="0"/>
              <a:t>.</a:t>
            </a:r>
          </a:p>
          <a:p>
            <a:pPr marL="342900" indent="-342900" algn="l">
              <a:spcBef>
                <a:spcPct val="20000"/>
              </a:spcBef>
              <a:defRPr/>
            </a:pPr>
            <a:r>
              <a:rPr lang="en-US" sz="1700" baseline="0"/>
              <a:t>Për t’u bërë një siguri më e madhe shpeshherë krijohet edhe një unazë Brenda, ashtu që nëse bie unaza e pare atëherë aktivizohet e dyta.</a:t>
            </a:r>
          </a:p>
          <a:p>
            <a:pPr marL="342900" indent="-342900" algn="l">
              <a:spcBef>
                <a:spcPct val="20000"/>
              </a:spcBef>
              <a:defRPr/>
            </a:pPr>
            <a:r>
              <a:rPr lang="en-US" sz="1700" u="sng" baseline="0"/>
              <a:t>Përparsitë e kësaj topologjie janë:</a:t>
            </a:r>
          </a:p>
          <a:p>
            <a:pPr marL="342900" indent="-342900" algn="l">
              <a:spcBef>
                <a:spcPct val="20000"/>
              </a:spcBef>
              <a:buFontTx/>
              <a:buChar char="•"/>
              <a:defRPr/>
            </a:pPr>
            <a:r>
              <a:rPr lang="en-US" sz="1700" baseline="0">
                <a:solidFill>
                  <a:srgbClr val="008080"/>
                </a:solidFill>
                <a:effectLst>
                  <a:outerShdw blurRad="38100" dist="38100" dir="2700000" algn="tl">
                    <a:srgbClr val="C0C0C0"/>
                  </a:outerShdw>
                </a:effectLst>
              </a:rPr>
              <a:t>Çdo nyjë e ka të drejtën e barabart në kabllo</a:t>
            </a:r>
          </a:p>
          <a:p>
            <a:pPr marL="342900" indent="-342900" algn="l">
              <a:spcBef>
                <a:spcPct val="20000"/>
              </a:spcBef>
              <a:buFontTx/>
              <a:buChar char="•"/>
              <a:defRPr/>
            </a:pPr>
            <a:r>
              <a:rPr lang="en-US" sz="1700" baseline="0">
                <a:solidFill>
                  <a:srgbClr val="008080"/>
                </a:solidFill>
                <a:effectLst>
                  <a:outerShdw blurRad="38100" dist="38100" dir="2700000" algn="tl">
                    <a:srgbClr val="C0C0C0"/>
                  </a:outerShdw>
                </a:effectLst>
              </a:rPr>
              <a:t>Gabimet në kabllo identifikohen thjesht</a:t>
            </a:r>
          </a:p>
          <a:p>
            <a:pPr marL="342900" indent="-342900" algn="l">
              <a:spcBef>
                <a:spcPct val="20000"/>
              </a:spcBef>
              <a:buFontTx/>
              <a:buChar char="•"/>
              <a:defRPr/>
            </a:pPr>
            <a:r>
              <a:rPr lang="en-US" sz="1700" baseline="0">
                <a:solidFill>
                  <a:srgbClr val="008080"/>
                </a:solidFill>
                <a:effectLst>
                  <a:outerShdw blurRad="38100" dist="38100" dir="2700000" algn="tl">
                    <a:srgbClr val="C0C0C0"/>
                  </a:outerShdw>
                </a:effectLst>
              </a:rPr>
              <a:t>Siguria bëhet duke e krijuar edhe nji unazë ndihmëse</a:t>
            </a:r>
          </a:p>
          <a:p>
            <a:pPr marL="342900" indent="-342900" algn="l">
              <a:spcBef>
                <a:spcPct val="20000"/>
              </a:spcBef>
              <a:buFontTx/>
              <a:buChar char="•"/>
              <a:defRPr/>
            </a:pPr>
            <a:r>
              <a:rPr lang="en-US" sz="1700" baseline="0">
                <a:solidFill>
                  <a:srgbClr val="008080"/>
                </a:solidFill>
                <a:effectLst>
                  <a:outerShdw blurRad="38100" dist="38100" dir="2700000" algn="tl">
                    <a:srgbClr val="C0C0C0"/>
                  </a:outerShdw>
                </a:effectLst>
              </a:rPr>
              <a:t>Skajet e mbyllura instalohen thjesht</a:t>
            </a:r>
          </a:p>
          <a:p>
            <a:pPr marL="342900" indent="-342900" algn="l">
              <a:spcBef>
                <a:spcPct val="20000"/>
              </a:spcBef>
              <a:defRPr/>
            </a:pPr>
            <a:r>
              <a:rPr lang="en-US" sz="1700" u="sng" baseline="0">
                <a:effectLst>
                  <a:outerShdw blurRad="38100" dist="38100" dir="2700000" algn="tl">
                    <a:srgbClr val="C0C0C0"/>
                  </a:outerShdw>
                </a:effectLst>
              </a:rPr>
              <a:t>Të metat janë:</a:t>
            </a:r>
          </a:p>
          <a:p>
            <a:pPr marL="342900" indent="-342900" algn="l">
              <a:spcBef>
                <a:spcPct val="20000"/>
              </a:spcBef>
              <a:buFontTx/>
              <a:buChar char="•"/>
              <a:defRPr/>
            </a:pPr>
            <a:r>
              <a:rPr lang="en-US" sz="1700" baseline="0">
                <a:solidFill>
                  <a:srgbClr val="96004B"/>
                </a:solidFill>
                <a:effectLst>
                  <a:outerShdw blurRad="38100" dist="38100" dir="2700000" algn="tl">
                    <a:srgbClr val="C0C0C0"/>
                  </a:outerShdw>
                </a:effectLst>
              </a:rPr>
              <a:t>Nëse një nyje bie mund të ndikojë në tërë rrjetin</a:t>
            </a:r>
            <a:endParaRPr lang="nb-NO" sz="1700" baseline="0">
              <a:solidFill>
                <a:srgbClr val="96004B"/>
              </a:solidFill>
              <a:effectLst>
                <a:outerShdw blurRad="38100" dist="38100" dir="2700000" algn="tl">
                  <a:srgbClr val="C0C0C0"/>
                </a:outerShdw>
              </a:effectLst>
            </a:endParaRPr>
          </a:p>
          <a:p>
            <a:pPr marL="342900" indent="-342900" algn="l">
              <a:spcBef>
                <a:spcPct val="20000"/>
              </a:spcBef>
              <a:buFontTx/>
              <a:buChar char="•"/>
              <a:defRPr/>
            </a:pPr>
            <a:r>
              <a:rPr lang="nb-NO" sz="1700" baseline="0">
                <a:solidFill>
                  <a:srgbClr val="96004B"/>
                </a:solidFill>
                <a:effectLst>
                  <a:outerShdw blurRad="38100" dist="38100" dir="2700000" algn="tl">
                    <a:srgbClr val="C0C0C0"/>
                  </a:outerShdw>
                </a:effectLst>
              </a:rPr>
              <a:t>Instalimi i serishëm mund të jetë i komplikuar.</a:t>
            </a:r>
            <a:endParaRPr lang="en-US" sz="1700" baseline="0">
              <a:solidFill>
                <a:srgbClr val="96004B"/>
              </a:solidFill>
              <a:effectLst>
                <a:outerShdw blurRad="38100" dist="38100" dir="2700000" algn="tl">
                  <a:srgbClr val="C0C0C0"/>
                </a:outerShdw>
              </a:effectLst>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2011</a:t>
            </a:r>
            <a:endParaRPr lang="en-GB"/>
          </a:p>
        </p:txBody>
      </p:sp>
      <p:sp>
        <p:nvSpPr>
          <p:cNvPr id="6" name="Slide Number Placeholder 5"/>
          <p:cNvSpPr>
            <a:spLocks noGrp="1"/>
          </p:cNvSpPr>
          <p:nvPr>
            <p:ph type="sldNum" sz="quarter" idx="12"/>
          </p:nvPr>
        </p:nvSpPr>
        <p:spPr/>
        <p:txBody>
          <a:bodyPr/>
          <a:lstStyle/>
          <a:p>
            <a:pPr>
              <a:defRPr/>
            </a:pPr>
            <a:fld id="{9F6E2E58-0833-446B-B5C0-5711DFE8F770}" type="slidenum">
              <a:rPr lang="en-GB"/>
              <a:pPr>
                <a:defRPr/>
              </a:pPr>
              <a:t>6</a:t>
            </a:fld>
            <a:endParaRPr lang="en-GB"/>
          </a:p>
        </p:txBody>
      </p:sp>
      <p:sp>
        <p:nvSpPr>
          <p:cNvPr id="1301506" name="Rectangle 2"/>
          <p:cNvSpPr>
            <a:spLocks noGrp="1" noChangeArrowheads="1"/>
          </p:cNvSpPr>
          <p:nvPr>
            <p:ph type="title"/>
          </p:nvPr>
        </p:nvSpPr>
        <p:spPr>
          <a:xfrm>
            <a:off x="685800" y="152400"/>
            <a:ext cx="7773866" cy="755650"/>
          </a:xfrm>
          <a:solidFill>
            <a:srgbClr val="CCFFCC"/>
          </a:solidFill>
        </p:spPr>
        <p:txBody>
          <a:bodyPr/>
          <a:lstStyle/>
          <a:p>
            <a:pPr eaLnBrk="1" hangingPunct="1">
              <a:defRPr/>
            </a:pPr>
            <a:r>
              <a:rPr lang="en-US" sz="2800" b="1" smtClean="0">
                <a:solidFill>
                  <a:srgbClr val="96004B"/>
                </a:solidFill>
                <a:effectLst>
                  <a:outerShdw blurRad="38100" dist="38100" dir="2700000" algn="tl">
                    <a:srgbClr val="000000"/>
                  </a:outerShdw>
                </a:effectLst>
                <a:latin typeface="Arial" charset="0"/>
                <a:cs typeface="Arial" charset="0"/>
              </a:rPr>
              <a:t>Fazat e zhvillimit të  programeve kompjuterike</a:t>
            </a:r>
          </a:p>
        </p:txBody>
      </p:sp>
      <p:sp>
        <p:nvSpPr>
          <p:cNvPr id="1301507" name="Rectangle 3"/>
          <p:cNvSpPr>
            <a:spLocks noGrp="1" noChangeArrowheads="1"/>
          </p:cNvSpPr>
          <p:nvPr>
            <p:ph type="body" idx="1"/>
          </p:nvPr>
        </p:nvSpPr>
        <p:spPr>
          <a:xfrm>
            <a:off x="539262" y="1125538"/>
            <a:ext cx="7842738" cy="5111750"/>
          </a:xfrm>
          <a:solidFill>
            <a:srgbClr val="FFFFCC"/>
          </a:solidFill>
        </p:spPr>
        <p:txBody>
          <a:bodyPr/>
          <a:lstStyle/>
          <a:p>
            <a:pPr eaLnBrk="1" hangingPunct="1">
              <a:defRPr/>
            </a:pPr>
            <a:r>
              <a:rPr lang="en-US" sz="2000" smtClean="0">
                <a:latin typeface="Arial" charset="0"/>
                <a:cs typeface="Arial" charset="0"/>
              </a:rPr>
              <a:t>Zhvillimi i programit kompjuterik kalon nëpër një sërë fazave ndërmjet veti të ndërlidhura dhe kushtëzuara, të cilat sëbashku formojnë proces i cili quhet programim, dhe rezultat i të cilit është programi.</a:t>
            </a:r>
          </a:p>
          <a:p>
            <a:pPr eaLnBrk="1" hangingPunct="1">
              <a:defRPr/>
            </a:pPr>
            <a:r>
              <a:rPr lang="en-US" sz="2000" smtClean="0">
                <a:latin typeface="Arial" charset="0"/>
                <a:cs typeface="Arial" charset="0"/>
              </a:rPr>
              <a:t>Programi është grup i instrukcioneve me të cilat njeriu e dirigjon/drejton punën e sistemit kompjuterik në realizimin e detyrave të parashtruara.</a:t>
            </a:r>
          </a:p>
          <a:p>
            <a:pPr eaLnBrk="1" hangingPunct="1">
              <a:buFontTx/>
              <a:buNone/>
              <a:defRPr/>
            </a:pPr>
            <a:r>
              <a:rPr lang="en-US" sz="2000" smtClean="0">
                <a:latin typeface="Arial" charset="0"/>
                <a:cs typeface="Arial" charset="0"/>
              </a:rPr>
              <a:t>               </a:t>
            </a:r>
            <a:r>
              <a:rPr lang="en-US" sz="2000" b="1" smtClean="0">
                <a:latin typeface="Arial" charset="0"/>
                <a:cs typeface="Arial" charset="0"/>
              </a:rPr>
              <a:t>Fazat në procesin e programimit janë:</a:t>
            </a:r>
          </a:p>
          <a:p>
            <a:pPr eaLnBrk="1" hangingPunct="1">
              <a:buFontTx/>
              <a:buNone/>
              <a:defRPr/>
            </a:pPr>
            <a:r>
              <a:rPr lang="en-US" sz="2000" smtClean="0">
                <a:latin typeface="Arial" charset="0"/>
                <a:cs typeface="Arial" charset="0"/>
              </a:rPr>
              <a:t>                </a:t>
            </a:r>
            <a:r>
              <a:rPr lang="en-US" sz="2000" smtClean="0">
                <a:solidFill>
                  <a:srgbClr val="96004B"/>
                </a:solidFill>
                <a:latin typeface="Arial" charset="0"/>
                <a:cs typeface="Arial" charset="0"/>
              </a:rPr>
              <a:t>- </a:t>
            </a:r>
            <a:r>
              <a:rPr lang="en-US" sz="2000" b="1" smtClean="0">
                <a:solidFill>
                  <a:srgbClr val="96004B"/>
                </a:solidFill>
                <a:effectLst>
                  <a:outerShdw blurRad="38100" dist="38100" dir="2700000" algn="tl">
                    <a:srgbClr val="000000"/>
                  </a:outerShdw>
                </a:effectLst>
                <a:latin typeface="Arial" charset="0"/>
                <a:cs typeface="Arial" charset="0"/>
              </a:rPr>
              <a:t>analiza e problemit</a:t>
            </a:r>
          </a:p>
          <a:p>
            <a:pPr eaLnBrk="1" hangingPunct="1">
              <a:buFontTx/>
              <a:buNone/>
              <a:defRPr/>
            </a:pPr>
            <a:r>
              <a:rPr lang="en-US" sz="2000" b="1" smtClean="0">
                <a:solidFill>
                  <a:srgbClr val="96004B"/>
                </a:solidFill>
                <a:effectLst>
                  <a:outerShdw blurRad="38100" dist="38100" dir="2700000" algn="tl">
                    <a:srgbClr val="000000"/>
                  </a:outerShdw>
                </a:effectLst>
                <a:latin typeface="Arial" charset="0"/>
                <a:cs typeface="Arial" charset="0"/>
              </a:rPr>
              <a:t>                - zhvillimi i algoritmit</a:t>
            </a:r>
          </a:p>
          <a:p>
            <a:pPr eaLnBrk="1" hangingPunct="1">
              <a:buFontTx/>
              <a:buNone/>
              <a:defRPr/>
            </a:pPr>
            <a:r>
              <a:rPr lang="en-US" sz="2000" b="1" smtClean="0">
                <a:solidFill>
                  <a:srgbClr val="96004B"/>
                </a:solidFill>
                <a:effectLst>
                  <a:outerShdw blurRad="38100" dist="38100" dir="2700000" algn="tl">
                    <a:srgbClr val="000000"/>
                  </a:outerShdw>
                </a:effectLst>
                <a:latin typeface="Arial" charset="0"/>
                <a:cs typeface="Arial" charset="0"/>
              </a:rPr>
              <a:t>                - kodimi</a:t>
            </a:r>
          </a:p>
          <a:p>
            <a:pPr eaLnBrk="1" hangingPunct="1">
              <a:buFontTx/>
              <a:buNone/>
              <a:defRPr/>
            </a:pPr>
            <a:r>
              <a:rPr lang="en-US" sz="2000" b="1" smtClean="0">
                <a:solidFill>
                  <a:srgbClr val="96004B"/>
                </a:solidFill>
                <a:effectLst>
                  <a:outerShdw blurRad="38100" dist="38100" dir="2700000" algn="tl">
                    <a:srgbClr val="000000"/>
                  </a:outerShdw>
                </a:effectLst>
                <a:latin typeface="Arial" charset="0"/>
                <a:cs typeface="Arial" charset="0"/>
              </a:rPr>
              <a:t>                - kompajlimim (përkthimi) i programit</a:t>
            </a:r>
          </a:p>
          <a:p>
            <a:pPr eaLnBrk="1" hangingPunct="1">
              <a:buFontTx/>
              <a:buNone/>
              <a:defRPr/>
            </a:pPr>
            <a:r>
              <a:rPr lang="en-US" sz="2000" b="1" smtClean="0">
                <a:solidFill>
                  <a:srgbClr val="96004B"/>
                </a:solidFill>
                <a:effectLst>
                  <a:outerShdw blurRad="38100" dist="38100" dir="2700000" algn="tl">
                    <a:srgbClr val="000000"/>
                  </a:outerShdw>
                </a:effectLst>
                <a:latin typeface="Arial" charset="0"/>
                <a:cs typeface="Arial" charset="0"/>
              </a:rPr>
              <a:t>                - testimi i programit dhe </a:t>
            </a:r>
          </a:p>
          <a:p>
            <a:pPr eaLnBrk="1" hangingPunct="1">
              <a:buFontTx/>
              <a:buNone/>
              <a:defRPr/>
            </a:pPr>
            <a:r>
              <a:rPr lang="en-US" sz="2000" b="1" smtClean="0">
                <a:solidFill>
                  <a:srgbClr val="96004B"/>
                </a:solidFill>
                <a:effectLst>
                  <a:outerShdw blurRad="38100" dist="38100" dir="2700000" algn="tl">
                    <a:srgbClr val="000000"/>
                  </a:outerShdw>
                </a:effectLst>
                <a:latin typeface="Arial" charset="0"/>
                <a:cs typeface="Arial" charset="0"/>
              </a:rPr>
              <a:t>                - dokumentimi i programit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a:t>2011</a:t>
            </a:r>
            <a:endParaRPr lang="en-GB"/>
          </a:p>
        </p:txBody>
      </p:sp>
      <p:sp>
        <p:nvSpPr>
          <p:cNvPr id="5" name="Slide Number Placeholder 5"/>
          <p:cNvSpPr>
            <a:spLocks noGrp="1"/>
          </p:cNvSpPr>
          <p:nvPr>
            <p:ph type="sldNum" sz="quarter" idx="12"/>
          </p:nvPr>
        </p:nvSpPr>
        <p:spPr/>
        <p:txBody>
          <a:bodyPr/>
          <a:lstStyle/>
          <a:p>
            <a:pPr>
              <a:defRPr/>
            </a:pPr>
            <a:fld id="{AAB38472-9073-4157-9FBE-9DEDC2125A89}" type="slidenum">
              <a:rPr lang="en-GB"/>
              <a:pPr>
                <a:defRPr/>
              </a:pPr>
              <a:t>7</a:t>
            </a:fld>
            <a:endParaRPr lang="en-GB"/>
          </a:p>
        </p:txBody>
      </p:sp>
      <p:pic>
        <p:nvPicPr>
          <p:cNvPr id="12292" name="Picture 2"/>
          <p:cNvPicPr>
            <a:picLocks noGrp="1" noChangeAspect="1" noChangeArrowheads="1"/>
          </p:cNvPicPr>
          <p:nvPr>
            <p:ph type="body" idx="1"/>
          </p:nvPr>
        </p:nvPicPr>
        <p:blipFill>
          <a:blip r:embed="rId3"/>
          <a:srcRect/>
          <a:stretch>
            <a:fillRect/>
          </a:stretch>
        </p:blipFill>
        <p:spPr>
          <a:xfrm>
            <a:off x="383932" y="549275"/>
            <a:ext cx="8442081" cy="554355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a:t>2011</a:t>
            </a:r>
            <a:endParaRPr lang="en-GB"/>
          </a:p>
        </p:txBody>
      </p:sp>
      <p:sp>
        <p:nvSpPr>
          <p:cNvPr id="5" name="Slide Number Placeholder 5"/>
          <p:cNvSpPr>
            <a:spLocks noGrp="1"/>
          </p:cNvSpPr>
          <p:nvPr>
            <p:ph type="sldNum" sz="quarter" idx="12"/>
          </p:nvPr>
        </p:nvSpPr>
        <p:spPr/>
        <p:txBody>
          <a:bodyPr/>
          <a:lstStyle/>
          <a:p>
            <a:pPr>
              <a:defRPr/>
            </a:pPr>
            <a:fld id="{3F53F2B6-EF2D-4A4F-B60B-479FDBAF3BF8}" type="slidenum">
              <a:rPr lang="en-GB"/>
              <a:pPr>
                <a:defRPr/>
              </a:pPr>
              <a:t>8</a:t>
            </a:fld>
            <a:endParaRPr lang="en-GB"/>
          </a:p>
        </p:txBody>
      </p:sp>
      <p:pic>
        <p:nvPicPr>
          <p:cNvPr id="13316" name="Picture 2"/>
          <p:cNvPicPr>
            <a:picLocks noGrp="1" noChangeAspect="1" noChangeArrowheads="1"/>
          </p:cNvPicPr>
          <p:nvPr>
            <p:ph type="body" idx="1"/>
          </p:nvPr>
        </p:nvPicPr>
        <p:blipFill>
          <a:blip r:embed="rId3"/>
          <a:srcRect/>
          <a:stretch>
            <a:fillRect/>
          </a:stretch>
        </p:blipFill>
        <p:spPr>
          <a:xfrm>
            <a:off x="583225" y="404816"/>
            <a:ext cx="7798777" cy="5832475"/>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2011</a:t>
            </a:r>
            <a:endParaRPr lang="en-GB"/>
          </a:p>
        </p:txBody>
      </p:sp>
      <p:sp>
        <p:nvSpPr>
          <p:cNvPr id="6" name="Slide Number Placeholder 5"/>
          <p:cNvSpPr>
            <a:spLocks noGrp="1"/>
          </p:cNvSpPr>
          <p:nvPr>
            <p:ph type="sldNum" sz="quarter" idx="12"/>
          </p:nvPr>
        </p:nvSpPr>
        <p:spPr/>
        <p:txBody>
          <a:bodyPr/>
          <a:lstStyle/>
          <a:p>
            <a:pPr>
              <a:defRPr/>
            </a:pPr>
            <a:fld id="{2B7A8F9F-D691-4B9C-8A23-89A9524F8426}" type="slidenum">
              <a:rPr lang="en-GB"/>
              <a:pPr>
                <a:defRPr/>
              </a:pPr>
              <a:t>9</a:t>
            </a:fld>
            <a:endParaRPr lang="en-GB"/>
          </a:p>
        </p:txBody>
      </p:sp>
      <p:sp>
        <p:nvSpPr>
          <p:cNvPr id="1294338" name="Rectangle 2"/>
          <p:cNvSpPr>
            <a:spLocks noGrp="1" noChangeArrowheads="1"/>
          </p:cNvSpPr>
          <p:nvPr>
            <p:ph type="title"/>
          </p:nvPr>
        </p:nvSpPr>
        <p:spPr>
          <a:xfrm>
            <a:off x="685801" y="152403"/>
            <a:ext cx="6871189" cy="987425"/>
          </a:xfrm>
          <a:solidFill>
            <a:srgbClr val="CCFFCC"/>
          </a:solidFill>
        </p:spPr>
        <p:txBody>
          <a:bodyPr/>
          <a:lstStyle/>
          <a:p>
            <a:pPr eaLnBrk="1" hangingPunct="1">
              <a:defRPr/>
            </a:pPr>
            <a:r>
              <a:rPr lang="en-US" sz="3600" b="1" smtClean="0">
                <a:solidFill>
                  <a:srgbClr val="96004B"/>
                </a:solidFill>
                <a:effectLst>
                  <a:outerShdw blurRad="38100" dist="38100" dir="2700000" algn="tl">
                    <a:srgbClr val="000000"/>
                  </a:outerShdw>
                </a:effectLst>
                <a:latin typeface="Arial" charset="0"/>
                <a:cs typeface="Arial" charset="0"/>
              </a:rPr>
              <a:t>Other Languages</a:t>
            </a:r>
          </a:p>
        </p:txBody>
      </p:sp>
      <p:sp>
        <p:nvSpPr>
          <p:cNvPr id="14341" name="Rectangle 3"/>
          <p:cNvSpPr>
            <a:spLocks noGrp="1" noChangeArrowheads="1"/>
          </p:cNvSpPr>
          <p:nvPr>
            <p:ph type="body" idx="1"/>
          </p:nvPr>
        </p:nvSpPr>
        <p:spPr>
          <a:xfrm>
            <a:off x="685800" y="1706563"/>
            <a:ext cx="7772400" cy="3306762"/>
          </a:xfrm>
          <a:solidFill>
            <a:srgbClr val="FFFFCC"/>
          </a:solidFill>
        </p:spPr>
        <p:txBody>
          <a:bodyPr/>
          <a:lstStyle/>
          <a:p>
            <a:pPr eaLnBrk="1" hangingPunct="1">
              <a:lnSpc>
                <a:spcPct val="90000"/>
              </a:lnSpc>
            </a:pPr>
            <a:r>
              <a:rPr lang="en-US" sz="2400" b="1" smtClean="0">
                <a:latin typeface="Arial" charset="0"/>
                <a:cs typeface="Arial" charset="0"/>
              </a:rPr>
              <a:t>Natural languages: </a:t>
            </a:r>
            <a:r>
              <a:rPr lang="en-US" sz="2400" b="1" smtClean="0">
                <a:solidFill>
                  <a:srgbClr val="96004B"/>
                </a:solidFill>
                <a:latin typeface="Arial" charset="0"/>
                <a:cs typeface="Arial" charset="0"/>
              </a:rPr>
              <a:t>User types in or speaks English, computer evolves program</a:t>
            </a:r>
          </a:p>
          <a:p>
            <a:pPr eaLnBrk="1" hangingPunct="1">
              <a:lnSpc>
                <a:spcPct val="90000"/>
              </a:lnSpc>
            </a:pPr>
            <a:r>
              <a:rPr lang="en-US" sz="2400" b="1" smtClean="0">
                <a:latin typeface="Arial" charset="0"/>
                <a:cs typeface="Arial" charset="0"/>
              </a:rPr>
              <a:t>Hypertext Markup Language </a:t>
            </a:r>
            <a:r>
              <a:rPr lang="en-US" sz="2400" b="1" smtClean="0">
                <a:solidFill>
                  <a:schemeClr val="hlink"/>
                </a:solidFill>
                <a:latin typeface="Arial" charset="0"/>
                <a:cs typeface="Arial" charset="0"/>
              </a:rPr>
              <a:t>(HTML):</a:t>
            </a:r>
            <a:r>
              <a:rPr lang="en-US" sz="2400" b="1" smtClean="0">
                <a:latin typeface="Arial" charset="0"/>
                <a:cs typeface="Arial" charset="0"/>
              </a:rPr>
              <a:t> </a:t>
            </a:r>
            <a:r>
              <a:rPr lang="en-US" sz="2400" b="1" smtClean="0">
                <a:solidFill>
                  <a:srgbClr val="96004B"/>
                </a:solidFill>
                <a:latin typeface="Arial" charset="0"/>
                <a:cs typeface="Arial" charset="0"/>
              </a:rPr>
              <a:t>Code used to</a:t>
            </a:r>
            <a:r>
              <a:rPr lang="en-US" sz="2400" b="1" smtClean="0">
                <a:solidFill>
                  <a:srgbClr val="FFFF00"/>
                </a:solidFill>
                <a:latin typeface="Arial" charset="0"/>
                <a:cs typeface="Arial" charset="0"/>
              </a:rPr>
              <a:t> </a:t>
            </a:r>
            <a:r>
              <a:rPr lang="en-US" sz="2400" b="1" smtClean="0">
                <a:solidFill>
                  <a:srgbClr val="96004B"/>
                </a:solidFill>
                <a:latin typeface="Arial" charset="0"/>
                <a:cs typeface="Arial" charset="0"/>
              </a:rPr>
              <a:t>develop World Wide Web</a:t>
            </a:r>
            <a:r>
              <a:rPr lang="en-US" sz="2400" b="1" smtClean="0">
                <a:solidFill>
                  <a:srgbClr val="FFFF00"/>
                </a:solidFill>
                <a:latin typeface="Arial" charset="0"/>
                <a:cs typeface="Arial" charset="0"/>
              </a:rPr>
              <a:t> </a:t>
            </a:r>
            <a:r>
              <a:rPr lang="en-US" sz="2400" b="1" smtClean="0">
                <a:solidFill>
                  <a:schemeClr val="hlink"/>
                </a:solidFill>
                <a:latin typeface="Arial" charset="0"/>
                <a:cs typeface="Arial" charset="0"/>
              </a:rPr>
              <a:t>(WWW)</a:t>
            </a:r>
            <a:r>
              <a:rPr lang="en-US" sz="2400" b="1" smtClean="0">
                <a:solidFill>
                  <a:srgbClr val="FFFF00"/>
                </a:solidFill>
                <a:latin typeface="Arial" charset="0"/>
                <a:cs typeface="Arial" charset="0"/>
              </a:rPr>
              <a:t> </a:t>
            </a:r>
            <a:r>
              <a:rPr lang="en-US" sz="2400" b="1" smtClean="0">
                <a:solidFill>
                  <a:srgbClr val="96004B"/>
                </a:solidFill>
                <a:latin typeface="Arial" charset="0"/>
                <a:cs typeface="Arial" charset="0"/>
              </a:rPr>
              <a:t>pages and sites</a:t>
            </a:r>
          </a:p>
          <a:p>
            <a:pPr lvl="1" eaLnBrk="1" hangingPunct="1">
              <a:lnSpc>
                <a:spcPct val="90000"/>
              </a:lnSpc>
            </a:pPr>
            <a:r>
              <a:rPr lang="en-US" sz="2400" b="1" smtClean="0">
                <a:latin typeface="Arial" charset="0"/>
                <a:cs typeface="Arial" charset="0"/>
              </a:rPr>
              <a:t>HTML tags tell a Web browser how to display data</a:t>
            </a:r>
          </a:p>
          <a:p>
            <a:pPr eaLnBrk="1" hangingPunct="1">
              <a:lnSpc>
                <a:spcPct val="90000"/>
              </a:lnSpc>
            </a:pPr>
            <a:r>
              <a:rPr lang="en-US" sz="2400" b="1" smtClean="0">
                <a:latin typeface="Arial" charset="0"/>
                <a:cs typeface="Arial" charset="0"/>
              </a:rPr>
              <a:t>eXtensible Markup Language </a:t>
            </a:r>
            <a:r>
              <a:rPr lang="en-US" sz="2400" b="1" smtClean="0">
                <a:solidFill>
                  <a:schemeClr val="hlink"/>
                </a:solidFill>
                <a:latin typeface="Arial" charset="0"/>
                <a:cs typeface="Arial" charset="0"/>
              </a:rPr>
              <a:t>(XML):</a:t>
            </a:r>
            <a:r>
              <a:rPr lang="en-US" sz="2400" b="1" smtClean="0">
                <a:latin typeface="Arial" charset="0"/>
                <a:cs typeface="Arial" charset="0"/>
              </a:rPr>
              <a:t> </a:t>
            </a:r>
            <a:r>
              <a:rPr lang="en-US" sz="2400" b="1" smtClean="0">
                <a:solidFill>
                  <a:srgbClr val="96004B"/>
                </a:solidFill>
                <a:latin typeface="Arial" charset="0"/>
                <a:cs typeface="Arial" charset="0"/>
              </a:rPr>
              <a:t>Used for data</a:t>
            </a:r>
            <a:r>
              <a:rPr lang="en-US" sz="2400" b="1" smtClean="0">
                <a:solidFill>
                  <a:srgbClr val="FFFF00"/>
                </a:solidFill>
                <a:latin typeface="Arial" charset="0"/>
                <a:cs typeface="Arial" charset="0"/>
              </a:rPr>
              <a:t> </a:t>
            </a:r>
            <a:r>
              <a:rPr lang="en-US" sz="2400" b="1" smtClean="0">
                <a:solidFill>
                  <a:srgbClr val="96004B"/>
                </a:solidFill>
                <a:latin typeface="Arial" charset="0"/>
                <a:cs typeface="Arial" charset="0"/>
              </a:rPr>
              <a:t>exchange on</a:t>
            </a:r>
            <a:r>
              <a:rPr lang="en-US" sz="2400" b="1" smtClean="0">
                <a:solidFill>
                  <a:srgbClr val="FFFF00"/>
                </a:solidFill>
                <a:latin typeface="Arial" charset="0"/>
                <a:cs typeface="Arial" charset="0"/>
              </a:rPr>
              <a:t> </a:t>
            </a:r>
            <a:r>
              <a:rPr lang="en-US" sz="2400" b="1" i="1" smtClean="0">
                <a:solidFill>
                  <a:schemeClr val="hlink"/>
                </a:solidFill>
                <a:latin typeface="Arial" charset="0"/>
                <a:cs typeface="Arial" charset="0"/>
              </a:rPr>
              <a:t>WWW</a:t>
            </a:r>
          </a:p>
          <a:p>
            <a:pPr lvl="1" eaLnBrk="1" hangingPunct="1">
              <a:lnSpc>
                <a:spcPct val="90000"/>
              </a:lnSpc>
            </a:pPr>
            <a:r>
              <a:rPr lang="en-US" sz="2400" b="1" smtClean="0">
                <a:latin typeface="Arial" charset="0"/>
                <a:cs typeface="Arial" charset="0"/>
              </a:rPr>
              <a:t>XML tags are used to convey the meaning of data</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29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4338" grpId="0" animBg="1"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3000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30000" smtClean="0">
            <a:ln>
              <a:noFill/>
            </a:ln>
            <a:solidFill>
              <a:schemeClr val="tx1"/>
            </a:solidFill>
            <a:effectLst/>
            <a:latin typeface="Verdana" pitchFamily="34"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4261</Words>
  <Application>Microsoft Office PowerPoint</Application>
  <PresentationFormat>On-screen Show (4:3)</PresentationFormat>
  <Paragraphs>871</Paragraphs>
  <Slides>57</Slides>
  <Notes>36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57</vt:i4>
      </vt:variant>
    </vt:vector>
  </HeadingPairs>
  <TitlesOfParts>
    <vt:vector size="60" baseType="lpstr">
      <vt:lpstr>Office Theme</vt:lpstr>
      <vt:lpstr>Crayons</vt:lpstr>
      <vt:lpstr>Visio</vt:lpstr>
      <vt:lpstr>Softueri i ndërmarjeve </vt:lpstr>
      <vt:lpstr>Slide 2</vt:lpstr>
      <vt:lpstr>Slide 3</vt:lpstr>
      <vt:lpstr>Slide 4</vt:lpstr>
      <vt:lpstr>Categories of Programming Languages</vt:lpstr>
      <vt:lpstr>Fazat e zhvillimit të  programeve kompjuterike</vt:lpstr>
      <vt:lpstr>Slide 7</vt:lpstr>
      <vt:lpstr>Slide 8</vt:lpstr>
      <vt:lpstr>Other Languages</vt:lpstr>
      <vt:lpstr>Programming Language Translation</vt:lpstr>
      <vt:lpstr>Slide 11</vt:lpstr>
      <vt:lpstr>Slide 12</vt:lpstr>
      <vt:lpstr>Slide 13</vt:lpstr>
      <vt:lpstr>Slide 14</vt:lpstr>
      <vt:lpstr>Bazat e të Dhënave</vt:lpstr>
      <vt:lpstr>Slide 16</vt:lpstr>
      <vt:lpstr>Slide 17</vt:lpstr>
      <vt:lpstr>Bazat e të dhënave: Përpunimi tradicional i fajlleve (Traditional File Processing)</vt:lpstr>
      <vt:lpstr>Slide 19</vt:lpstr>
      <vt:lpstr>Slide 20</vt:lpstr>
      <vt:lpstr>Slide 21</vt:lpstr>
      <vt:lpstr>Slide 22</vt:lpstr>
      <vt:lpstr>Slide 23</vt:lpstr>
      <vt:lpstr>Slide 24</vt:lpstr>
      <vt:lpstr>Slide 25</vt:lpstr>
      <vt:lpstr>Sistemi për menaxhim me bazat e të dhënave (DBMS)</vt:lpstr>
      <vt:lpstr>Sistemi për qeverisjen me bazën e të dhënave (DBMS) në nivelet e arhitekturës së bazës së të dhënave. </vt:lpstr>
      <vt:lpstr>Slide 28</vt:lpstr>
      <vt:lpstr>Modelimi i të dhënave</vt:lpstr>
      <vt:lpstr>Slide 30</vt:lpstr>
      <vt:lpstr>Slide 31</vt:lpstr>
      <vt:lpstr>Slide 32</vt:lpstr>
      <vt:lpstr>Slide 33</vt:lpstr>
      <vt:lpstr>Slide 34</vt:lpstr>
      <vt:lpstr>Slide 35</vt:lpstr>
      <vt:lpstr>Modeli Logjik i të dhënave</vt:lpstr>
      <vt:lpstr>Slide 37</vt:lpstr>
      <vt:lpstr>Slide 38</vt:lpstr>
      <vt:lpstr>Slide 39</vt:lpstr>
      <vt:lpstr>Slide 40</vt:lpstr>
      <vt:lpstr>Slide 41</vt:lpstr>
      <vt:lpstr>Slide 42</vt:lpstr>
      <vt:lpstr>Bazat e të dhënave të bazauara në Web</vt:lpstr>
      <vt:lpstr>Slide 44</vt:lpstr>
      <vt:lpstr>Rrjetat kompjuterike</vt:lpstr>
      <vt:lpstr> </vt:lpstr>
      <vt:lpstr>Slide 47</vt:lpstr>
      <vt:lpstr>Slide 48</vt:lpstr>
      <vt:lpstr>LAN dhe WAN</vt:lpstr>
      <vt:lpstr>Slide 50</vt:lpstr>
      <vt:lpstr>TOPOLOGJIA E RRJETËVE KOMPJUTERIKE</vt:lpstr>
      <vt:lpstr>Topologjia fizike dhe logjike</vt:lpstr>
      <vt:lpstr>Topologjia Bus (Magjistrale)</vt:lpstr>
      <vt:lpstr>Slide 54</vt:lpstr>
      <vt:lpstr>Slide 55</vt:lpstr>
      <vt:lpstr>Slide 56</vt:lpstr>
      <vt:lpstr>Topologjia Ring (Unazë)</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Softueri i ndërmarjeve </dc:title>
  <dc:creator>Computer</dc:creator>
  <cp:lastModifiedBy>Computer</cp:lastModifiedBy>
  <cp:revision>2</cp:revision>
  <dcterms:created xsi:type="dcterms:W3CDTF">2006-08-16T00:00:00Z</dcterms:created>
  <dcterms:modified xsi:type="dcterms:W3CDTF">2012-03-15T19:33:46Z</dcterms:modified>
</cp:coreProperties>
</file>