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3"/>
  </p:notesMasterIdLst>
  <p:sldIdLst>
    <p:sldId id="257" r:id="rId2"/>
    <p:sldId id="258" r:id="rId3"/>
    <p:sldId id="259" r:id="rId4"/>
    <p:sldId id="260" r:id="rId5"/>
    <p:sldId id="261" r:id="rId6"/>
    <p:sldId id="262" r:id="rId7"/>
    <p:sldId id="263" r:id="rId8"/>
    <p:sldId id="264" r:id="rId9"/>
    <p:sldId id="273" r:id="rId10"/>
    <p:sldId id="279" r:id="rId11"/>
    <p:sldId id="280" r:id="rId12"/>
    <p:sldId id="281" r:id="rId13"/>
    <p:sldId id="282" r:id="rId14"/>
    <p:sldId id="283" r:id="rId15"/>
    <p:sldId id="274" r:id="rId16"/>
    <p:sldId id="275" r:id="rId17"/>
    <p:sldId id="276" r:id="rId18"/>
    <p:sldId id="277" r:id="rId19"/>
    <p:sldId id="270" r:id="rId20"/>
    <p:sldId id="271" r:id="rId21"/>
    <p:sldId id="278"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38" d="100"/>
          <a:sy n="38" d="100"/>
        </p:scale>
        <p:origin x="-145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1E99F8-1B65-594D-BEEF-B8BBAE5A45B2}" type="datetimeFigureOut">
              <a:rPr lang="en-US" smtClean="0"/>
              <a:t>23/03/2012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447DE3-087C-EC4E-B168-EDBF7253481A}" type="slidenum">
              <a:rPr lang="en-US" smtClean="0"/>
              <a:t>‹#›</a:t>
            </a:fld>
            <a:endParaRPr lang="en-US"/>
          </a:p>
        </p:txBody>
      </p:sp>
    </p:spTree>
    <p:extLst>
      <p:ext uri="{BB962C8B-B14F-4D97-AF65-F5344CB8AC3E}">
        <p14:creationId xmlns:p14="http://schemas.microsoft.com/office/powerpoint/2010/main" val="213016425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3886200" y="0"/>
            <a:ext cx="297180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sq-AL"/>
          </a:p>
        </p:txBody>
      </p:sp>
      <p:sp>
        <p:nvSpPr>
          <p:cNvPr id="22531" name="Rectangle 3"/>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sq-AL"/>
          </a:p>
        </p:txBody>
      </p:sp>
      <p:sp>
        <p:nvSpPr>
          <p:cNvPr id="22532" name="Rectangle 4"/>
          <p:cNvSpPr>
            <a:spLocks noChangeArrowheads="1"/>
          </p:cNvSpPr>
          <p:nvPr/>
        </p:nvSpPr>
        <p:spPr bwMode="auto">
          <a:xfrm>
            <a:off x="0" y="0"/>
            <a:ext cx="297180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sq-AL"/>
          </a:p>
        </p:txBody>
      </p:sp>
      <p:sp>
        <p:nvSpPr>
          <p:cNvPr id="22533" name="Rectangle 5"/>
          <p:cNvSpPr>
            <a:spLocks noGrp="1" noRot="1" noChangeAspect="1" noChangeArrowheads="1" noTextEdit="1"/>
          </p:cNvSpPr>
          <p:nvPr>
            <p:ph type="sldImg"/>
          </p:nvPr>
        </p:nvSpPr>
        <p:spPr>
          <a:ln cap="flat"/>
        </p:spPr>
      </p:sp>
      <p:sp>
        <p:nvSpPr>
          <p:cNvPr id="22534" name="Rectangle 6"/>
          <p:cNvSpPr>
            <a:spLocks noGrp="1" noChangeArrowheads="1"/>
          </p:cNvSpPr>
          <p:nvPr>
            <p:ph type="body" idx="1"/>
          </p:nvPr>
        </p:nvSpPr>
        <p:spPr>
          <a:xfrm>
            <a:off x="914400" y="4341813"/>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sq-A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05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imes New Roman" charset="0"/>
                <a:ea typeface="ＭＳ Ｐゴシック" charset="0"/>
              </a:defRPr>
            </a:lvl1pPr>
            <a:lvl2pPr marL="742950" indent="-285750" eaLnBrk="0" hangingPunct="0">
              <a:defRPr sz="3200">
                <a:solidFill>
                  <a:schemeClr val="tx1"/>
                </a:solidFill>
                <a:latin typeface="Times New Roman" charset="0"/>
                <a:ea typeface="ＭＳ Ｐゴシック" charset="0"/>
              </a:defRPr>
            </a:lvl2pPr>
            <a:lvl3pPr marL="1143000" indent="-228600" eaLnBrk="0" hangingPunct="0">
              <a:defRPr sz="3200">
                <a:solidFill>
                  <a:schemeClr val="tx1"/>
                </a:solidFill>
                <a:latin typeface="Times New Roman" charset="0"/>
                <a:ea typeface="ＭＳ Ｐゴシック" charset="0"/>
              </a:defRPr>
            </a:lvl3pPr>
            <a:lvl4pPr marL="1600200" indent="-228600" eaLnBrk="0" hangingPunct="0">
              <a:defRPr sz="3200">
                <a:solidFill>
                  <a:schemeClr val="tx1"/>
                </a:solidFill>
                <a:latin typeface="Times New Roman" charset="0"/>
                <a:ea typeface="ＭＳ Ｐゴシック" charset="0"/>
              </a:defRPr>
            </a:lvl4pPr>
            <a:lvl5pPr marL="2057400" indent="-228600" eaLnBrk="0" hangingPunct="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eaLnBrk="1" hangingPunct="1"/>
            <a:fld id="{1E689710-42EE-9740-8C46-5C9DDC1FC815}" type="datetime1">
              <a:rPr lang="en-US" sz="1200"/>
              <a:pPr eaLnBrk="1" hangingPunct="1"/>
              <a:t>23/03/2012</a:t>
            </a:fld>
            <a:endParaRPr lang="en-US" sz="1200"/>
          </a:p>
        </p:txBody>
      </p:sp>
      <p:sp>
        <p:nvSpPr>
          <p:cNvPr id="23555" name="Rectangle 2054"/>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imes New Roman" charset="0"/>
                <a:ea typeface="ＭＳ Ｐゴシック" charset="0"/>
              </a:defRPr>
            </a:lvl1pPr>
            <a:lvl2pPr marL="742950" indent="-285750" eaLnBrk="0" hangingPunct="0">
              <a:defRPr sz="3200">
                <a:solidFill>
                  <a:schemeClr val="tx1"/>
                </a:solidFill>
                <a:latin typeface="Times New Roman" charset="0"/>
                <a:ea typeface="ＭＳ Ｐゴシック" charset="0"/>
              </a:defRPr>
            </a:lvl2pPr>
            <a:lvl3pPr marL="1143000" indent="-228600" eaLnBrk="0" hangingPunct="0">
              <a:defRPr sz="3200">
                <a:solidFill>
                  <a:schemeClr val="tx1"/>
                </a:solidFill>
                <a:latin typeface="Times New Roman" charset="0"/>
                <a:ea typeface="ＭＳ Ｐゴシック" charset="0"/>
              </a:defRPr>
            </a:lvl3pPr>
            <a:lvl4pPr marL="1600200" indent="-228600" eaLnBrk="0" hangingPunct="0">
              <a:defRPr sz="3200">
                <a:solidFill>
                  <a:schemeClr val="tx1"/>
                </a:solidFill>
                <a:latin typeface="Times New Roman" charset="0"/>
                <a:ea typeface="ＭＳ Ｐゴシック" charset="0"/>
              </a:defRPr>
            </a:lvl4pPr>
            <a:lvl5pPr marL="2057400" indent="-228600" eaLnBrk="0" hangingPunct="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eaLnBrk="1" hangingPunct="1"/>
            <a:r>
              <a:rPr lang="en-US" sz="1200"/>
              <a:t>Skender Ahmeti</a:t>
            </a:r>
          </a:p>
        </p:txBody>
      </p:sp>
      <p:sp>
        <p:nvSpPr>
          <p:cNvPr id="23556" name="Rectangle 205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imes New Roman" charset="0"/>
                <a:ea typeface="ＭＳ Ｐゴシック" charset="0"/>
              </a:defRPr>
            </a:lvl1pPr>
            <a:lvl2pPr marL="742950" indent="-285750" eaLnBrk="0" hangingPunct="0">
              <a:defRPr sz="3200">
                <a:solidFill>
                  <a:schemeClr val="tx1"/>
                </a:solidFill>
                <a:latin typeface="Times New Roman" charset="0"/>
                <a:ea typeface="ＭＳ Ｐゴシック" charset="0"/>
              </a:defRPr>
            </a:lvl2pPr>
            <a:lvl3pPr marL="1143000" indent="-228600" eaLnBrk="0" hangingPunct="0">
              <a:defRPr sz="3200">
                <a:solidFill>
                  <a:schemeClr val="tx1"/>
                </a:solidFill>
                <a:latin typeface="Times New Roman" charset="0"/>
                <a:ea typeface="ＭＳ Ｐゴシック" charset="0"/>
              </a:defRPr>
            </a:lvl3pPr>
            <a:lvl4pPr marL="1600200" indent="-228600" eaLnBrk="0" hangingPunct="0">
              <a:defRPr sz="3200">
                <a:solidFill>
                  <a:schemeClr val="tx1"/>
                </a:solidFill>
                <a:latin typeface="Times New Roman" charset="0"/>
                <a:ea typeface="ＭＳ Ｐゴシック" charset="0"/>
              </a:defRPr>
            </a:lvl4pPr>
            <a:lvl5pPr marL="2057400" indent="-228600" eaLnBrk="0" hangingPunct="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eaLnBrk="1" hangingPunct="1"/>
            <a:fld id="{EE01DC0A-D3A7-CD48-A186-11D7F9F60ED8}" type="slidenum">
              <a:rPr lang="en-US" sz="1200"/>
              <a:pPr eaLnBrk="1" hangingPunct="1"/>
              <a:t>3</a:t>
            </a:fld>
            <a:endParaRPr lang="en-US" sz="1200"/>
          </a:p>
        </p:txBody>
      </p:sp>
      <p:sp>
        <p:nvSpPr>
          <p:cNvPr id="23557" name="Rectangle 2"/>
          <p:cNvSpPr>
            <a:spLocks noGrp="1" noRot="1" noChangeAspect="1" noChangeArrowheads="1" noTextEdit="1"/>
          </p:cNvSpPr>
          <p:nvPr>
            <p:ph type="sldImg"/>
          </p:nvPr>
        </p:nvSpPr>
        <p:spPr>
          <a:ln/>
        </p:spPr>
      </p:sp>
      <p:sp>
        <p:nvSpPr>
          <p:cNvPr id="2355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sq-A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05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imes New Roman" charset="0"/>
                <a:ea typeface="ＭＳ Ｐゴシック" charset="0"/>
              </a:defRPr>
            </a:lvl1pPr>
            <a:lvl2pPr marL="742950" indent="-285750" eaLnBrk="0" hangingPunct="0">
              <a:defRPr sz="3200">
                <a:solidFill>
                  <a:schemeClr val="tx1"/>
                </a:solidFill>
                <a:latin typeface="Times New Roman" charset="0"/>
                <a:ea typeface="ＭＳ Ｐゴシック" charset="0"/>
              </a:defRPr>
            </a:lvl2pPr>
            <a:lvl3pPr marL="1143000" indent="-228600" eaLnBrk="0" hangingPunct="0">
              <a:defRPr sz="3200">
                <a:solidFill>
                  <a:schemeClr val="tx1"/>
                </a:solidFill>
                <a:latin typeface="Times New Roman" charset="0"/>
                <a:ea typeface="ＭＳ Ｐゴシック" charset="0"/>
              </a:defRPr>
            </a:lvl3pPr>
            <a:lvl4pPr marL="1600200" indent="-228600" eaLnBrk="0" hangingPunct="0">
              <a:defRPr sz="3200">
                <a:solidFill>
                  <a:schemeClr val="tx1"/>
                </a:solidFill>
                <a:latin typeface="Times New Roman" charset="0"/>
                <a:ea typeface="ＭＳ Ｐゴシック" charset="0"/>
              </a:defRPr>
            </a:lvl4pPr>
            <a:lvl5pPr marL="2057400" indent="-228600" eaLnBrk="0" hangingPunct="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eaLnBrk="1" hangingPunct="1"/>
            <a:fld id="{CC13E30D-41E2-9046-8E91-6F99B0873D40}" type="datetime1">
              <a:rPr lang="en-US" sz="1200"/>
              <a:pPr eaLnBrk="1" hangingPunct="1"/>
              <a:t>23/03/2012</a:t>
            </a:fld>
            <a:endParaRPr lang="en-US" sz="1200"/>
          </a:p>
        </p:txBody>
      </p:sp>
      <p:sp>
        <p:nvSpPr>
          <p:cNvPr id="24579" name="Rectangle 2054"/>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imes New Roman" charset="0"/>
                <a:ea typeface="ＭＳ Ｐゴシック" charset="0"/>
              </a:defRPr>
            </a:lvl1pPr>
            <a:lvl2pPr marL="742950" indent="-285750" eaLnBrk="0" hangingPunct="0">
              <a:defRPr sz="3200">
                <a:solidFill>
                  <a:schemeClr val="tx1"/>
                </a:solidFill>
                <a:latin typeface="Times New Roman" charset="0"/>
                <a:ea typeface="ＭＳ Ｐゴシック" charset="0"/>
              </a:defRPr>
            </a:lvl2pPr>
            <a:lvl3pPr marL="1143000" indent="-228600" eaLnBrk="0" hangingPunct="0">
              <a:defRPr sz="3200">
                <a:solidFill>
                  <a:schemeClr val="tx1"/>
                </a:solidFill>
                <a:latin typeface="Times New Roman" charset="0"/>
                <a:ea typeface="ＭＳ Ｐゴシック" charset="0"/>
              </a:defRPr>
            </a:lvl3pPr>
            <a:lvl4pPr marL="1600200" indent="-228600" eaLnBrk="0" hangingPunct="0">
              <a:defRPr sz="3200">
                <a:solidFill>
                  <a:schemeClr val="tx1"/>
                </a:solidFill>
                <a:latin typeface="Times New Roman" charset="0"/>
                <a:ea typeface="ＭＳ Ｐゴシック" charset="0"/>
              </a:defRPr>
            </a:lvl4pPr>
            <a:lvl5pPr marL="2057400" indent="-228600" eaLnBrk="0" hangingPunct="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eaLnBrk="1" hangingPunct="1"/>
            <a:r>
              <a:rPr lang="en-US" sz="1200"/>
              <a:t>Skender Ahmeti</a:t>
            </a:r>
          </a:p>
        </p:txBody>
      </p:sp>
      <p:sp>
        <p:nvSpPr>
          <p:cNvPr id="24580" name="Rectangle 205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imes New Roman" charset="0"/>
                <a:ea typeface="ＭＳ Ｐゴシック" charset="0"/>
              </a:defRPr>
            </a:lvl1pPr>
            <a:lvl2pPr marL="742950" indent="-285750" eaLnBrk="0" hangingPunct="0">
              <a:defRPr sz="3200">
                <a:solidFill>
                  <a:schemeClr val="tx1"/>
                </a:solidFill>
                <a:latin typeface="Times New Roman" charset="0"/>
                <a:ea typeface="ＭＳ Ｐゴシック" charset="0"/>
              </a:defRPr>
            </a:lvl2pPr>
            <a:lvl3pPr marL="1143000" indent="-228600" eaLnBrk="0" hangingPunct="0">
              <a:defRPr sz="3200">
                <a:solidFill>
                  <a:schemeClr val="tx1"/>
                </a:solidFill>
                <a:latin typeface="Times New Roman" charset="0"/>
                <a:ea typeface="ＭＳ Ｐゴシック" charset="0"/>
              </a:defRPr>
            </a:lvl3pPr>
            <a:lvl4pPr marL="1600200" indent="-228600" eaLnBrk="0" hangingPunct="0">
              <a:defRPr sz="3200">
                <a:solidFill>
                  <a:schemeClr val="tx1"/>
                </a:solidFill>
                <a:latin typeface="Times New Roman" charset="0"/>
                <a:ea typeface="ＭＳ Ｐゴシック" charset="0"/>
              </a:defRPr>
            </a:lvl4pPr>
            <a:lvl5pPr marL="2057400" indent="-228600" eaLnBrk="0" hangingPunct="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eaLnBrk="1" hangingPunct="1"/>
            <a:fld id="{DE4EAF32-64FE-8A44-9D9A-17EB44D4673E}" type="slidenum">
              <a:rPr lang="en-US" sz="1200"/>
              <a:pPr eaLnBrk="1" hangingPunct="1"/>
              <a:t>4</a:t>
            </a:fld>
            <a:endParaRPr lang="en-US" sz="1200"/>
          </a:p>
        </p:txBody>
      </p:sp>
      <p:sp>
        <p:nvSpPr>
          <p:cNvPr id="24581" name="Rectangle 2"/>
          <p:cNvSpPr>
            <a:spLocks noGrp="1" noRot="1" noChangeAspect="1" noChangeArrowheads="1" noTextEdit="1"/>
          </p:cNvSpPr>
          <p:nvPr>
            <p:ph type="sldImg"/>
          </p:nvPr>
        </p:nvSpPr>
        <p:spPr>
          <a:ln/>
        </p:spPr>
      </p:sp>
      <p:sp>
        <p:nvSpPr>
          <p:cNvPr id="2458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sq-A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05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imes New Roman" charset="0"/>
                <a:ea typeface="ＭＳ Ｐゴシック" charset="0"/>
              </a:defRPr>
            </a:lvl1pPr>
            <a:lvl2pPr marL="742950" indent="-285750" eaLnBrk="0" hangingPunct="0">
              <a:defRPr sz="3200">
                <a:solidFill>
                  <a:schemeClr val="tx1"/>
                </a:solidFill>
                <a:latin typeface="Times New Roman" charset="0"/>
                <a:ea typeface="ＭＳ Ｐゴシック" charset="0"/>
              </a:defRPr>
            </a:lvl2pPr>
            <a:lvl3pPr marL="1143000" indent="-228600" eaLnBrk="0" hangingPunct="0">
              <a:defRPr sz="3200">
                <a:solidFill>
                  <a:schemeClr val="tx1"/>
                </a:solidFill>
                <a:latin typeface="Times New Roman" charset="0"/>
                <a:ea typeface="ＭＳ Ｐゴシック" charset="0"/>
              </a:defRPr>
            </a:lvl3pPr>
            <a:lvl4pPr marL="1600200" indent="-228600" eaLnBrk="0" hangingPunct="0">
              <a:defRPr sz="3200">
                <a:solidFill>
                  <a:schemeClr val="tx1"/>
                </a:solidFill>
                <a:latin typeface="Times New Roman" charset="0"/>
                <a:ea typeface="ＭＳ Ｐゴシック" charset="0"/>
              </a:defRPr>
            </a:lvl4pPr>
            <a:lvl5pPr marL="2057400" indent="-228600" eaLnBrk="0" hangingPunct="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eaLnBrk="1" hangingPunct="1"/>
            <a:fld id="{97C3CBC9-C343-D843-BF1F-2D80DC7CF453}" type="datetime1">
              <a:rPr lang="en-US" sz="1200"/>
              <a:pPr eaLnBrk="1" hangingPunct="1"/>
              <a:t>23/03/2012</a:t>
            </a:fld>
            <a:endParaRPr lang="en-US" sz="1200"/>
          </a:p>
        </p:txBody>
      </p:sp>
      <p:sp>
        <p:nvSpPr>
          <p:cNvPr id="25603" name="Rectangle 2054"/>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imes New Roman" charset="0"/>
                <a:ea typeface="ＭＳ Ｐゴシック" charset="0"/>
              </a:defRPr>
            </a:lvl1pPr>
            <a:lvl2pPr marL="742950" indent="-285750" eaLnBrk="0" hangingPunct="0">
              <a:defRPr sz="3200">
                <a:solidFill>
                  <a:schemeClr val="tx1"/>
                </a:solidFill>
                <a:latin typeface="Times New Roman" charset="0"/>
                <a:ea typeface="ＭＳ Ｐゴシック" charset="0"/>
              </a:defRPr>
            </a:lvl2pPr>
            <a:lvl3pPr marL="1143000" indent="-228600" eaLnBrk="0" hangingPunct="0">
              <a:defRPr sz="3200">
                <a:solidFill>
                  <a:schemeClr val="tx1"/>
                </a:solidFill>
                <a:latin typeface="Times New Roman" charset="0"/>
                <a:ea typeface="ＭＳ Ｐゴシック" charset="0"/>
              </a:defRPr>
            </a:lvl3pPr>
            <a:lvl4pPr marL="1600200" indent="-228600" eaLnBrk="0" hangingPunct="0">
              <a:defRPr sz="3200">
                <a:solidFill>
                  <a:schemeClr val="tx1"/>
                </a:solidFill>
                <a:latin typeface="Times New Roman" charset="0"/>
                <a:ea typeface="ＭＳ Ｐゴシック" charset="0"/>
              </a:defRPr>
            </a:lvl4pPr>
            <a:lvl5pPr marL="2057400" indent="-228600" eaLnBrk="0" hangingPunct="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eaLnBrk="1" hangingPunct="1"/>
            <a:r>
              <a:rPr lang="en-US" sz="1200"/>
              <a:t>Skender Ahmeti</a:t>
            </a:r>
          </a:p>
        </p:txBody>
      </p:sp>
      <p:sp>
        <p:nvSpPr>
          <p:cNvPr id="25604" name="Rectangle 205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imes New Roman" charset="0"/>
                <a:ea typeface="ＭＳ Ｐゴシック" charset="0"/>
              </a:defRPr>
            </a:lvl1pPr>
            <a:lvl2pPr marL="742950" indent="-285750" eaLnBrk="0" hangingPunct="0">
              <a:defRPr sz="3200">
                <a:solidFill>
                  <a:schemeClr val="tx1"/>
                </a:solidFill>
                <a:latin typeface="Times New Roman" charset="0"/>
                <a:ea typeface="ＭＳ Ｐゴシック" charset="0"/>
              </a:defRPr>
            </a:lvl2pPr>
            <a:lvl3pPr marL="1143000" indent="-228600" eaLnBrk="0" hangingPunct="0">
              <a:defRPr sz="3200">
                <a:solidFill>
                  <a:schemeClr val="tx1"/>
                </a:solidFill>
                <a:latin typeface="Times New Roman" charset="0"/>
                <a:ea typeface="ＭＳ Ｐゴシック" charset="0"/>
              </a:defRPr>
            </a:lvl3pPr>
            <a:lvl4pPr marL="1600200" indent="-228600" eaLnBrk="0" hangingPunct="0">
              <a:defRPr sz="3200">
                <a:solidFill>
                  <a:schemeClr val="tx1"/>
                </a:solidFill>
                <a:latin typeface="Times New Roman" charset="0"/>
                <a:ea typeface="ＭＳ Ｐゴシック" charset="0"/>
              </a:defRPr>
            </a:lvl4pPr>
            <a:lvl5pPr marL="2057400" indent="-228600" eaLnBrk="0" hangingPunct="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eaLnBrk="1" hangingPunct="1"/>
            <a:fld id="{F234DBC8-FFCC-3F42-A9AB-265AEB695975}" type="slidenum">
              <a:rPr lang="en-US" sz="1200"/>
              <a:pPr eaLnBrk="1" hangingPunct="1"/>
              <a:t>5</a:t>
            </a:fld>
            <a:endParaRPr lang="en-US" sz="1200"/>
          </a:p>
        </p:txBody>
      </p:sp>
      <p:sp>
        <p:nvSpPr>
          <p:cNvPr id="25605" name="Rectangle 2"/>
          <p:cNvSpPr>
            <a:spLocks noGrp="1" noRot="1" noChangeAspect="1" noChangeArrowheads="1" noTextEdit="1"/>
          </p:cNvSpPr>
          <p:nvPr>
            <p:ph type="sldImg"/>
          </p:nvPr>
        </p:nvSpPr>
        <p:spPr>
          <a:ln w="12700" cap="flat">
            <a:solidFill>
              <a:schemeClr val="tx1"/>
            </a:solidFill>
          </a:ln>
        </p:spPr>
      </p:sp>
      <p:sp>
        <p:nvSpPr>
          <p:cNvPr id="2560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0488" tIns="44450" rIns="90488" bIns="44450"/>
          <a:lstStyle/>
          <a:p>
            <a:pPr eaLnBrk="1" hangingPunct="1"/>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05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a:solidFill>
                  <a:schemeClr val="tx1"/>
                </a:solidFill>
                <a:latin typeface="Verdana" charset="0"/>
                <a:ea typeface="ＭＳ Ｐゴシック" charset="0"/>
              </a:defRPr>
            </a:lvl1pPr>
            <a:lvl2pPr marL="742950" indent="-285750" defTabSz="923925">
              <a:defRPr>
                <a:solidFill>
                  <a:schemeClr val="tx1"/>
                </a:solidFill>
                <a:latin typeface="Verdana" charset="0"/>
                <a:ea typeface="ＭＳ Ｐゴシック" charset="0"/>
              </a:defRPr>
            </a:lvl2pPr>
            <a:lvl3pPr marL="1143000" indent="-228600" defTabSz="923925">
              <a:defRPr>
                <a:solidFill>
                  <a:schemeClr val="tx1"/>
                </a:solidFill>
                <a:latin typeface="Verdana" charset="0"/>
                <a:ea typeface="ＭＳ Ｐゴシック" charset="0"/>
              </a:defRPr>
            </a:lvl3pPr>
            <a:lvl4pPr marL="1600200" indent="-228600" defTabSz="923925">
              <a:defRPr>
                <a:solidFill>
                  <a:schemeClr val="tx1"/>
                </a:solidFill>
                <a:latin typeface="Verdana" charset="0"/>
                <a:ea typeface="ＭＳ Ｐゴシック" charset="0"/>
              </a:defRPr>
            </a:lvl4pPr>
            <a:lvl5pPr marL="2057400" indent="-228600" defTabSz="923925">
              <a:defRPr>
                <a:solidFill>
                  <a:schemeClr val="tx1"/>
                </a:solidFill>
                <a:latin typeface="Verdana" charset="0"/>
                <a:ea typeface="ＭＳ Ｐゴシック" charset="0"/>
              </a:defRPr>
            </a:lvl5pPr>
            <a:lvl6pPr marL="2514600" indent="-228600" defTabSz="923925" eaLnBrk="0" fontAlgn="base" hangingPunct="0">
              <a:spcBef>
                <a:spcPct val="0"/>
              </a:spcBef>
              <a:spcAft>
                <a:spcPct val="0"/>
              </a:spcAft>
              <a:defRPr>
                <a:solidFill>
                  <a:schemeClr val="tx1"/>
                </a:solidFill>
                <a:latin typeface="Verdana" charset="0"/>
                <a:ea typeface="ＭＳ Ｐゴシック" charset="0"/>
              </a:defRPr>
            </a:lvl6pPr>
            <a:lvl7pPr marL="2971800" indent="-228600" defTabSz="923925" eaLnBrk="0" fontAlgn="base" hangingPunct="0">
              <a:spcBef>
                <a:spcPct val="0"/>
              </a:spcBef>
              <a:spcAft>
                <a:spcPct val="0"/>
              </a:spcAft>
              <a:defRPr>
                <a:solidFill>
                  <a:schemeClr val="tx1"/>
                </a:solidFill>
                <a:latin typeface="Verdana" charset="0"/>
                <a:ea typeface="ＭＳ Ｐゴシック" charset="0"/>
              </a:defRPr>
            </a:lvl7pPr>
            <a:lvl8pPr marL="3429000" indent="-228600" defTabSz="923925" eaLnBrk="0" fontAlgn="base" hangingPunct="0">
              <a:spcBef>
                <a:spcPct val="0"/>
              </a:spcBef>
              <a:spcAft>
                <a:spcPct val="0"/>
              </a:spcAft>
              <a:defRPr>
                <a:solidFill>
                  <a:schemeClr val="tx1"/>
                </a:solidFill>
                <a:latin typeface="Verdana" charset="0"/>
                <a:ea typeface="ＭＳ Ｐゴシック" charset="0"/>
              </a:defRPr>
            </a:lvl8pPr>
            <a:lvl9pPr marL="3886200" indent="-228600" defTabSz="923925" eaLnBrk="0" fontAlgn="base" hangingPunct="0">
              <a:spcBef>
                <a:spcPct val="0"/>
              </a:spcBef>
              <a:spcAft>
                <a:spcPct val="0"/>
              </a:spcAft>
              <a:defRPr>
                <a:solidFill>
                  <a:schemeClr val="tx1"/>
                </a:solidFill>
                <a:latin typeface="Verdana" charset="0"/>
                <a:ea typeface="ＭＳ Ｐゴシック" charset="0"/>
              </a:defRPr>
            </a:lvl9pPr>
          </a:lstStyle>
          <a:p>
            <a:fld id="{B95F251C-AB9D-404E-AC66-2FAFBFA6064F}" type="datetime1">
              <a:rPr lang="en-US">
                <a:latin typeface="Arial" charset="0"/>
              </a:rPr>
              <a:pPr/>
              <a:t>23/03/2012</a:t>
            </a:fld>
            <a:endParaRPr lang="en-US">
              <a:latin typeface="Arial" charset="0"/>
            </a:endParaRPr>
          </a:p>
        </p:txBody>
      </p:sp>
      <p:sp>
        <p:nvSpPr>
          <p:cNvPr id="172035" name="Rectangle 2054"/>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a:solidFill>
                  <a:schemeClr val="tx1"/>
                </a:solidFill>
                <a:latin typeface="Verdana" charset="0"/>
                <a:ea typeface="ＭＳ Ｐゴシック" charset="0"/>
              </a:defRPr>
            </a:lvl1pPr>
            <a:lvl2pPr marL="742950" indent="-285750" defTabSz="923925">
              <a:defRPr>
                <a:solidFill>
                  <a:schemeClr val="tx1"/>
                </a:solidFill>
                <a:latin typeface="Verdana" charset="0"/>
                <a:ea typeface="ＭＳ Ｐゴシック" charset="0"/>
              </a:defRPr>
            </a:lvl2pPr>
            <a:lvl3pPr marL="1143000" indent="-228600" defTabSz="923925">
              <a:defRPr>
                <a:solidFill>
                  <a:schemeClr val="tx1"/>
                </a:solidFill>
                <a:latin typeface="Verdana" charset="0"/>
                <a:ea typeface="ＭＳ Ｐゴシック" charset="0"/>
              </a:defRPr>
            </a:lvl3pPr>
            <a:lvl4pPr marL="1600200" indent="-228600" defTabSz="923925">
              <a:defRPr>
                <a:solidFill>
                  <a:schemeClr val="tx1"/>
                </a:solidFill>
                <a:latin typeface="Verdana" charset="0"/>
                <a:ea typeface="ＭＳ Ｐゴシック" charset="0"/>
              </a:defRPr>
            </a:lvl4pPr>
            <a:lvl5pPr marL="2057400" indent="-228600" defTabSz="923925">
              <a:defRPr>
                <a:solidFill>
                  <a:schemeClr val="tx1"/>
                </a:solidFill>
                <a:latin typeface="Verdana" charset="0"/>
                <a:ea typeface="ＭＳ Ｐゴシック" charset="0"/>
              </a:defRPr>
            </a:lvl5pPr>
            <a:lvl6pPr marL="2514600" indent="-228600" defTabSz="923925" eaLnBrk="0" fontAlgn="base" hangingPunct="0">
              <a:spcBef>
                <a:spcPct val="0"/>
              </a:spcBef>
              <a:spcAft>
                <a:spcPct val="0"/>
              </a:spcAft>
              <a:defRPr>
                <a:solidFill>
                  <a:schemeClr val="tx1"/>
                </a:solidFill>
                <a:latin typeface="Verdana" charset="0"/>
                <a:ea typeface="ＭＳ Ｐゴシック" charset="0"/>
              </a:defRPr>
            </a:lvl6pPr>
            <a:lvl7pPr marL="2971800" indent="-228600" defTabSz="923925" eaLnBrk="0" fontAlgn="base" hangingPunct="0">
              <a:spcBef>
                <a:spcPct val="0"/>
              </a:spcBef>
              <a:spcAft>
                <a:spcPct val="0"/>
              </a:spcAft>
              <a:defRPr>
                <a:solidFill>
                  <a:schemeClr val="tx1"/>
                </a:solidFill>
                <a:latin typeface="Verdana" charset="0"/>
                <a:ea typeface="ＭＳ Ｐゴシック" charset="0"/>
              </a:defRPr>
            </a:lvl7pPr>
            <a:lvl8pPr marL="3429000" indent="-228600" defTabSz="923925" eaLnBrk="0" fontAlgn="base" hangingPunct="0">
              <a:spcBef>
                <a:spcPct val="0"/>
              </a:spcBef>
              <a:spcAft>
                <a:spcPct val="0"/>
              </a:spcAft>
              <a:defRPr>
                <a:solidFill>
                  <a:schemeClr val="tx1"/>
                </a:solidFill>
                <a:latin typeface="Verdana" charset="0"/>
                <a:ea typeface="ＭＳ Ｐゴシック" charset="0"/>
              </a:defRPr>
            </a:lvl8pPr>
            <a:lvl9pPr marL="3886200" indent="-228600" defTabSz="923925" eaLnBrk="0" fontAlgn="base" hangingPunct="0">
              <a:spcBef>
                <a:spcPct val="0"/>
              </a:spcBef>
              <a:spcAft>
                <a:spcPct val="0"/>
              </a:spcAft>
              <a:defRPr>
                <a:solidFill>
                  <a:schemeClr val="tx1"/>
                </a:solidFill>
                <a:latin typeface="Verdana" charset="0"/>
                <a:ea typeface="ＭＳ Ｐゴシック" charset="0"/>
              </a:defRPr>
            </a:lvl9pPr>
          </a:lstStyle>
          <a:p>
            <a:r>
              <a:rPr lang="en-US">
                <a:latin typeface="Arial" charset="0"/>
              </a:rPr>
              <a:t>Skender Ahmeti</a:t>
            </a:r>
          </a:p>
        </p:txBody>
      </p:sp>
      <p:sp>
        <p:nvSpPr>
          <p:cNvPr id="172036" name="Rectangle 205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a:solidFill>
                  <a:schemeClr val="tx1"/>
                </a:solidFill>
                <a:latin typeface="Verdana" charset="0"/>
                <a:ea typeface="ＭＳ Ｐゴシック" charset="0"/>
              </a:defRPr>
            </a:lvl1pPr>
            <a:lvl2pPr marL="742950" indent="-285750" defTabSz="923925">
              <a:defRPr>
                <a:solidFill>
                  <a:schemeClr val="tx1"/>
                </a:solidFill>
                <a:latin typeface="Verdana" charset="0"/>
                <a:ea typeface="ＭＳ Ｐゴシック" charset="0"/>
              </a:defRPr>
            </a:lvl2pPr>
            <a:lvl3pPr marL="1143000" indent="-228600" defTabSz="923925">
              <a:defRPr>
                <a:solidFill>
                  <a:schemeClr val="tx1"/>
                </a:solidFill>
                <a:latin typeface="Verdana" charset="0"/>
                <a:ea typeface="ＭＳ Ｐゴシック" charset="0"/>
              </a:defRPr>
            </a:lvl3pPr>
            <a:lvl4pPr marL="1600200" indent="-228600" defTabSz="923925">
              <a:defRPr>
                <a:solidFill>
                  <a:schemeClr val="tx1"/>
                </a:solidFill>
                <a:latin typeface="Verdana" charset="0"/>
                <a:ea typeface="ＭＳ Ｐゴシック" charset="0"/>
              </a:defRPr>
            </a:lvl4pPr>
            <a:lvl5pPr marL="2057400" indent="-228600" defTabSz="923925">
              <a:defRPr>
                <a:solidFill>
                  <a:schemeClr val="tx1"/>
                </a:solidFill>
                <a:latin typeface="Verdana" charset="0"/>
                <a:ea typeface="ＭＳ Ｐゴシック" charset="0"/>
              </a:defRPr>
            </a:lvl5pPr>
            <a:lvl6pPr marL="2514600" indent="-228600" defTabSz="923925" eaLnBrk="0" fontAlgn="base" hangingPunct="0">
              <a:spcBef>
                <a:spcPct val="0"/>
              </a:spcBef>
              <a:spcAft>
                <a:spcPct val="0"/>
              </a:spcAft>
              <a:defRPr>
                <a:solidFill>
                  <a:schemeClr val="tx1"/>
                </a:solidFill>
                <a:latin typeface="Verdana" charset="0"/>
                <a:ea typeface="ＭＳ Ｐゴシック" charset="0"/>
              </a:defRPr>
            </a:lvl6pPr>
            <a:lvl7pPr marL="2971800" indent="-228600" defTabSz="923925" eaLnBrk="0" fontAlgn="base" hangingPunct="0">
              <a:spcBef>
                <a:spcPct val="0"/>
              </a:spcBef>
              <a:spcAft>
                <a:spcPct val="0"/>
              </a:spcAft>
              <a:defRPr>
                <a:solidFill>
                  <a:schemeClr val="tx1"/>
                </a:solidFill>
                <a:latin typeface="Verdana" charset="0"/>
                <a:ea typeface="ＭＳ Ｐゴシック" charset="0"/>
              </a:defRPr>
            </a:lvl7pPr>
            <a:lvl8pPr marL="3429000" indent="-228600" defTabSz="923925" eaLnBrk="0" fontAlgn="base" hangingPunct="0">
              <a:spcBef>
                <a:spcPct val="0"/>
              </a:spcBef>
              <a:spcAft>
                <a:spcPct val="0"/>
              </a:spcAft>
              <a:defRPr>
                <a:solidFill>
                  <a:schemeClr val="tx1"/>
                </a:solidFill>
                <a:latin typeface="Verdana" charset="0"/>
                <a:ea typeface="ＭＳ Ｐゴシック" charset="0"/>
              </a:defRPr>
            </a:lvl8pPr>
            <a:lvl9pPr marL="3886200" indent="-228600" defTabSz="923925" eaLnBrk="0" fontAlgn="base" hangingPunct="0">
              <a:spcBef>
                <a:spcPct val="0"/>
              </a:spcBef>
              <a:spcAft>
                <a:spcPct val="0"/>
              </a:spcAft>
              <a:defRPr>
                <a:solidFill>
                  <a:schemeClr val="tx1"/>
                </a:solidFill>
                <a:latin typeface="Verdana" charset="0"/>
                <a:ea typeface="ＭＳ Ｐゴシック" charset="0"/>
              </a:defRPr>
            </a:lvl9pPr>
          </a:lstStyle>
          <a:p>
            <a:fld id="{C2FD46B6-2DA5-BE47-B756-EED2ED3479C4}" type="slidenum">
              <a:rPr lang="en-US">
                <a:latin typeface="Arial" charset="0"/>
              </a:rPr>
              <a:pPr/>
              <a:t>12</a:t>
            </a:fld>
            <a:endParaRPr lang="en-US">
              <a:latin typeface="Arial" charset="0"/>
            </a:endParaRPr>
          </a:p>
        </p:txBody>
      </p:sp>
      <p:sp>
        <p:nvSpPr>
          <p:cNvPr id="172037" name="Rectangle 2"/>
          <p:cNvSpPr>
            <a:spLocks noChangeArrowheads="1" noTextEdit="1"/>
          </p:cNvSpPr>
          <p:nvPr>
            <p:ph type="sldImg"/>
          </p:nvPr>
        </p:nvSpPr>
        <p:spPr>
          <a:ln/>
        </p:spPr>
      </p:sp>
      <p:sp>
        <p:nvSpPr>
          <p:cNvPr id="17203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sq-AL">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8D4E39-2CD4-CF40-A4BE-F6EFDBE25553}" type="datetimeFigureOut">
              <a:rPr lang="en-US" smtClean="0"/>
              <a:t>23/03/2012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EA1204-3CE5-2449-9003-AA1567D6599A}" type="slidenum">
              <a:rPr lang="en-US" smtClean="0"/>
              <a:t>‹#›</a:t>
            </a:fld>
            <a:endParaRPr lang="en-US"/>
          </a:p>
        </p:txBody>
      </p:sp>
    </p:spTree>
    <p:extLst>
      <p:ext uri="{BB962C8B-B14F-4D97-AF65-F5344CB8AC3E}">
        <p14:creationId xmlns:p14="http://schemas.microsoft.com/office/powerpoint/2010/main" val="3841328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8D4E39-2CD4-CF40-A4BE-F6EFDBE25553}" type="datetimeFigureOut">
              <a:rPr lang="en-US" smtClean="0"/>
              <a:t>23/03/2012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EA1204-3CE5-2449-9003-AA1567D6599A}" type="slidenum">
              <a:rPr lang="en-US" smtClean="0"/>
              <a:t>‹#›</a:t>
            </a:fld>
            <a:endParaRPr lang="en-US"/>
          </a:p>
        </p:txBody>
      </p:sp>
    </p:spTree>
    <p:extLst>
      <p:ext uri="{BB962C8B-B14F-4D97-AF65-F5344CB8AC3E}">
        <p14:creationId xmlns:p14="http://schemas.microsoft.com/office/powerpoint/2010/main" val="3818801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8D4E39-2CD4-CF40-A4BE-F6EFDBE25553}" type="datetimeFigureOut">
              <a:rPr lang="en-US" smtClean="0"/>
              <a:t>23/03/2012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EA1204-3CE5-2449-9003-AA1567D6599A}" type="slidenum">
              <a:rPr lang="en-US" smtClean="0"/>
              <a:t>‹#›</a:t>
            </a:fld>
            <a:endParaRPr lang="en-US"/>
          </a:p>
        </p:txBody>
      </p:sp>
    </p:spTree>
    <p:extLst>
      <p:ext uri="{BB962C8B-B14F-4D97-AF65-F5344CB8AC3E}">
        <p14:creationId xmlns:p14="http://schemas.microsoft.com/office/powerpoint/2010/main" val="602523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8D4E39-2CD4-CF40-A4BE-F6EFDBE25553}" type="datetimeFigureOut">
              <a:rPr lang="en-US" smtClean="0"/>
              <a:t>23/03/2012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EA1204-3CE5-2449-9003-AA1567D6599A}" type="slidenum">
              <a:rPr lang="en-US" smtClean="0"/>
              <a:t>‹#›</a:t>
            </a:fld>
            <a:endParaRPr lang="en-US"/>
          </a:p>
        </p:txBody>
      </p:sp>
    </p:spTree>
    <p:extLst>
      <p:ext uri="{BB962C8B-B14F-4D97-AF65-F5344CB8AC3E}">
        <p14:creationId xmlns:p14="http://schemas.microsoft.com/office/powerpoint/2010/main" val="2605200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8D4E39-2CD4-CF40-A4BE-F6EFDBE25553}" type="datetimeFigureOut">
              <a:rPr lang="en-US" smtClean="0"/>
              <a:t>23/03/2012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EA1204-3CE5-2449-9003-AA1567D6599A}" type="slidenum">
              <a:rPr lang="en-US" smtClean="0"/>
              <a:t>‹#›</a:t>
            </a:fld>
            <a:endParaRPr lang="en-US"/>
          </a:p>
        </p:txBody>
      </p:sp>
    </p:spTree>
    <p:extLst>
      <p:ext uri="{BB962C8B-B14F-4D97-AF65-F5344CB8AC3E}">
        <p14:creationId xmlns:p14="http://schemas.microsoft.com/office/powerpoint/2010/main" val="584872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8D4E39-2CD4-CF40-A4BE-F6EFDBE25553}" type="datetimeFigureOut">
              <a:rPr lang="en-US" smtClean="0"/>
              <a:t>23/03/2012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EA1204-3CE5-2449-9003-AA1567D6599A}" type="slidenum">
              <a:rPr lang="en-US" smtClean="0"/>
              <a:t>‹#›</a:t>
            </a:fld>
            <a:endParaRPr lang="en-US"/>
          </a:p>
        </p:txBody>
      </p:sp>
    </p:spTree>
    <p:extLst>
      <p:ext uri="{BB962C8B-B14F-4D97-AF65-F5344CB8AC3E}">
        <p14:creationId xmlns:p14="http://schemas.microsoft.com/office/powerpoint/2010/main" val="2360124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8D4E39-2CD4-CF40-A4BE-F6EFDBE25553}" type="datetimeFigureOut">
              <a:rPr lang="en-US" smtClean="0"/>
              <a:t>23/03/2012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EA1204-3CE5-2449-9003-AA1567D6599A}" type="slidenum">
              <a:rPr lang="en-US" smtClean="0"/>
              <a:t>‹#›</a:t>
            </a:fld>
            <a:endParaRPr lang="en-US"/>
          </a:p>
        </p:txBody>
      </p:sp>
    </p:spTree>
    <p:extLst>
      <p:ext uri="{BB962C8B-B14F-4D97-AF65-F5344CB8AC3E}">
        <p14:creationId xmlns:p14="http://schemas.microsoft.com/office/powerpoint/2010/main" val="1800607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8D4E39-2CD4-CF40-A4BE-F6EFDBE25553}" type="datetimeFigureOut">
              <a:rPr lang="en-US" smtClean="0"/>
              <a:t>23/03/2012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EA1204-3CE5-2449-9003-AA1567D6599A}" type="slidenum">
              <a:rPr lang="en-US" smtClean="0"/>
              <a:t>‹#›</a:t>
            </a:fld>
            <a:endParaRPr lang="en-US"/>
          </a:p>
        </p:txBody>
      </p:sp>
    </p:spTree>
    <p:extLst>
      <p:ext uri="{BB962C8B-B14F-4D97-AF65-F5344CB8AC3E}">
        <p14:creationId xmlns:p14="http://schemas.microsoft.com/office/powerpoint/2010/main" val="2581471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8D4E39-2CD4-CF40-A4BE-F6EFDBE25553}" type="datetimeFigureOut">
              <a:rPr lang="en-US" smtClean="0"/>
              <a:t>23/03/2012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EA1204-3CE5-2449-9003-AA1567D6599A}" type="slidenum">
              <a:rPr lang="en-US" smtClean="0"/>
              <a:t>‹#›</a:t>
            </a:fld>
            <a:endParaRPr lang="en-US"/>
          </a:p>
        </p:txBody>
      </p:sp>
    </p:spTree>
    <p:extLst>
      <p:ext uri="{BB962C8B-B14F-4D97-AF65-F5344CB8AC3E}">
        <p14:creationId xmlns:p14="http://schemas.microsoft.com/office/powerpoint/2010/main" val="1712333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8D4E39-2CD4-CF40-A4BE-F6EFDBE25553}" type="datetimeFigureOut">
              <a:rPr lang="en-US" smtClean="0"/>
              <a:t>23/03/2012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EA1204-3CE5-2449-9003-AA1567D6599A}" type="slidenum">
              <a:rPr lang="en-US" smtClean="0"/>
              <a:t>‹#›</a:t>
            </a:fld>
            <a:endParaRPr lang="en-US"/>
          </a:p>
        </p:txBody>
      </p:sp>
    </p:spTree>
    <p:extLst>
      <p:ext uri="{BB962C8B-B14F-4D97-AF65-F5344CB8AC3E}">
        <p14:creationId xmlns:p14="http://schemas.microsoft.com/office/powerpoint/2010/main" val="325542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8D4E39-2CD4-CF40-A4BE-F6EFDBE25553}" type="datetimeFigureOut">
              <a:rPr lang="en-US" smtClean="0"/>
              <a:t>23/03/2012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EA1204-3CE5-2449-9003-AA1567D6599A}" type="slidenum">
              <a:rPr lang="en-US" smtClean="0"/>
              <a:t>‹#›</a:t>
            </a:fld>
            <a:endParaRPr lang="en-US"/>
          </a:p>
        </p:txBody>
      </p:sp>
    </p:spTree>
    <p:extLst>
      <p:ext uri="{BB962C8B-B14F-4D97-AF65-F5344CB8AC3E}">
        <p14:creationId xmlns:p14="http://schemas.microsoft.com/office/powerpoint/2010/main" val="41868778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8D4E39-2CD4-CF40-A4BE-F6EFDBE25553}" type="datetimeFigureOut">
              <a:rPr lang="en-US" smtClean="0"/>
              <a:t>23/03/2012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EA1204-3CE5-2449-9003-AA1567D6599A}" type="slidenum">
              <a:rPr lang="en-US" smtClean="0"/>
              <a:t>‹#›</a:t>
            </a:fld>
            <a:endParaRPr lang="en-US"/>
          </a:p>
        </p:txBody>
      </p:sp>
    </p:spTree>
    <p:extLst>
      <p:ext uri="{BB962C8B-B14F-4D97-AF65-F5344CB8AC3E}">
        <p14:creationId xmlns:p14="http://schemas.microsoft.com/office/powerpoint/2010/main" val="39019345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ctrTitle"/>
          </p:nvPr>
        </p:nvSpPr>
        <p:spPr>
          <a:xfrm>
            <a:off x="914400" y="1981200"/>
            <a:ext cx="7315200" cy="1857375"/>
          </a:xfrm>
        </p:spPr>
        <p:txBody>
          <a:bodyPr wrap="none" lIns="90488" tIns="44450" rIns="90488" bIns="44450">
            <a:normAutofit/>
          </a:bodyPr>
          <a:lstStyle/>
          <a:p>
            <a:pPr eaLnBrk="1" hangingPunct="1">
              <a:spcBef>
                <a:spcPct val="20000"/>
              </a:spcBef>
            </a:pPr>
            <a:r>
              <a:rPr lang="sq-AL" b="1">
                <a:solidFill>
                  <a:srgbClr val="FF3300"/>
                </a:solidFill>
                <a:effectLst>
                  <a:outerShdw blurRad="38100" dist="38100" dir="2700000" algn="tl">
                    <a:srgbClr val="DDDDDD"/>
                  </a:outerShdw>
                </a:effectLst>
                <a:latin typeface="Calibri" charset="0"/>
              </a:rPr>
              <a:t>Metodat e ndarjes së </a:t>
            </a:r>
            <a:br>
              <a:rPr lang="sq-AL" b="1">
                <a:solidFill>
                  <a:srgbClr val="FF3300"/>
                </a:solidFill>
                <a:effectLst>
                  <a:outerShdw blurRad="38100" dist="38100" dir="2700000" algn="tl">
                    <a:srgbClr val="DDDDDD"/>
                  </a:outerShdw>
                </a:effectLst>
                <a:latin typeface="Calibri" charset="0"/>
              </a:rPr>
            </a:br>
            <a:r>
              <a:rPr lang="sq-AL" b="1">
                <a:solidFill>
                  <a:srgbClr val="FF3300"/>
                </a:solidFill>
                <a:effectLst>
                  <a:outerShdw blurRad="38100" dist="38100" dir="2700000" algn="tl">
                    <a:srgbClr val="DDDDDD"/>
                  </a:outerShdw>
                </a:effectLst>
                <a:latin typeface="Calibri" charset="0"/>
              </a:rPr>
              <a:t>kostove të përziera</a:t>
            </a:r>
            <a:endParaRPr lang="en-US" b="1">
              <a:solidFill>
                <a:srgbClr val="FF3300"/>
              </a:solidFill>
              <a:effectLst>
                <a:outerShdw blurRad="38100" dist="38100" dir="2700000" algn="tl">
                  <a:srgbClr val="DDDDDD"/>
                </a:outerShdw>
              </a:effectLst>
              <a:latin typeface="Calibri" charset="0"/>
            </a:endParaRPr>
          </a:p>
        </p:txBody>
      </p:sp>
      <p:sp>
        <p:nvSpPr>
          <p:cNvPr id="6146" name="Rectangle 10"/>
          <p:cNvSpPr>
            <a:spLocks noGrp="1" noChangeArrowheads="1"/>
          </p:cNvSpPr>
          <p:nvPr>
            <p:ph type="sldNum" sz="quarter" idx="12"/>
          </p:nvPr>
        </p:nvSpPr>
        <p:spPr/>
        <p:txBody>
          <a:bodyPr/>
          <a:lstStyle>
            <a:lvl1pPr eaLnBrk="0" hangingPunct="0">
              <a:defRPr sz="3200">
                <a:solidFill>
                  <a:schemeClr val="tx1"/>
                </a:solidFill>
                <a:latin typeface="Times New Roman" charset="0"/>
                <a:ea typeface="ＭＳ Ｐゴシック" charset="0"/>
              </a:defRPr>
            </a:lvl1pPr>
            <a:lvl2pPr marL="742950" indent="-285750" eaLnBrk="0" hangingPunct="0">
              <a:defRPr sz="3200">
                <a:solidFill>
                  <a:schemeClr val="tx1"/>
                </a:solidFill>
                <a:latin typeface="Times New Roman" charset="0"/>
                <a:ea typeface="ＭＳ Ｐゴシック" charset="0"/>
              </a:defRPr>
            </a:lvl2pPr>
            <a:lvl3pPr marL="1143000" indent="-228600" eaLnBrk="0" hangingPunct="0">
              <a:defRPr sz="3200">
                <a:solidFill>
                  <a:schemeClr val="tx1"/>
                </a:solidFill>
                <a:latin typeface="Times New Roman" charset="0"/>
                <a:ea typeface="ＭＳ Ｐゴシック" charset="0"/>
              </a:defRPr>
            </a:lvl3pPr>
            <a:lvl4pPr marL="1600200" indent="-228600" eaLnBrk="0" hangingPunct="0">
              <a:defRPr sz="3200">
                <a:solidFill>
                  <a:schemeClr val="tx1"/>
                </a:solidFill>
                <a:latin typeface="Times New Roman" charset="0"/>
                <a:ea typeface="ＭＳ Ｐゴシック" charset="0"/>
              </a:defRPr>
            </a:lvl4pPr>
            <a:lvl5pPr marL="2057400" indent="-228600" eaLnBrk="0" hangingPunct="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eaLnBrk="1" hangingPunct="1"/>
            <a:r>
              <a:rPr lang="sq-AL" sz="1200">
                <a:solidFill>
                  <a:srgbClr val="898989"/>
                </a:solidFill>
              </a:rPr>
              <a:t>1</a:t>
            </a:r>
            <a:r>
              <a:rPr lang="en-US" sz="1200">
                <a:solidFill>
                  <a:srgbClr val="898989"/>
                </a:solidFill>
              </a:rPr>
              <a:t>- </a:t>
            </a:r>
            <a:fld id="{49F81DDD-C600-0B4B-966C-1D4A8135BA6F}" type="slidenum">
              <a:rPr lang="en-US" sz="1200">
                <a:solidFill>
                  <a:srgbClr val="898989"/>
                </a:solidFill>
              </a:rPr>
              <a:pPr eaLnBrk="1" hangingPunct="1"/>
              <a:t>1</a:t>
            </a:fld>
            <a:endParaRPr lang="en-US" sz="1200">
              <a:solidFill>
                <a:srgbClr val="898989"/>
              </a:solidFill>
            </a:endParaRPr>
          </a:p>
        </p:txBody>
      </p:sp>
    </p:spTree>
    <p:extLst>
      <p:ext uri="{BB962C8B-B14F-4D97-AF65-F5344CB8AC3E}">
        <p14:creationId xmlns:p14="http://schemas.microsoft.com/office/powerpoint/2010/main" val="347187011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827088" y="301625"/>
            <a:ext cx="7856537" cy="1143000"/>
          </a:xfrm>
        </p:spPr>
        <p:txBody>
          <a:bodyPr/>
          <a:lstStyle/>
          <a:p>
            <a:pPr eaLnBrk="1" hangingPunct="1"/>
            <a:r>
              <a:rPr lang="sq-AL" sz="3200">
                <a:latin typeface="Calibri" charset="0"/>
              </a:rPr>
              <a:t>Shembull i përcaktimit të komponentit fiks me ndihmën e koeficientit të reagibilitetit</a:t>
            </a:r>
            <a:endParaRPr lang="en-US" sz="3200">
              <a:latin typeface="Calibri" charset="0"/>
            </a:endParaRPr>
          </a:p>
        </p:txBody>
      </p:sp>
      <p:sp>
        <p:nvSpPr>
          <p:cNvPr id="93186" name="Date Placeholder 2"/>
          <p:cNvSpPr>
            <a:spLocks noGrp="1"/>
          </p:cNvSpPr>
          <p:nvPr>
            <p:ph type="dt" sz="quarter" idx="10"/>
          </p:nvPr>
        </p:nvSpPr>
        <p:spPr/>
        <p:txBody>
          <a:bodyPr/>
          <a:lstStyle>
            <a:lvl1pPr>
              <a:defRPr>
                <a:solidFill>
                  <a:schemeClr val="tx1"/>
                </a:solidFill>
                <a:latin typeface="Verdana" charset="0"/>
                <a:ea typeface="ＭＳ Ｐゴシック" charset="0"/>
              </a:defRPr>
            </a:lvl1pPr>
            <a:lvl2pPr marL="742950" indent="-285750">
              <a:defRPr>
                <a:solidFill>
                  <a:schemeClr val="tx1"/>
                </a:solidFill>
                <a:latin typeface="Verdana" charset="0"/>
                <a:ea typeface="ＭＳ Ｐゴシック" charset="0"/>
              </a:defRPr>
            </a:lvl2pPr>
            <a:lvl3pPr marL="1143000" indent="-228600">
              <a:defRPr>
                <a:solidFill>
                  <a:schemeClr val="tx1"/>
                </a:solidFill>
                <a:latin typeface="Verdana" charset="0"/>
                <a:ea typeface="ＭＳ Ｐゴシック" charset="0"/>
              </a:defRPr>
            </a:lvl3pPr>
            <a:lvl4pPr marL="1600200" indent="-228600">
              <a:defRPr>
                <a:solidFill>
                  <a:schemeClr val="tx1"/>
                </a:solidFill>
                <a:latin typeface="Verdana" charset="0"/>
                <a:ea typeface="ＭＳ Ｐゴシック" charset="0"/>
              </a:defRPr>
            </a:lvl4pPr>
            <a:lvl5pPr marL="2057400" indent="-228600">
              <a:defRPr>
                <a:solidFill>
                  <a:schemeClr val="tx1"/>
                </a:solidFill>
                <a:latin typeface="Verdana" charset="0"/>
                <a:ea typeface="ＭＳ Ｐゴシック" charset="0"/>
              </a:defRPr>
            </a:lvl5pPr>
            <a:lvl6pPr marL="2514600" indent="-228600" eaLnBrk="0" fontAlgn="base" hangingPunct="0">
              <a:spcBef>
                <a:spcPct val="0"/>
              </a:spcBef>
              <a:spcAft>
                <a:spcPct val="0"/>
              </a:spcAft>
              <a:defRPr>
                <a:solidFill>
                  <a:schemeClr val="tx1"/>
                </a:solidFill>
                <a:latin typeface="Verdana" charset="0"/>
                <a:ea typeface="ＭＳ Ｐゴシック" charset="0"/>
              </a:defRPr>
            </a:lvl6pPr>
            <a:lvl7pPr marL="2971800" indent="-228600" eaLnBrk="0" fontAlgn="base" hangingPunct="0">
              <a:spcBef>
                <a:spcPct val="0"/>
              </a:spcBef>
              <a:spcAft>
                <a:spcPct val="0"/>
              </a:spcAft>
              <a:defRPr>
                <a:solidFill>
                  <a:schemeClr val="tx1"/>
                </a:solidFill>
                <a:latin typeface="Verdana" charset="0"/>
                <a:ea typeface="ＭＳ Ｐゴシック" charset="0"/>
              </a:defRPr>
            </a:lvl7pPr>
            <a:lvl8pPr marL="3429000" indent="-228600" eaLnBrk="0" fontAlgn="base" hangingPunct="0">
              <a:spcBef>
                <a:spcPct val="0"/>
              </a:spcBef>
              <a:spcAft>
                <a:spcPct val="0"/>
              </a:spcAft>
              <a:defRPr>
                <a:solidFill>
                  <a:schemeClr val="tx1"/>
                </a:solidFill>
                <a:latin typeface="Verdana" charset="0"/>
                <a:ea typeface="ＭＳ Ｐゴシック" charset="0"/>
              </a:defRPr>
            </a:lvl8pPr>
            <a:lvl9pPr marL="3886200" indent="-228600" eaLnBrk="0" fontAlgn="base" hangingPunct="0">
              <a:spcBef>
                <a:spcPct val="0"/>
              </a:spcBef>
              <a:spcAft>
                <a:spcPct val="0"/>
              </a:spcAft>
              <a:defRPr>
                <a:solidFill>
                  <a:schemeClr val="tx1"/>
                </a:solidFill>
                <a:latin typeface="Verdana" charset="0"/>
                <a:ea typeface="ＭＳ Ｐゴシック" charset="0"/>
              </a:defRPr>
            </a:lvl9pPr>
          </a:lstStyle>
          <a:p>
            <a:fld id="{B5F77E8C-4CBD-8043-BEB9-1650905FD912}" type="datetime1">
              <a:rPr lang="en-GB" smtClean="0">
                <a:solidFill>
                  <a:srgbClr val="898989"/>
                </a:solidFill>
              </a:rPr>
              <a:t>23/03/2012</a:t>
            </a:fld>
            <a:endParaRPr lang="en-US">
              <a:solidFill>
                <a:srgbClr val="898989"/>
              </a:solidFill>
            </a:endParaRPr>
          </a:p>
        </p:txBody>
      </p:sp>
      <p:sp>
        <p:nvSpPr>
          <p:cNvPr id="93187" name="Footer Placeholder 3"/>
          <p:cNvSpPr>
            <a:spLocks noGrp="1"/>
          </p:cNvSpPr>
          <p:nvPr>
            <p:ph type="ftr" sz="quarter" idx="11"/>
          </p:nvPr>
        </p:nvSpPr>
        <p:spPr/>
        <p:txBody>
          <a:bodyPr/>
          <a:lstStyle/>
          <a:p>
            <a:pPr>
              <a:defRPr/>
            </a:pPr>
            <a:endParaRPr lang="en-US"/>
          </a:p>
        </p:txBody>
      </p:sp>
      <p:sp>
        <p:nvSpPr>
          <p:cNvPr id="93188" name="Slide Number Placeholder 4"/>
          <p:cNvSpPr>
            <a:spLocks noGrp="1"/>
          </p:cNvSpPr>
          <p:nvPr>
            <p:ph type="sldNum" sz="quarter" idx="12"/>
          </p:nvPr>
        </p:nvSpPr>
        <p:spPr/>
        <p:txBody>
          <a:bodyPr/>
          <a:lstStyle>
            <a:lvl1pPr>
              <a:defRPr>
                <a:solidFill>
                  <a:schemeClr val="tx1"/>
                </a:solidFill>
                <a:latin typeface="Verdana" charset="0"/>
                <a:ea typeface="ＭＳ Ｐゴシック" charset="0"/>
              </a:defRPr>
            </a:lvl1pPr>
            <a:lvl2pPr marL="742950" indent="-285750">
              <a:defRPr>
                <a:solidFill>
                  <a:schemeClr val="tx1"/>
                </a:solidFill>
                <a:latin typeface="Verdana" charset="0"/>
                <a:ea typeface="ＭＳ Ｐゴシック" charset="0"/>
              </a:defRPr>
            </a:lvl2pPr>
            <a:lvl3pPr marL="1143000" indent="-228600">
              <a:defRPr>
                <a:solidFill>
                  <a:schemeClr val="tx1"/>
                </a:solidFill>
                <a:latin typeface="Verdana" charset="0"/>
                <a:ea typeface="ＭＳ Ｐゴシック" charset="0"/>
              </a:defRPr>
            </a:lvl3pPr>
            <a:lvl4pPr marL="1600200" indent="-228600">
              <a:defRPr>
                <a:solidFill>
                  <a:schemeClr val="tx1"/>
                </a:solidFill>
                <a:latin typeface="Verdana" charset="0"/>
                <a:ea typeface="ＭＳ Ｐゴシック" charset="0"/>
              </a:defRPr>
            </a:lvl4pPr>
            <a:lvl5pPr marL="2057400" indent="-228600">
              <a:defRPr>
                <a:solidFill>
                  <a:schemeClr val="tx1"/>
                </a:solidFill>
                <a:latin typeface="Verdana" charset="0"/>
                <a:ea typeface="ＭＳ Ｐゴシック" charset="0"/>
              </a:defRPr>
            </a:lvl5pPr>
            <a:lvl6pPr marL="2514600" indent="-228600" eaLnBrk="0" fontAlgn="base" hangingPunct="0">
              <a:spcBef>
                <a:spcPct val="0"/>
              </a:spcBef>
              <a:spcAft>
                <a:spcPct val="0"/>
              </a:spcAft>
              <a:defRPr>
                <a:solidFill>
                  <a:schemeClr val="tx1"/>
                </a:solidFill>
                <a:latin typeface="Verdana" charset="0"/>
                <a:ea typeface="ＭＳ Ｐゴシック" charset="0"/>
              </a:defRPr>
            </a:lvl6pPr>
            <a:lvl7pPr marL="2971800" indent="-228600" eaLnBrk="0" fontAlgn="base" hangingPunct="0">
              <a:spcBef>
                <a:spcPct val="0"/>
              </a:spcBef>
              <a:spcAft>
                <a:spcPct val="0"/>
              </a:spcAft>
              <a:defRPr>
                <a:solidFill>
                  <a:schemeClr val="tx1"/>
                </a:solidFill>
                <a:latin typeface="Verdana" charset="0"/>
                <a:ea typeface="ＭＳ Ｐゴシック" charset="0"/>
              </a:defRPr>
            </a:lvl7pPr>
            <a:lvl8pPr marL="3429000" indent="-228600" eaLnBrk="0" fontAlgn="base" hangingPunct="0">
              <a:spcBef>
                <a:spcPct val="0"/>
              </a:spcBef>
              <a:spcAft>
                <a:spcPct val="0"/>
              </a:spcAft>
              <a:defRPr>
                <a:solidFill>
                  <a:schemeClr val="tx1"/>
                </a:solidFill>
                <a:latin typeface="Verdana" charset="0"/>
                <a:ea typeface="ＭＳ Ｐゴシック" charset="0"/>
              </a:defRPr>
            </a:lvl8pPr>
            <a:lvl9pPr marL="3886200" indent="-228600" eaLnBrk="0" fontAlgn="base" hangingPunct="0">
              <a:spcBef>
                <a:spcPct val="0"/>
              </a:spcBef>
              <a:spcAft>
                <a:spcPct val="0"/>
              </a:spcAft>
              <a:defRPr>
                <a:solidFill>
                  <a:schemeClr val="tx1"/>
                </a:solidFill>
                <a:latin typeface="Verdana" charset="0"/>
                <a:ea typeface="ＭＳ Ｐゴシック" charset="0"/>
              </a:defRPr>
            </a:lvl9pPr>
          </a:lstStyle>
          <a:p>
            <a:fld id="{E87737B7-E9DF-F14B-84A6-27170673EDB9}" type="slidenum">
              <a:rPr lang="en-US">
                <a:solidFill>
                  <a:srgbClr val="898989"/>
                </a:solidFill>
              </a:rPr>
              <a:pPr/>
              <a:t>10</a:t>
            </a:fld>
            <a:endParaRPr lang="en-US">
              <a:solidFill>
                <a:srgbClr val="898989"/>
              </a:solidFill>
            </a:endParaRPr>
          </a:p>
        </p:txBody>
      </p:sp>
      <p:sp>
        <p:nvSpPr>
          <p:cNvPr id="6" name="Rectangle 3"/>
          <p:cNvSpPr txBox="1">
            <a:spLocks noChangeArrowheads="1"/>
          </p:cNvSpPr>
          <p:nvPr/>
        </p:nvSpPr>
        <p:spPr>
          <a:xfrm>
            <a:off x="363538" y="1901825"/>
            <a:ext cx="8315325" cy="4073525"/>
          </a:xfrm>
          <a:prstGeom prst="rect">
            <a:avLst/>
          </a:prstGeom>
        </p:spPr>
        <p:txBody>
          <a:bodyPr/>
          <a:lstStyle>
            <a:lvl1pPr>
              <a:defRPr>
                <a:solidFill>
                  <a:schemeClr val="tx1"/>
                </a:solidFill>
                <a:latin typeface="Verdana" charset="0"/>
                <a:ea typeface="ＭＳ Ｐゴシック" charset="0"/>
              </a:defRPr>
            </a:lvl1pPr>
            <a:lvl2pPr marL="742950" indent="-285750">
              <a:defRPr>
                <a:solidFill>
                  <a:schemeClr val="tx1"/>
                </a:solidFill>
                <a:latin typeface="Verdana" charset="0"/>
                <a:ea typeface="ＭＳ Ｐゴシック" charset="0"/>
              </a:defRPr>
            </a:lvl2pPr>
            <a:lvl3pPr marL="1143000" indent="-228600">
              <a:defRPr>
                <a:solidFill>
                  <a:schemeClr val="tx1"/>
                </a:solidFill>
                <a:latin typeface="Verdana" charset="0"/>
                <a:ea typeface="ＭＳ Ｐゴシック" charset="0"/>
              </a:defRPr>
            </a:lvl3pPr>
            <a:lvl4pPr marL="1600200" indent="-228600">
              <a:defRPr>
                <a:solidFill>
                  <a:schemeClr val="tx1"/>
                </a:solidFill>
                <a:latin typeface="Verdana" charset="0"/>
                <a:ea typeface="ＭＳ Ｐゴシック" charset="0"/>
              </a:defRPr>
            </a:lvl4pPr>
            <a:lvl5pPr marL="2057400" indent="-228600">
              <a:defRPr>
                <a:solidFill>
                  <a:schemeClr val="tx1"/>
                </a:solidFill>
                <a:latin typeface="Verdana" charset="0"/>
                <a:ea typeface="ＭＳ Ｐゴシック" charset="0"/>
              </a:defRPr>
            </a:lvl5pPr>
            <a:lvl6pPr marL="2514600" indent="-228600" eaLnBrk="0" fontAlgn="base" hangingPunct="0">
              <a:spcBef>
                <a:spcPct val="0"/>
              </a:spcBef>
              <a:spcAft>
                <a:spcPct val="0"/>
              </a:spcAft>
              <a:defRPr>
                <a:solidFill>
                  <a:schemeClr val="tx1"/>
                </a:solidFill>
                <a:latin typeface="Verdana" charset="0"/>
                <a:ea typeface="ＭＳ Ｐゴシック" charset="0"/>
              </a:defRPr>
            </a:lvl6pPr>
            <a:lvl7pPr marL="2971800" indent="-228600" eaLnBrk="0" fontAlgn="base" hangingPunct="0">
              <a:spcBef>
                <a:spcPct val="0"/>
              </a:spcBef>
              <a:spcAft>
                <a:spcPct val="0"/>
              </a:spcAft>
              <a:defRPr>
                <a:solidFill>
                  <a:schemeClr val="tx1"/>
                </a:solidFill>
                <a:latin typeface="Verdana" charset="0"/>
                <a:ea typeface="ＭＳ Ｐゴシック" charset="0"/>
              </a:defRPr>
            </a:lvl7pPr>
            <a:lvl8pPr marL="3429000" indent="-228600" eaLnBrk="0" fontAlgn="base" hangingPunct="0">
              <a:spcBef>
                <a:spcPct val="0"/>
              </a:spcBef>
              <a:spcAft>
                <a:spcPct val="0"/>
              </a:spcAft>
              <a:defRPr>
                <a:solidFill>
                  <a:schemeClr val="tx1"/>
                </a:solidFill>
                <a:latin typeface="Verdana" charset="0"/>
                <a:ea typeface="ＭＳ Ｐゴシック" charset="0"/>
              </a:defRPr>
            </a:lvl8pPr>
            <a:lvl9pPr marL="3886200" indent="-228600" eaLnBrk="0" fontAlgn="base" hangingPunct="0">
              <a:spcBef>
                <a:spcPct val="0"/>
              </a:spcBef>
              <a:spcAft>
                <a:spcPct val="0"/>
              </a:spcAft>
              <a:defRPr>
                <a:solidFill>
                  <a:schemeClr val="tx1"/>
                </a:solidFill>
                <a:latin typeface="Verdana" charset="0"/>
                <a:ea typeface="ＭＳ Ｐゴシック" charset="0"/>
              </a:defRPr>
            </a:lvl9pPr>
          </a:lstStyle>
          <a:p>
            <a:pPr algn="just" eaLnBrk="1" hangingPunct="1">
              <a:spcBef>
                <a:spcPct val="20000"/>
              </a:spcBef>
              <a:buClr>
                <a:schemeClr val="tx2"/>
              </a:buClr>
              <a:buSzPct val="70000"/>
              <a:buFont typeface="Wingdings" charset="0"/>
              <a:buNone/>
            </a:pPr>
            <a:r>
              <a:rPr lang="sq-AL" sz="2400" b="1">
                <a:latin typeface="Calibri" charset="0"/>
              </a:rPr>
              <a:t>Shembull:</a:t>
            </a:r>
          </a:p>
          <a:p>
            <a:pPr algn="just" eaLnBrk="1" hangingPunct="1">
              <a:spcBef>
                <a:spcPct val="20000"/>
              </a:spcBef>
              <a:buClr>
                <a:schemeClr val="tx2"/>
              </a:buClr>
              <a:buSzPct val="70000"/>
              <a:buFont typeface="Wingdings" charset="0"/>
              <a:buNone/>
            </a:pPr>
            <a:r>
              <a:rPr lang="sq-AL" sz="2400" b="1">
                <a:latin typeface="Calibri" charset="0"/>
              </a:rPr>
              <a:t>Q1 = 1.200 njësi</a:t>
            </a:r>
          </a:p>
          <a:p>
            <a:pPr algn="just" eaLnBrk="1" hangingPunct="1">
              <a:spcBef>
                <a:spcPct val="20000"/>
              </a:spcBef>
              <a:buClr>
                <a:schemeClr val="tx2"/>
              </a:buClr>
              <a:buSzPct val="70000"/>
              <a:buFont typeface="Wingdings" charset="0"/>
              <a:buNone/>
            </a:pPr>
            <a:r>
              <a:rPr lang="sq-AL" sz="2400" b="1">
                <a:latin typeface="Calibri" charset="0"/>
              </a:rPr>
              <a:t>Q2 = 1.500 njësi</a:t>
            </a:r>
          </a:p>
          <a:p>
            <a:pPr algn="just" eaLnBrk="1" hangingPunct="1">
              <a:spcBef>
                <a:spcPct val="20000"/>
              </a:spcBef>
              <a:buClr>
                <a:schemeClr val="tx2"/>
              </a:buClr>
              <a:buSzPct val="70000"/>
              <a:buFont typeface="Wingdings" charset="0"/>
              <a:buNone/>
            </a:pPr>
            <a:endParaRPr lang="sq-AL" sz="2400" b="1">
              <a:latin typeface="Calibri" charset="0"/>
            </a:endParaRPr>
          </a:p>
          <a:p>
            <a:pPr algn="just" eaLnBrk="1" hangingPunct="1">
              <a:spcBef>
                <a:spcPct val="20000"/>
              </a:spcBef>
              <a:buClr>
                <a:schemeClr val="tx2"/>
              </a:buClr>
              <a:buSzPct val="70000"/>
              <a:buFont typeface="Wingdings" charset="0"/>
              <a:buNone/>
            </a:pPr>
            <a:r>
              <a:rPr lang="sq-AL" sz="2400" b="1">
                <a:latin typeface="Calibri" charset="0"/>
              </a:rPr>
              <a:t>KF 1 = 60.000 €</a:t>
            </a:r>
          </a:p>
          <a:p>
            <a:pPr algn="just" eaLnBrk="1" hangingPunct="1">
              <a:spcBef>
                <a:spcPct val="20000"/>
              </a:spcBef>
              <a:buClr>
                <a:schemeClr val="tx2"/>
              </a:buClr>
              <a:buSzPct val="70000"/>
            </a:pPr>
            <a:r>
              <a:rPr lang="sq-AL" sz="2400" b="1">
                <a:latin typeface="Calibri" charset="0"/>
              </a:rPr>
              <a:t>KF 2 = 72.000 </a:t>
            </a:r>
            <a:r>
              <a:rPr lang="sq-AL" sz="2400" b="1"/>
              <a:t>€</a:t>
            </a:r>
          </a:p>
          <a:p>
            <a:pPr algn="just" eaLnBrk="1" hangingPunct="1">
              <a:spcBef>
                <a:spcPct val="20000"/>
              </a:spcBef>
              <a:buClr>
                <a:schemeClr val="tx2"/>
              </a:buClr>
              <a:buSzPct val="70000"/>
            </a:pPr>
            <a:endParaRPr lang="sq-AL" sz="2400" b="1">
              <a:latin typeface="Calibri" charset="0"/>
            </a:endParaRPr>
          </a:p>
          <a:p>
            <a:pPr algn="just" eaLnBrk="1" hangingPunct="1">
              <a:spcBef>
                <a:spcPct val="20000"/>
              </a:spcBef>
              <a:buClr>
                <a:schemeClr val="tx2"/>
              </a:buClr>
              <a:buSzPct val="70000"/>
            </a:pPr>
            <a:r>
              <a:rPr lang="sq-AL" sz="2400" b="1">
                <a:latin typeface="Calibri" charset="0"/>
              </a:rPr>
              <a:t>Të përllogaritet shkalla e reagibilitetit të kostove fikse?</a:t>
            </a:r>
          </a:p>
          <a:p>
            <a:pPr algn="just" eaLnBrk="1" hangingPunct="1">
              <a:spcBef>
                <a:spcPct val="20000"/>
              </a:spcBef>
              <a:buClr>
                <a:schemeClr val="tx2"/>
              </a:buClr>
              <a:buSzPct val="70000"/>
            </a:pPr>
            <a:endParaRPr lang="en-US" sz="2400" b="1">
              <a:latin typeface="Calibri" charset="0"/>
            </a:endParaRPr>
          </a:p>
        </p:txBody>
      </p:sp>
    </p:spTree>
    <p:extLst>
      <p:ext uri="{BB962C8B-B14F-4D97-AF65-F5344CB8AC3E}">
        <p14:creationId xmlns:p14="http://schemas.microsoft.com/office/powerpoint/2010/main" val="306026565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4" name="Rectangle 2"/>
          <p:cNvSpPr>
            <a:spLocks noGrp="1" noChangeArrowheads="1"/>
          </p:cNvSpPr>
          <p:nvPr>
            <p:ph type="title"/>
          </p:nvPr>
        </p:nvSpPr>
        <p:spPr>
          <a:xfrm>
            <a:off x="827088" y="301625"/>
            <a:ext cx="7856537" cy="787400"/>
          </a:xfrm>
        </p:spPr>
        <p:txBody>
          <a:bodyPr>
            <a:normAutofit/>
          </a:bodyPr>
          <a:lstStyle/>
          <a:p>
            <a:pPr eaLnBrk="1" hangingPunct="1"/>
            <a:r>
              <a:rPr lang="sq-AL" sz="2200">
                <a:latin typeface="Calibri" charset="0"/>
              </a:rPr>
              <a:t>Shembull i përcaktimit të komponentit fiks me ndihmën e koeficientit të reagibilitetit</a:t>
            </a:r>
            <a:endParaRPr lang="en-US" sz="2200">
              <a:latin typeface="Calibri" charset="0"/>
            </a:endParaRPr>
          </a:p>
        </p:txBody>
      </p:sp>
      <p:sp>
        <p:nvSpPr>
          <p:cNvPr id="94210" name="Date Placeholder 2"/>
          <p:cNvSpPr>
            <a:spLocks noGrp="1"/>
          </p:cNvSpPr>
          <p:nvPr>
            <p:ph type="dt" sz="quarter" idx="10"/>
          </p:nvPr>
        </p:nvSpPr>
        <p:spPr/>
        <p:txBody>
          <a:bodyPr/>
          <a:lstStyle>
            <a:lvl1pPr>
              <a:defRPr>
                <a:solidFill>
                  <a:schemeClr val="tx1"/>
                </a:solidFill>
                <a:latin typeface="Verdana" charset="0"/>
                <a:ea typeface="ＭＳ Ｐゴシック" charset="0"/>
              </a:defRPr>
            </a:lvl1pPr>
            <a:lvl2pPr marL="742950" indent="-285750">
              <a:defRPr>
                <a:solidFill>
                  <a:schemeClr val="tx1"/>
                </a:solidFill>
                <a:latin typeface="Verdana" charset="0"/>
                <a:ea typeface="ＭＳ Ｐゴシック" charset="0"/>
              </a:defRPr>
            </a:lvl2pPr>
            <a:lvl3pPr marL="1143000" indent="-228600">
              <a:defRPr>
                <a:solidFill>
                  <a:schemeClr val="tx1"/>
                </a:solidFill>
                <a:latin typeface="Verdana" charset="0"/>
                <a:ea typeface="ＭＳ Ｐゴシック" charset="0"/>
              </a:defRPr>
            </a:lvl3pPr>
            <a:lvl4pPr marL="1600200" indent="-228600">
              <a:defRPr>
                <a:solidFill>
                  <a:schemeClr val="tx1"/>
                </a:solidFill>
                <a:latin typeface="Verdana" charset="0"/>
                <a:ea typeface="ＭＳ Ｐゴシック" charset="0"/>
              </a:defRPr>
            </a:lvl4pPr>
            <a:lvl5pPr marL="2057400" indent="-228600">
              <a:defRPr>
                <a:solidFill>
                  <a:schemeClr val="tx1"/>
                </a:solidFill>
                <a:latin typeface="Verdana" charset="0"/>
                <a:ea typeface="ＭＳ Ｐゴシック" charset="0"/>
              </a:defRPr>
            </a:lvl5pPr>
            <a:lvl6pPr marL="2514600" indent="-228600" eaLnBrk="0" fontAlgn="base" hangingPunct="0">
              <a:spcBef>
                <a:spcPct val="0"/>
              </a:spcBef>
              <a:spcAft>
                <a:spcPct val="0"/>
              </a:spcAft>
              <a:defRPr>
                <a:solidFill>
                  <a:schemeClr val="tx1"/>
                </a:solidFill>
                <a:latin typeface="Verdana" charset="0"/>
                <a:ea typeface="ＭＳ Ｐゴシック" charset="0"/>
              </a:defRPr>
            </a:lvl6pPr>
            <a:lvl7pPr marL="2971800" indent="-228600" eaLnBrk="0" fontAlgn="base" hangingPunct="0">
              <a:spcBef>
                <a:spcPct val="0"/>
              </a:spcBef>
              <a:spcAft>
                <a:spcPct val="0"/>
              </a:spcAft>
              <a:defRPr>
                <a:solidFill>
                  <a:schemeClr val="tx1"/>
                </a:solidFill>
                <a:latin typeface="Verdana" charset="0"/>
                <a:ea typeface="ＭＳ Ｐゴシック" charset="0"/>
              </a:defRPr>
            </a:lvl7pPr>
            <a:lvl8pPr marL="3429000" indent="-228600" eaLnBrk="0" fontAlgn="base" hangingPunct="0">
              <a:spcBef>
                <a:spcPct val="0"/>
              </a:spcBef>
              <a:spcAft>
                <a:spcPct val="0"/>
              </a:spcAft>
              <a:defRPr>
                <a:solidFill>
                  <a:schemeClr val="tx1"/>
                </a:solidFill>
                <a:latin typeface="Verdana" charset="0"/>
                <a:ea typeface="ＭＳ Ｐゴシック" charset="0"/>
              </a:defRPr>
            </a:lvl8pPr>
            <a:lvl9pPr marL="3886200" indent="-228600" eaLnBrk="0" fontAlgn="base" hangingPunct="0">
              <a:spcBef>
                <a:spcPct val="0"/>
              </a:spcBef>
              <a:spcAft>
                <a:spcPct val="0"/>
              </a:spcAft>
              <a:defRPr>
                <a:solidFill>
                  <a:schemeClr val="tx1"/>
                </a:solidFill>
                <a:latin typeface="Verdana" charset="0"/>
                <a:ea typeface="ＭＳ Ｐゴシック" charset="0"/>
              </a:defRPr>
            </a:lvl9pPr>
          </a:lstStyle>
          <a:p>
            <a:fld id="{6B0D5A5B-1037-F94F-A487-89892F298BA0}" type="datetime1">
              <a:rPr lang="en-GB" smtClean="0">
                <a:solidFill>
                  <a:srgbClr val="898989"/>
                </a:solidFill>
              </a:rPr>
              <a:t>23/03/2012</a:t>
            </a:fld>
            <a:endParaRPr lang="en-US">
              <a:solidFill>
                <a:srgbClr val="898989"/>
              </a:solidFill>
            </a:endParaRPr>
          </a:p>
        </p:txBody>
      </p:sp>
      <p:sp>
        <p:nvSpPr>
          <p:cNvPr id="94211" name="Footer Placeholder 3"/>
          <p:cNvSpPr>
            <a:spLocks noGrp="1"/>
          </p:cNvSpPr>
          <p:nvPr>
            <p:ph type="ftr" sz="quarter" idx="11"/>
          </p:nvPr>
        </p:nvSpPr>
        <p:spPr/>
        <p:txBody>
          <a:bodyPr/>
          <a:lstStyle/>
          <a:p>
            <a:pPr>
              <a:defRPr/>
            </a:pPr>
            <a:endParaRPr lang="en-US"/>
          </a:p>
        </p:txBody>
      </p:sp>
      <p:sp>
        <p:nvSpPr>
          <p:cNvPr id="94212" name="Slide Number Placeholder 4"/>
          <p:cNvSpPr>
            <a:spLocks noGrp="1"/>
          </p:cNvSpPr>
          <p:nvPr>
            <p:ph type="sldNum" sz="quarter" idx="12"/>
          </p:nvPr>
        </p:nvSpPr>
        <p:spPr/>
        <p:txBody>
          <a:bodyPr/>
          <a:lstStyle>
            <a:lvl1pPr>
              <a:defRPr>
                <a:solidFill>
                  <a:schemeClr val="tx1"/>
                </a:solidFill>
                <a:latin typeface="Verdana" charset="0"/>
                <a:ea typeface="ＭＳ Ｐゴシック" charset="0"/>
              </a:defRPr>
            </a:lvl1pPr>
            <a:lvl2pPr marL="742950" indent="-285750">
              <a:defRPr>
                <a:solidFill>
                  <a:schemeClr val="tx1"/>
                </a:solidFill>
                <a:latin typeface="Verdana" charset="0"/>
                <a:ea typeface="ＭＳ Ｐゴシック" charset="0"/>
              </a:defRPr>
            </a:lvl2pPr>
            <a:lvl3pPr marL="1143000" indent="-228600">
              <a:defRPr>
                <a:solidFill>
                  <a:schemeClr val="tx1"/>
                </a:solidFill>
                <a:latin typeface="Verdana" charset="0"/>
                <a:ea typeface="ＭＳ Ｐゴシック" charset="0"/>
              </a:defRPr>
            </a:lvl3pPr>
            <a:lvl4pPr marL="1600200" indent="-228600">
              <a:defRPr>
                <a:solidFill>
                  <a:schemeClr val="tx1"/>
                </a:solidFill>
                <a:latin typeface="Verdana" charset="0"/>
                <a:ea typeface="ＭＳ Ｐゴシック" charset="0"/>
              </a:defRPr>
            </a:lvl4pPr>
            <a:lvl5pPr marL="2057400" indent="-228600">
              <a:defRPr>
                <a:solidFill>
                  <a:schemeClr val="tx1"/>
                </a:solidFill>
                <a:latin typeface="Verdana" charset="0"/>
                <a:ea typeface="ＭＳ Ｐゴシック" charset="0"/>
              </a:defRPr>
            </a:lvl5pPr>
            <a:lvl6pPr marL="2514600" indent="-228600" eaLnBrk="0" fontAlgn="base" hangingPunct="0">
              <a:spcBef>
                <a:spcPct val="0"/>
              </a:spcBef>
              <a:spcAft>
                <a:spcPct val="0"/>
              </a:spcAft>
              <a:defRPr>
                <a:solidFill>
                  <a:schemeClr val="tx1"/>
                </a:solidFill>
                <a:latin typeface="Verdana" charset="0"/>
                <a:ea typeface="ＭＳ Ｐゴシック" charset="0"/>
              </a:defRPr>
            </a:lvl6pPr>
            <a:lvl7pPr marL="2971800" indent="-228600" eaLnBrk="0" fontAlgn="base" hangingPunct="0">
              <a:spcBef>
                <a:spcPct val="0"/>
              </a:spcBef>
              <a:spcAft>
                <a:spcPct val="0"/>
              </a:spcAft>
              <a:defRPr>
                <a:solidFill>
                  <a:schemeClr val="tx1"/>
                </a:solidFill>
                <a:latin typeface="Verdana" charset="0"/>
                <a:ea typeface="ＭＳ Ｐゴシック" charset="0"/>
              </a:defRPr>
            </a:lvl7pPr>
            <a:lvl8pPr marL="3429000" indent="-228600" eaLnBrk="0" fontAlgn="base" hangingPunct="0">
              <a:spcBef>
                <a:spcPct val="0"/>
              </a:spcBef>
              <a:spcAft>
                <a:spcPct val="0"/>
              </a:spcAft>
              <a:defRPr>
                <a:solidFill>
                  <a:schemeClr val="tx1"/>
                </a:solidFill>
                <a:latin typeface="Verdana" charset="0"/>
                <a:ea typeface="ＭＳ Ｐゴシック" charset="0"/>
              </a:defRPr>
            </a:lvl8pPr>
            <a:lvl9pPr marL="3886200" indent="-228600" eaLnBrk="0" fontAlgn="base" hangingPunct="0">
              <a:spcBef>
                <a:spcPct val="0"/>
              </a:spcBef>
              <a:spcAft>
                <a:spcPct val="0"/>
              </a:spcAft>
              <a:defRPr>
                <a:solidFill>
                  <a:schemeClr val="tx1"/>
                </a:solidFill>
                <a:latin typeface="Verdana" charset="0"/>
                <a:ea typeface="ＭＳ Ｐゴシック" charset="0"/>
              </a:defRPr>
            </a:lvl9pPr>
          </a:lstStyle>
          <a:p>
            <a:fld id="{5B3E730F-F8FC-0F42-8679-908B4086205F}" type="slidenum">
              <a:rPr lang="en-US">
                <a:solidFill>
                  <a:srgbClr val="898989"/>
                </a:solidFill>
              </a:rPr>
              <a:pPr/>
              <a:t>11</a:t>
            </a:fld>
            <a:endParaRPr lang="en-US">
              <a:solidFill>
                <a:srgbClr val="898989"/>
              </a:solidFill>
            </a:endParaRPr>
          </a:p>
        </p:txBody>
      </p:sp>
      <p:sp>
        <p:nvSpPr>
          <p:cNvPr id="6" name="Rectangle 3"/>
          <p:cNvSpPr txBox="1">
            <a:spLocks noChangeArrowheads="1"/>
          </p:cNvSpPr>
          <p:nvPr/>
        </p:nvSpPr>
        <p:spPr>
          <a:xfrm>
            <a:off x="493713" y="1465263"/>
            <a:ext cx="8185150" cy="5037137"/>
          </a:xfrm>
          <a:prstGeom prst="rect">
            <a:avLst/>
          </a:prstGeom>
        </p:spPr>
        <p:txBody>
          <a:bodyPr/>
          <a:lstStyle>
            <a:lvl1pPr>
              <a:defRPr>
                <a:solidFill>
                  <a:schemeClr val="tx1"/>
                </a:solidFill>
                <a:latin typeface="Verdana" charset="0"/>
                <a:ea typeface="ＭＳ Ｐゴシック" charset="0"/>
              </a:defRPr>
            </a:lvl1pPr>
            <a:lvl2pPr marL="742950" indent="-285750">
              <a:defRPr>
                <a:solidFill>
                  <a:schemeClr val="tx1"/>
                </a:solidFill>
                <a:latin typeface="Verdana" charset="0"/>
                <a:ea typeface="ＭＳ Ｐゴシック" charset="0"/>
              </a:defRPr>
            </a:lvl2pPr>
            <a:lvl3pPr marL="1143000" indent="-228600">
              <a:defRPr>
                <a:solidFill>
                  <a:schemeClr val="tx1"/>
                </a:solidFill>
                <a:latin typeface="Verdana" charset="0"/>
                <a:ea typeface="ＭＳ Ｐゴシック" charset="0"/>
              </a:defRPr>
            </a:lvl3pPr>
            <a:lvl4pPr marL="1600200" indent="-228600">
              <a:defRPr>
                <a:solidFill>
                  <a:schemeClr val="tx1"/>
                </a:solidFill>
                <a:latin typeface="Verdana" charset="0"/>
                <a:ea typeface="ＭＳ Ｐゴシック" charset="0"/>
              </a:defRPr>
            </a:lvl4pPr>
            <a:lvl5pPr marL="2057400" indent="-228600">
              <a:defRPr>
                <a:solidFill>
                  <a:schemeClr val="tx1"/>
                </a:solidFill>
                <a:latin typeface="Verdana" charset="0"/>
                <a:ea typeface="ＭＳ Ｐゴシック" charset="0"/>
              </a:defRPr>
            </a:lvl5pPr>
            <a:lvl6pPr marL="2514600" indent="-228600" eaLnBrk="0" fontAlgn="base" hangingPunct="0">
              <a:spcBef>
                <a:spcPct val="0"/>
              </a:spcBef>
              <a:spcAft>
                <a:spcPct val="0"/>
              </a:spcAft>
              <a:defRPr>
                <a:solidFill>
                  <a:schemeClr val="tx1"/>
                </a:solidFill>
                <a:latin typeface="Verdana" charset="0"/>
                <a:ea typeface="ＭＳ Ｐゴシック" charset="0"/>
              </a:defRPr>
            </a:lvl6pPr>
            <a:lvl7pPr marL="2971800" indent="-228600" eaLnBrk="0" fontAlgn="base" hangingPunct="0">
              <a:spcBef>
                <a:spcPct val="0"/>
              </a:spcBef>
              <a:spcAft>
                <a:spcPct val="0"/>
              </a:spcAft>
              <a:defRPr>
                <a:solidFill>
                  <a:schemeClr val="tx1"/>
                </a:solidFill>
                <a:latin typeface="Verdana" charset="0"/>
                <a:ea typeface="ＭＳ Ｐゴシック" charset="0"/>
              </a:defRPr>
            </a:lvl7pPr>
            <a:lvl8pPr marL="3429000" indent="-228600" eaLnBrk="0" fontAlgn="base" hangingPunct="0">
              <a:spcBef>
                <a:spcPct val="0"/>
              </a:spcBef>
              <a:spcAft>
                <a:spcPct val="0"/>
              </a:spcAft>
              <a:defRPr>
                <a:solidFill>
                  <a:schemeClr val="tx1"/>
                </a:solidFill>
                <a:latin typeface="Verdana" charset="0"/>
                <a:ea typeface="ＭＳ Ｐゴシック" charset="0"/>
              </a:defRPr>
            </a:lvl8pPr>
            <a:lvl9pPr marL="3886200" indent="-228600" eaLnBrk="0" fontAlgn="base" hangingPunct="0">
              <a:spcBef>
                <a:spcPct val="0"/>
              </a:spcBef>
              <a:spcAft>
                <a:spcPct val="0"/>
              </a:spcAft>
              <a:defRPr>
                <a:solidFill>
                  <a:schemeClr val="tx1"/>
                </a:solidFill>
                <a:latin typeface="Verdana" charset="0"/>
                <a:ea typeface="ＭＳ Ｐゴシック" charset="0"/>
              </a:defRPr>
            </a:lvl9pPr>
          </a:lstStyle>
          <a:p>
            <a:pPr algn="just" eaLnBrk="1" hangingPunct="1">
              <a:spcBef>
                <a:spcPct val="20000"/>
              </a:spcBef>
              <a:buClr>
                <a:schemeClr val="tx2"/>
              </a:buClr>
              <a:buSzPct val="70000"/>
              <a:buFont typeface="Wingdings" charset="0"/>
              <a:buNone/>
            </a:pPr>
            <a:r>
              <a:rPr lang="en-US" sz="1600" b="1">
                <a:latin typeface="Calibri" charset="0"/>
              </a:rPr>
              <a:t>∆</a:t>
            </a:r>
            <a:r>
              <a:rPr lang="sq-AL" sz="1600" b="1">
                <a:latin typeface="Calibri" charset="0"/>
              </a:rPr>
              <a:t> KF = ∆ KF2 - ∆ KF 1 = 72.000 – 60.000 =  12.000 €</a:t>
            </a:r>
          </a:p>
          <a:p>
            <a:pPr algn="just" eaLnBrk="1" hangingPunct="1">
              <a:spcBef>
                <a:spcPct val="20000"/>
              </a:spcBef>
              <a:buClr>
                <a:schemeClr val="tx2"/>
              </a:buClr>
              <a:buSzPct val="70000"/>
              <a:buFont typeface="Wingdings" charset="0"/>
              <a:buNone/>
            </a:pPr>
            <a:r>
              <a:rPr lang="sq-AL" sz="1600" b="1">
                <a:latin typeface="Calibri" charset="0"/>
              </a:rPr>
              <a:t> </a:t>
            </a:r>
          </a:p>
          <a:p>
            <a:pPr algn="just" eaLnBrk="1" hangingPunct="1">
              <a:spcBef>
                <a:spcPct val="20000"/>
              </a:spcBef>
              <a:buClr>
                <a:schemeClr val="tx2"/>
              </a:buClr>
              <a:buSzPct val="70000"/>
              <a:buFont typeface="Wingdings" charset="0"/>
              <a:buNone/>
            </a:pPr>
            <a:r>
              <a:rPr lang="sq-AL" sz="1600" b="1">
                <a:latin typeface="Calibri" charset="0"/>
              </a:rPr>
              <a:t>                 ∆ KF       12.000</a:t>
            </a:r>
          </a:p>
          <a:p>
            <a:pPr algn="just" eaLnBrk="1" hangingPunct="1">
              <a:spcBef>
                <a:spcPct val="20000"/>
              </a:spcBef>
              <a:buClr>
                <a:schemeClr val="tx2"/>
              </a:buClr>
              <a:buSzPct val="70000"/>
              <a:buFont typeface="Wingdings" charset="0"/>
              <a:buNone/>
            </a:pPr>
            <a:r>
              <a:rPr lang="sq-AL" sz="1600" b="1">
                <a:latin typeface="Calibri" charset="0"/>
              </a:rPr>
              <a:t>∆ KoKF = ------- = ---------- = 0,20</a:t>
            </a:r>
          </a:p>
          <a:p>
            <a:pPr algn="just" eaLnBrk="1" hangingPunct="1">
              <a:spcBef>
                <a:spcPct val="20000"/>
              </a:spcBef>
              <a:buClr>
                <a:schemeClr val="tx2"/>
              </a:buClr>
              <a:buSzPct val="70000"/>
              <a:buFont typeface="Wingdings" charset="0"/>
              <a:buNone/>
            </a:pPr>
            <a:r>
              <a:rPr lang="sq-AL" sz="1600" b="1">
                <a:latin typeface="Calibri" charset="0"/>
              </a:rPr>
              <a:t>                 ∆ KF1     60.000</a:t>
            </a:r>
          </a:p>
          <a:p>
            <a:pPr algn="just" eaLnBrk="1" hangingPunct="1">
              <a:spcBef>
                <a:spcPct val="20000"/>
              </a:spcBef>
              <a:buClr>
                <a:schemeClr val="tx2"/>
              </a:buClr>
              <a:buSzPct val="70000"/>
              <a:buFont typeface="Wingdings" charset="0"/>
              <a:buNone/>
            </a:pPr>
            <a:endParaRPr lang="sq-AL" sz="1600" b="1">
              <a:latin typeface="Calibri" charset="0"/>
            </a:endParaRPr>
          </a:p>
          <a:p>
            <a:pPr algn="just" eaLnBrk="1" hangingPunct="1">
              <a:spcBef>
                <a:spcPct val="20000"/>
              </a:spcBef>
              <a:buClr>
                <a:schemeClr val="tx2"/>
              </a:buClr>
              <a:buSzPct val="70000"/>
              <a:buFont typeface="Wingdings" charset="0"/>
              <a:buNone/>
            </a:pPr>
            <a:r>
              <a:rPr lang="sq-AL" sz="1600" b="1">
                <a:latin typeface="Calibri" charset="0"/>
              </a:rPr>
              <a:t>∆ Q = Q 2 – Q 1 = 1.500 – 1.200 = 300</a:t>
            </a:r>
          </a:p>
          <a:p>
            <a:pPr algn="just" eaLnBrk="1" hangingPunct="1">
              <a:spcBef>
                <a:spcPct val="20000"/>
              </a:spcBef>
              <a:buClr>
                <a:schemeClr val="tx2"/>
              </a:buClr>
              <a:buSzPct val="70000"/>
              <a:buFont typeface="Wingdings" charset="0"/>
              <a:buNone/>
            </a:pPr>
            <a:endParaRPr lang="sq-AL" sz="1600" b="1">
              <a:latin typeface="Calibri" charset="0"/>
            </a:endParaRPr>
          </a:p>
          <a:p>
            <a:pPr algn="just" eaLnBrk="1" hangingPunct="1">
              <a:spcBef>
                <a:spcPct val="20000"/>
              </a:spcBef>
              <a:buClr>
                <a:schemeClr val="tx2"/>
              </a:buClr>
              <a:buSzPct val="70000"/>
              <a:buFont typeface="Wingdings" charset="0"/>
              <a:buNone/>
            </a:pPr>
            <a:r>
              <a:rPr lang="sq-AL" sz="1600" b="1">
                <a:latin typeface="Calibri" charset="0"/>
              </a:rPr>
              <a:t>               ∆ Q      300</a:t>
            </a:r>
          </a:p>
          <a:p>
            <a:pPr algn="just" eaLnBrk="1" hangingPunct="1">
              <a:spcBef>
                <a:spcPct val="20000"/>
              </a:spcBef>
              <a:buClr>
                <a:schemeClr val="tx2"/>
              </a:buClr>
              <a:buSzPct val="70000"/>
              <a:buFont typeface="Wingdings" charset="0"/>
              <a:buNone/>
            </a:pPr>
            <a:r>
              <a:rPr lang="sq-AL" sz="1600" b="1">
                <a:latin typeface="Calibri" charset="0"/>
              </a:rPr>
              <a:t>∆ Q k = ------= -------  = o,25</a:t>
            </a:r>
          </a:p>
          <a:p>
            <a:pPr algn="just" eaLnBrk="1" hangingPunct="1">
              <a:spcBef>
                <a:spcPct val="20000"/>
              </a:spcBef>
              <a:buClr>
                <a:schemeClr val="tx2"/>
              </a:buClr>
              <a:buSzPct val="70000"/>
              <a:buFont typeface="Wingdings" charset="0"/>
              <a:buNone/>
            </a:pPr>
            <a:r>
              <a:rPr lang="sq-AL" sz="1600" b="1">
                <a:latin typeface="Calibri" charset="0"/>
              </a:rPr>
              <a:t>               ∆ Q 1   1.200 </a:t>
            </a:r>
          </a:p>
          <a:p>
            <a:pPr algn="just" eaLnBrk="1" hangingPunct="1">
              <a:spcBef>
                <a:spcPct val="20000"/>
              </a:spcBef>
              <a:buClr>
                <a:schemeClr val="tx2"/>
              </a:buClr>
              <a:buSzPct val="70000"/>
              <a:buFont typeface="Wingdings" charset="0"/>
              <a:buNone/>
            </a:pPr>
            <a:endParaRPr lang="sq-AL" sz="1600" b="1">
              <a:latin typeface="Calibri" charset="0"/>
            </a:endParaRPr>
          </a:p>
          <a:p>
            <a:pPr algn="just" eaLnBrk="1" hangingPunct="1">
              <a:spcBef>
                <a:spcPct val="20000"/>
              </a:spcBef>
              <a:buClr>
                <a:schemeClr val="tx2"/>
              </a:buClr>
              <a:buSzPct val="70000"/>
              <a:buFont typeface="Wingdings" charset="0"/>
              <a:buNone/>
            </a:pPr>
            <a:endParaRPr lang="sq-AL" sz="1600" b="1">
              <a:latin typeface="Calibri" charset="0"/>
            </a:endParaRPr>
          </a:p>
          <a:p>
            <a:pPr algn="just" eaLnBrk="1" hangingPunct="1">
              <a:spcBef>
                <a:spcPct val="20000"/>
              </a:spcBef>
              <a:buClr>
                <a:schemeClr val="tx2"/>
              </a:buClr>
              <a:buSzPct val="70000"/>
            </a:pPr>
            <a:r>
              <a:rPr lang="sq-AL" sz="1600" b="1">
                <a:latin typeface="Calibri" charset="0"/>
              </a:rPr>
              <a:t>                </a:t>
            </a:r>
            <a:r>
              <a:rPr lang="sq-AL" sz="1400" b="1"/>
              <a:t>∆ KoKF   0,20</a:t>
            </a:r>
            <a:endParaRPr lang="sq-AL" sz="1600" b="1">
              <a:latin typeface="Calibri" charset="0"/>
            </a:endParaRPr>
          </a:p>
          <a:p>
            <a:pPr algn="just" eaLnBrk="1" hangingPunct="1">
              <a:spcBef>
                <a:spcPct val="20000"/>
              </a:spcBef>
              <a:buClr>
                <a:schemeClr val="tx2"/>
              </a:buClr>
              <a:buSzPct val="70000"/>
              <a:buFont typeface="Wingdings" charset="0"/>
              <a:buNone/>
            </a:pPr>
            <a:r>
              <a:rPr lang="sq-AL" sz="1600" b="1">
                <a:latin typeface="Calibri" charset="0"/>
              </a:rPr>
              <a:t>∆ RKF  =  ---------- = ---------  =   0,80 (shkalla e reag. të  KF)</a:t>
            </a:r>
          </a:p>
          <a:p>
            <a:pPr algn="just" eaLnBrk="1" hangingPunct="1">
              <a:spcBef>
                <a:spcPct val="20000"/>
              </a:spcBef>
              <a:buClr>
                <a:schemeClr val="tx2"/>
              </a:buClr>
              <a:buSzPct val="70000"/>
            </a:pPr>
            <a:r>
              <a:rPr lang="sq-AL" sz="1600" b="1"/>
              <a:t>           </a:t>
            </a:r>
            <a:r>
              <a:rPr lang="sq-AL" sz="1400" b="1"/>
              <a:t>∆ Q k      0,25</a:t>
            </a:r>
            <a:endParaRPr lang="sq-AL" sz="1400" b="1">
              <a:latin typeface="Calibri" charset="0"/>
            </a:endParaRPr>
          </a:p>
          <a:p>
            <a:pPr algn="just" eaLnBrk="1" hangingPunct="1">
              <a:spcBef>
                <a:spcPct val="20000"/>
              </a:spcBef>
              <a:buClr>
                <a:schemeClr val="tx2"/>
              </a:buClr>
              <a:buSzPct val="70000"/>
            </a:pPr>
            <a:r>
              <a:rPr lang="sq-AL" sz="1400" b="1">
                <a:latin typeface="Calibri" charset="0"/>
              </a:rPr>
              <a:t> </a:t>
            </a:r>
            <a:endParaRPr lang="en-US" sz="1400" b="1">
              <a:latin typeface="Calibri" charset="0"/>
            </a:endParaRPr>
          </a:p>
        </p:txBody>
      </p:sp>
    </p:spTree>
    <p:extLst>
      <p:ext uri="{BB962C8B-B14F-4D97-AF65-F5344CB8AC3E}">
        <p14:creationId xmlns:p14="http://schemas.microsoft.com/office/powerpoint/2010/main" val="262672818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ext Box 3"/>
          <p:cNvSpPr txBox="1">
            <a:spLocks noChangeArrowheads="1"/>
          </p:cNvSpPr>
          <p:nvPr/>
        </p:nvSpPr>
        <p:spPr bwMode="auto">
          <a:xfrm>
            <a:off x="577850" y="1770063"/>
            <a:ext cx="8116888"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charset="0"/>
                <a:ea typeface="ＭＳ Ｐゴシック" charset="0"/>
              </a:defRPr>
            </a:lvl1pPr>
            <a:lvl2pPr marL="742950" indent="-285750">
              <a:defRPr>
                <a:solidFill>
                  <a:schemeClr val="tx1"/>
                </a:solidFill>
                <a:latin typeface="Verdana" charset="0"/>
                <a:ea typeface="ＭＳ Ｐゴシック" charset="0"/>
              </a:defRPr>
            </a:lvl2pPr>
            <a:lvl3pPr marL="1143000" indent="-228600">
              <a:defRPr>
                <a:solidFill>
                  <a:schemeClr val="tx1"/>
                </a:solidFill>
                <a:latin typeface="Verdana" charset="0"/>
                <a:ea typeface="ＭＳ Ｐゴシック" charset="0"/>
              </a:defRPr>
            </a:lvl3pPr>
            <a:lvl4pPr marL="1600200" indent="-228600">
              <a:defRPr>
                <a:solidFill>
                  <a:schemeClr val="tx1"/>
                </a:solidFill>
                <a:latin typeface="Verdana" charset="0"/>
                <a:ea typeface="ＭＳ Ｐゴシック" charset="0"/>
              </a:defRPr>
            </a:lvl4pPr>
            <a:lvl5pPr marL="2057400" indent="-228600">
              <a:defRPr>
                <a:solidFill>
                  <a:schemeClr val="tx1"/>
                </a:solidFill>
                <a:latin typeface="Verdana" charset="0"/>
                <a:ea typeface="ＭＳ Ｐゴシック" charset="0"/>
              </a:defRPr>
            </a:lvl5pPr>
            <a:lvl6pPr marL="2514600" indent="-228600" eaLnBrk="0" fontAlgn="base" hangingPunct="0">
              <a:spcBef>
                <a:spcPct val="0"/>
              </a:spcBef>
              <a:spcAft>
                <a:spcPct val="0"/>
              </a:spcAft>
              <a:defRPr>
                <a:solidFill>
                  <a:schemeClr val="tx1"/>
                </a:solidFill>
                <a:latin typeface="Verdana" charset="0"/>
                <a:ea typeface="ＭＳ Ｐゴシック" charset="0"/>
              </a:defRPr>
            </a:lvl6pPr>
            <a:lvl7pPr marL="2971800" indent="-228600" eaLnBrk="0" fontAlgn="base" hangingPunct="0">
              <a:spcBef>
                <a:spcPct val="0"/>
              </a:spcBef>
              <a:spcAft>
                <a:spcPct val="0"/>
              </a:spcAft>
              <a:defRPr>
                <a:solidFill>
                  <a:schemeClr val="tx1"/>
                </a:solidFill>
                <a:latin typeface="Verdana" charset="0"/>
                <a:ea typeface="ＭＳ Ｐゴシック" charset="0"/>
              </a:defRPr>
            </a:lvl7pPr>
            <a:lvl8pPr marL="3429000" indent="-228600" eaLnBrk="0" fontAlgn="base" hangingPunct="0">
              <a:spcBef>
                <a:spcPct val="0"/>
              </a:spcBef>
              <a:spcAft>
                <a:spcPct val="0"/>
              </a:spcAft>
              <a:defRPr>
                <a:solidFill>
                  <a:schemeClr val="tx1"/>
                </a:solidFill>
                <a:latin typeface="Verdana" charset="0"/>
                <a:ea typeface="ＭＳ Ｐゴシック" charset="0"/>
              </a:defRPr>
            </a:lvl8pPr>
            <a:lvl9pPr marL="3886200" indent="-228600" eaLnBrk="0" fontAlgn="base" hangingPunct="0">
              <a:spcBef>
                <a:spcPct val="0"/>
              </a:spcBef>
              <a:spcAft>
                <a:spcPct val="0"/>
              </a:spcAft>
              <a:defRPr>
                <a:solidFill>
                  <a:schemeClr val="tx1"/>
                </a:solidFill>
                <a:latin typeface="Verdana" charset="0"/>
                <a:ea typeface="ＭＳ Ｐゴシック" charset="0"/>
              </a:defRPr>
            </a:lvl9pPr>
          </a:lstStyle>
          <a:p>
            <a:pPr algn="ctr">
              <a:lnSpc>
                <a:spcPct val="90000"/>
              </a:lnSpc>
              <a:spcBef>
                <a:spcPct val="50000"/>
              </a:spcBef>
            </a:pPr>
            <a:r>
              <a:rPr lang="sq-AL" sz="2600">
                <a:latin typeface="Arial" charset="0"/>
              </a:rPr>
              <a:t>Shembull:</a:t>
            </a:r>
          </a:p>
        </p:txBody>
      </p:sp>
      <p:sp>
        <p:nvSpPr>
          <p:cNvPr id="100355" name="Rectangle 30"/>
          <p:cNvSpPr>
            <a:spLocks noChangeArrowheads="1"/>
          </p:cNvSpPr>
          <p:nvPr/>
        </p:nvSpPr>
        <p:spPr bwMode="auto">
          <a:xfrm>
            <a:off x="798513" y="735013"/>
            <a:ext cx="772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ctr" eaLnBrk="1" hangingPunct="1"/>
            <a:r>
              <a:rPr lang="sq-AL" sz="2800" u="sng">
                <a:solidFill>
                  <a:srgbClr val="3A06FA"/>
                </a:solidFill>
                <a:latin typeface="Arial Black" charset="0"/>
              </a:rPr>
              <a:t>Ndarja e komponentit fiks përmes interpolacionit</a:t>
            </a:r>
            <a:endParaRPr lang="en-GB" sz="2800" u="sng">
              <a:solidFill>
                <a:srgbClr val="3A06FA"/>
              </a:solidFill>
              <a:latin typeface="Arial Black" charset="0"/>
            </a:endParaRPr>
          </a:p>
        </p:txBody>
      </p:sp>
      <p:graphicFrame>
        <p:nvGraphicFramePr>
          <p:cNvPr id="31" name="Table 30"/>
          <p:cNvGraphicFramePr>
            <a:graphicFrameLocks noGrp="1"/>
          </p:cNvGraphicFramePr>
          <p:nvPr/>
        </p:nvGraphicFramePr>
        <p:xfrm>
          <a:off x="1030288" y="2297113"/>
          <a:ext cx="7213599" cy="2840040"/>
        </p:xfrm>
        <a:graphic>
          <a:graphicData uri="http://schemas.openxmlformats.org/drawingml/2006/table">
            <a:tbl>
              <a:tblPr/>
              <a:tblGrid>
                <a:gridCol w="1185798"/>
                <a:gridCol w="1506950"/>
                <a:gridCol w="1383430"/>
                <a:gridCol w="1630471"/>
                <a:gridCol w="1506950"/>
              </a:tblGrid>
              <a:tr h="405720">
                <a:tc>
                  <a:txBody>
                    <a:bodyPr/>
                    <a:lstStyle/>
                    <a:p>
                      <a:pPr algn="ctr" fontAlgn="b"/>
                      <a:r>
                        <a:rPr lang="en-US" sz="1800" b="1" i="0" u="none" strike="noStrike" dirty="0" err="1">
                          <a:solidFill>
                            <a:srgbClr val="000000"/>
                          </a:solidFill>
                          <a:latin typeface="Calibri"/>
                        </a:rPr>
                        <a:t>Muaji</a:t>
                      </a:r>
                      <a:endParaRPr lang="en-US" sz="1800" b="1" i="0" u="none" strike="noStrike" dirty="0">
                        <a:solidFill>
                          <a:srgbClr val="000000"/>
                        </a:solidFill>
                        <a:latin typeface="Calibri"/>
                      </a:endParaRP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dirty="0" err="1">
                          <a:solidFill>
                            <a:srgbClr val="000000"/>
                          </a:solidFill>
                          <a:latin typeface="Calibri"/>
                        </a:rPr>
                        <a:t>Sasia</a:t>
                      </a:r>
                      <a:endParaRPr lang="en-US" sz="1800" b="1" i="0" u="none" strike="noStrike" dirty="0">
                        <a:solidFill>
                          <a:srgbClr val="000000"/>
                        </a:solidFill>
                        <a:latin typeface="Calibri"/>
                      </a:endParaRP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a:solidFill>
                            <a:srgbClr val="000000"/>
                          </a:solidFill>
                          <a:latin typeface="Calibri"/>
                        </a:rPr>
                        <a:t>Diferenca</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a:solidFill>
                            <a:srgbClr val="000000"/>
                          </a:solidFill>
                          <a:latin typeface="Calibri"/>
                        </a:rPr>
                        <a:t>KT</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a:solidFill>
                            <a:srgbClr val="000000"/>
                          </a:solidFill>
                          <a:latin typeface="Calibri"/>
                        </a:rPr>
                        <a:t>Rritja e KT</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5720">
                <a:tc>
                  <a:txBody>
                    <a:bodyPr/>
                    <a:lstStyle/>
                    <a:p>
                      <a:pPr algn="l" fontAlgn="b"/>
                      <a:r>
                        <a:rPr lang="en-US" sz="1800" b="0" i="0" u="none" strike="noStrike">
                          <a:solidFill>
                            <a:srgbClr val="000000"/>
                          </a:solidFill>
                          <a:latin typeface="Calibri"/>
                        </a:rPr>
                        <a:t>janar</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Calibri"/>
                        </a:rPr>
                        <a:t>             8,900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Calibri"/>
                        </a:rPr>
                        <a:t>                  -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Calibri"/>
                        </a:rPr>
                        <a:t>           186,000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Calibri"/>
                        </a:rPr>
                        <a:t>                    -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5720">
                <a:tc>
                  <a:txBody>
                    <a:bodyPr/>
                    <a:lstStyle/>
                    <a:p>
                      <a:pPr algn="l" fontAlgn="b"/>
                      <a:r>
                        <a:rPr lang="en-US" sz="1800" b="0" i="0" u="none" strike="noStrike">
                          <a:solidFill>
                            <a:srgbClr val="000000"/>
                          </a:solidFill>
                          <a:latin typeface="Calibri"/>
                        </a:rPr>
                        <a:t>shkurt</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Calibri"/>
                        </a:rPr>
                        <a:t>             9,100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Calibri"/>
                        </a:rPr>
                        <a:t>               200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Calibri"/>
                        </a:rPr>
                        <a:t>           188,000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Calibri"/>
                        </a:rPr>
                        <a:t>             6,000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5720">
                <a:tc>
                  <a:txBody>
                    <a:bodyPr/>
                    <a:lstStyle/>
                    <a:p>
                      <a:pPr algn="l" fontAlgn="b"/>
                      <a:r>
                        <a:rPr lang="en-US" sz="1800" b="0" i="0" u="none" strike="noStrike">
                          <a:solidFill>
                            <a:srgbClr val="000000"/>
                          </a:solidFill>
                          <a:latin typeface="Calibri"/>
                        </a:rPr>
                        <a:t>mars</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Calibri"/>
                        </a:rPr>
                        <a:t>             9,300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Calibri"/>
                        </a:rPr>
                        <a:t>               200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Calibri"/>
                        </a:rPr>
                        <a:t>           192,000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Calibri"/>
                        </a:rPr>
                        <a:t>             4,000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5720">
                <a:tc>
                  <a:txBody>
                    <a:bodyPr/>
                    <a:lstStyle/>
                    <a:p>
                      <a:pPr algn="l" fontAlgn="b"/>
                      <a:r>
                        <a:rPr lang="en-US" sz="1800" b="0" i="0" u="none" strike="noStrike">
                          <a:solidFill>
                            <a:srgbClr val="000000"/>
                          </a:solidFill>
                          <a:latin typeface="Calibri"/>
                        </a:rPr>
                        <a:t>prill</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Calibri"/>
                        </a:rPr>
                        <a:t>             9,600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Calibri"/>
                        </a:rPr>
                        <a:t>               300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Calibri"/>
                        </a:rPr>
                        <a:t>           195,000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Calibri"/>
                        </a:rPr>
                        <a:t>             3,000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5720">
                <a:tc>
                  <a:txBody>
                    <a:bodyPr/>
                    <a:lstStyle/>
                    <a:p>
                      <a:pPr algn="l" fontAlgn="b"/>
                      <a:r>
                        <a:rPr lang="en-US" sz="1800" b="0" i="0" u="none" strike="noStrike">
                          <a:solidFill>
                            <a:srgbClr val="000000"/>
                          </a:solidFill>
                          <a:latin typeface="Calibri"/>
                        </a:rPr>
                        <a:t>maj</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Calibri"/>
                        </a:rPr>
                        <a:t>           10,000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Calibri"/>
                        </a:rPr>
                        <a:t>               400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Calibri"/>
                        </a:rPr>
                        <a:t>           200,000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Calibri"/>
                        </a:rPr>
                        <a:t>             5,000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5720">
                <a:tc>
                  <a:txBody>
                    <a:bodyPr/>
                    <a:lstStyle/>
                    <a:p>
                      <a:pPr algn="l" fontAlgn="b"/>
                      <a:r>
                        <a:rPr lang="en-US" sz="1800" b="0" i="0" u="none" strike="noStrike">
                          <a:solidFill>
                            <a:srgbClr val="000000"/>
                          </a:solidFill>
                          <a:latin typeface="Calibri"/>
                        </a:rPr>
                        <a:t>Gjithsej</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Calibri"/>
                        </a:rPr>
                        <a:t>           46,900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Calibri"/>
                        </a:rPr>
                        <a:t>           1,100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Calibri"/>
                        </a:rPr>
                        <a:t>           961,000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Calibri"/>
                        </a:rPr>
                        <a:t>           18,000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00406" name="Text Box 3"/>
          <p:cNvSpPr txBox="1">
            <a:spLocks noChangeArrowheads="1"/>
          </p:cNvSpPr>
          <p:nvPr/>
        </p:nvSpPr>
        <p:spPr bwMode="auto">
          <a:xfrm>
            <a:off x="527050" y="5427663"/>
            <a:ext cx="8116888" cy="101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charset="0"/>
                <a:ea typeface="ＭＳ Ｐゴシック" charset="0"/>
              </a:defRPr>
            </a:lvl1pPr>
            <a:lvl2pPr marL="742950" indent="-285750">
              <a:defRPr>
                <a:solidFill>
                  <a:schemeClr val="tx1"/>
                </a:solidFill>
                <a:latin typeface="Verdana" charset="0"/>
                <a:ea typeface="ＭＳ Ｐゴシック" charset="0"/>
              </a:defRPr>
            </a:lvl2pPr>
            <a:lvl3pPr marL="1143000" indent="-228600">
              <a:defRPr>
                <a:solidFill>
                  <a:schemeClr val="tx1"/>
                </a:solidFill>
                <a:latin typeface="Verdana" charset="0"/>
                <a:ea typeface="ＭＳ Ｐゴシック" charset="0"/>
              </a:defRPr>
            </a:lvl3pPr>
            <a:lvl4pPr marL="1600200" indent="-228600">
              <a:defRPr>
                <a:solidFill>
                  <a:schemeClr val="tx1"/>
                </a:solidFill>
                <a:latin typeface="Verdana" charset="0"/>
                <a:ea typeface="ＭＳ Ｐゴシック" charset="0"/>
              </a:defRPr>
            </a:lvl4pPr>
            <a:lvl5pPr marL="2057400" indent="-228600">
              <a:defRPr>
                <a:solidFill>
                  <a:schemeClr val="tx1"/>
                </a:solidFill>
                <a:latin typeface="Verdana" charset="0"/>
                <a:ea typeface="ＭＳ Ｐゴシック" charset="0"/>
              </a:defRPr>
            </a:lvl5pPr>
            <a:lvl6pPr marL="2514600" indent="-228600" eaLnBrk="0" fontAlgn="base" hangingPunct="0">
              <a:spcBef>
                <a:spcPct val="0"/>
              </a:spcBef>
              <a:spcAft>
                <a:spcPct val="0"/>
              </a:spcAft>
              <a:defRPr>
                <a:solidFill>
                  <a:schemeClr val="tx1"/>
                </a:solidFill>
                <a:latin typeface="Verdana" charset="0"/>
                <a:ea typeface="ＭＳ Ｐゴシック" charset="0"/>
              </a:defRPr>
            </a:lvl6pPr>
            <a:lvl7pPr marL="2971800" indent="-228600" eaLnBrk="0" fontAlgn="base" hangingPunct="0">
              <a:spcBef>
                <a:spcPct val="0"/>
              </a:spcBef>
              <a:spcAft>
                <a:spcPct val="0"/>
              </a:spcAft>
              <a:defRPr>
                <a:solidFill>
                  <a:schemeClr val="tx1"/>
                </a:solidFill>
                <a:latin typeface="Verdana" charset="0"/>
                <a:ea typeface="ＭＳ Ｐゴシック" charset="0"/>
              </a:defRPr>
            </a:lvl7pPr>
            <a:lvl8pPr marL="3429000" indent="-228600" eaLnBrk="0" fontAlgn="base" hangingPunct="0">
              <a:spcBef>
                <a:spcPct val="0"/>
              </a:spcBef>
              <a:spcAft>
                <a:spcPct val="0"/>
              </a:spcAft>
              <a:defRPr>
                <a:solidFill>
                  <a:schemeClr val="tx1"/>
                </a:solidFill>
                <a:latin typeface="Verdana" charset="0"/>
                <a:ea typeface="ＭＳ Ｐゴシック" charset="0"/>
              </a:defRPr>
            </a:lvl8pPr>
            <a:lvl9pPr marL="3886200" indent="-228600" eaLnBrk="0" fontAlgn="base" hangingPunct="0">
              <a:spcBef>
                <a:spcPct val="0"/>
              </a:spcBef>
              <a:spcAft>
                <a:spcPct val="0"/>
              </a:spcAft>
              <a:defRPr>
                <a:solidFill>
                  <a:schemeClr val="tx1"/>
                </a:solidFill>
                <a:latin typeface="Verdana" charset="0"/>
                <a:ea typeface="ＭＳ Ｐゴシック" charset="0"/>
              </a:defRPr>
            </a:lvl9pPr>
          </a:lstStyle>
          <a:p>
            <a:pPr algn="ctr">
              <a:lnSpc>
                <a:spcPct val="90000"/>
              </a:lnSpc>
              <a:spcBef>
                <a:spcPct val="50000"/>
              </a:spcBef>
            </a:pPr>
            <a:endParaRPr lang="sq-AL" sz="2600">
              <a:latin typeface="Arial" charset="0"/>
            </a:endParaRPr>
          </a:p>
          <a:p>
            <a:pPr algn="ctr">
              <a:lnSpc>
                <a:spcPct val="90000"/>
              </a:lnSpc>
              <a:spcBef>
                <a:spcPct val="50000"/>
              </a:spcBef>
            </a:pPr>
            <a:r>
              <a:rPr lang="sq-AL" sz="2600">
                <a:latin typeface="Arial" charset="0"/>
              </a:rPr>
              <a:t>KV = 18.000 / 1.100 = 16,36 € / t</a:t>
            </a:r>
          </a:p>
        </p:txBody>
      </p:sp>
      <p:sp>
        <p:nvSpPr>
          <p:cNvPr id="2" name="Date Placeholder 1"/>
          <p:cNvSpPr>
            <a:spLocks noGrp="1"/>
          </p:cNvSpPr>
          <p:nvPr>
            <p:ph type="dt" sz="half" idx="10"/>
          </p:nvPr>
        </p:nvSpPr>
        <p:spPr/>
        <p:txBody>
          <a:bodyPr/>
          <a:lstStyle/>
          <a:p>
            <a:fld id="{A6157D52-7D95-EA4E-A56E-026E59DFC658}" type="datetime1">
              <a:rPr lang="en-GB" smtClean="0"/>
              <a:t>23/03/2012</a:t>
            </a:fld>
            <a:endParaRPr lang="en-US"/>
          </a:p>
        </p:txBody>
      </p:sp>
      <p:sp>
        <p:nvSpPr>
          <p:cNvPr id="4" name="Slide Number Placeholder 3"/>
          <p:cNvSpPr>
            <a:spLocks noGrp="1"/>
          </p:cNvSpPr>
          <p:nvPr>
            <p:ph type="sldNum" sz="quarter" idx="12"/>
          </p:nvPr>
        </p:nvSpPr>
        <p:spPr/>
        <p:txBody>
          <a:bodyPr/>
          <a:lstStyle/>
          <a:p>
            <a:fld id="{C5D8608C-FD25-EB42-AF3F-5FDEC64FE353}" type="slidenum">
              <a:rPr lang="en-US" smtClean="0"/>
              <a:pPr/>
              <a:t>12</a:t>
            </a:fld>
            <a:endParaRPr lang="en-US"/>
          </a:p>
        </p:txBody>
      </p:sp>
    </p:spTree>
    <p:extLst>
      <p:ext uri="{BB962C8B-B14F-4D97-AF65-F5344CB8AC3E}">
        <p14:creationId xmlns:p14="http://schemas.microsoft.com/office/powerpoint/2010/main" val="379691681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Date Placeholder 1"/>
          <p:cNvSpPr>
            <a:spLocks noGrp="1"/>
          </p:cNvSpPr>
          <p:nvPr>
            <p:ph type="dt" sz="quarter" idx="10"/>
          </p:nvPr>
        </p:nvSpPr>
        <p:spPr/>
        <p:txBody>
          <a:bodyPr/>
          <a:lstStyle>
            <a:lvl1pPr>
              <a:defRPr>
                <a:solidFill>
                  <a:schemeClr val="tx1"/>
                </a:solidFill>
                <a:latin typeface="Verdana" charset="0"/>
                <a:ea typeface="ＭＳ Ｐゴシック" charset="0"/>
              </a:defRPr>
            </a:lvl1pPr>
            <a:lvl2pPr marL="742950" indent="-285750">
              <a:defRPr>
                <a:solidFill>
                  <a:schemeClr val="tx1"/>
                </a:solidFill>
                <a:latin typeface="Verdana" charset="0"/>
                <a:ea typeface="ＭＳ Ｐゴシック" charset="0"/>
              </a:defRPr>
            </a:lvl2pPr>
            <a:lvl3pPr marL="1143000" indent="-228600">
              <a:defRPr>
                <a:solidFill>
                  <a:schemeClr val="tx1"/>
                </a:solidFill>
                <a:latin typeface="Verdana" charset="0"/>
                <a:ea typeface="ＭＳ Ｐゴシック" charset="0"/>
              </a:defRPr>
            </a:lvl3pPr>
            <a:lvl4pPr marL="1600200" indent="-228600">
              <a:defRPr>
                <a:solidFill>
                  <a:schemeClr val="tx1"/>
                </a:solidFill>
                <a:latin typeface="Verdana" charset="0"/>
                <a:ea typeface="ＭＳ Ｐゴシック" charset="0"/>
              </a:defRPr>
            </a:lvl4pPr>
            <a:lvl5pPr marL="2057400" indent="-228600">
              <a:defRPr>
                <a:solidFill>
                  <a:schemeClr val="tx1"/>
                </a:solidFill>
                <a:latin typeface="Verdana" charset="0"/>
                <a:ea typeface="ＭＳ Ｐゴシック" charset="0"/>
              </a:defRPr>
            </a:lvl5pPr>
            <a:lvl6pPr marL="2514600" indent="-228600" eaLnBrk="0" fontAlgn="base" hangingPunct="0">
              <a:spcBef>
                <a:spcPct val="0"/>
              </a:spcBef>
              <a:spcAft>
                <a:spcPct val="0"/>
              </a:spcAft>
              <a:defRPr>
                <a:solidFill>
                  <a:schemeClr val="tx1"/>
                </a:solidFill>
                <a:latin typeface="Verdana" charset="0"/>
                <a:ea typeface="ＭＳ Ｐゴシック" charset="0"/>
              </a:defRPr>
            </a:lvl6pPr>
            <a:lvl7pPr marL="2971800" indent="-228600" eaLnBrk="0" fontAlgn="base" hangingPunct="0">
              <a:spcBef>
                <a:spcPct val="0"/>
              </a:spcBef>
              <a:spcAft>
                <a:spcPct val="0"/>
              </a:spcAft>
              <a:defRPr>
                <a:solidFill>
                  <a:schemeClr val="tx1"/>
                </a:solidFill>
                <a:latin typeface="Verdana" charset="0"/>
                <a:ea typeface="ＭＳ Ｐゴシック" charset="0"/>
              </a:defRPr>
            </a:lvl7pPr>
            <a:lvl8pPr marL="3429000" indent="-228600" eaLnBrk="0" fontAlgn="base" hangingPunct="0">
              <a:spcBef>
                <a:spcPct val="0"/>
              </a:spcBef>
              <a:spcAft>
                <a:spcPct val="0"/>
              </a:spcAft>
              <a:defRPr>
                <a:solidFill>
                  <a:schemeClr val="tx1"/>
                </a:solidFill>
                <a:latin typeface="Verdana" charset="0"/>
                <a:ea typeface="ＭＳ Ｐゴシック" charset="0"/>
              </a:defRPr>
            </a:lvl8pPr>
            <a:lvl9pPr marL="3886200" indent="-228600" eaLnBrk="0" fontAlgn="base" hangingPunct="0">
              <a:spcBef>
                <a:spcPct val="0"/>
              </a:spcBef>
              <a:spcAft>
                <a:spcPct val="0"/>
              </a:spcAft>
              <a:defRPr>
                <a:solidFill>
                  <a:schemeClr val="tx1"/>
                </a:solidFill>
                <a:latin typeface="Verdana" charset="0"/>
                <a:ea typeface="ＭＳ Ｐゴシック" charset="0"/>
              </a:defRPr>
            </a:lvl9pPr>
          </a:lstStyle>
          <a:p>
            <a:fld id="{9948FF4F-7FB7-D242-80CD-4E28BF83B37D}" type="datetime1">
              <a:rPr lang="en-GB" smtClean="0">
                <a:solidFill>
                  <a:srgbClr val="898989"/>
                </a:solidFill>
              </a:rPr>
              <a:t>23/03/2012</a:t>
            </a:fld>
            <a:endParaRPr lang="en-US">
              <a:solidFill>
                <a:srgbClr val="898989"/>
              </a:solidFill>
            </a:endParaRPr>
          </a:p>
        </p:txBody>
      </p:sp>
      <p:sp>
        <p:nvSpPr>
          <p:cNvPr id="96259" name="Footer Placeholder 2"/>
          <p:cNvSpPr>
            <a:spLocks noGrp="1"/>
          </p:cNvSpPr>
          <p:nvPr>
            <p:ph type="ftr" sz="quarter" idx="11"/>
          </p:nvPr>
        </p:nvSpPr>
        <p:spPr/>
        <p:txBody>
          <a:bodyPr/>
          <a:lstStyle/>
          <a:p>
            <a:pPr>
              <a:defRPr/>
            </a:pPr>
            <a:endParaRPr lang="en-US"/>
          </a:p>
        </p:txBody>
      </p:sp>
      <p:sp>
        <p:nvSpPr>
          <p:cNvPr id="96260" name="Slide Number Placeholder 3"/>
          <p:cNvSpPr>
            <a:spLocks noGrp="1"/>
          </p:cNvSpPr>
          <p:nvPr>
            <p:ph type="sldNum" sz="quarter" idx="12"/>
          </p:nvPr>
        </p:nvSpPr>
        <p:spPr/>
        <p:txBody>
          <a:bodyPr/>
          <a:lstStyle>
            <a:lvl1pPr>
              <a:defRPr>
                <a:solidFill>
                  <a:schemeClr val="tx1"/>
                </a:solidFill>
                <a:latin typeface="Verdana" charset="0"/>
                <a:ea typeface="ＭＳ Ｐゴシック" charset="0"/>
              </a:defRPr>
            </a:lvl1pPr>
            <a:lvl2pPr marL="742950" indent="-285750">
              <a:defRPr>
                <a:solidFill>
                  <a:schemeClr val="tx1"/>
                </a:solidFill>
                <a:latin typeface="Verdana" charset="0"/>
                <a:ea typeface="ＭＳ Ｐゴシック" charset="0"/>
              </a:defRPr>
            </a:lvl2pPr>
            <a:lvl3pPr marL="1143000" indent="-228600">
              <a:defRPr>
                <a:solidFill>
                  <a:schemeClr val="tx1"/>
                </a:solidFill>
                <a:latin typeface="Verdana" charset="0"/>
                <a:ea typeface="ＭＳ Ｐゴシック" charset="0"/>
              </a:defRPr>
            </a:lvl3pPr>
            <a:lvl4pPr marL="1600200" indent="-228600">
              <a:defRPr>
                <a:solidFill>
                  <a:schemeClr val="tx1"/>
                </a:solidFill>
                <a:latin typeface="Verdana" charset="0"/>
                <a:ea typeface="ＭＳ Ｐゴシック" charset="0"/>
              </a:defRPr>
            </a:lvl4pPr>
            <a:lvl5pPr marL="2057400" indent="-228600">
              <a:defRPr>
                <a:solidFill>
                  <a:schemeClr val="tx1"/>
                </a:solidFill>
                <a:latin typeface="Verdana" charset="0"/>
                <a:ea typeface="ＭＳ Ｐゴシック" charset="0"/>
              </a:defRPr>
            </a:lvl5pPr>
            <a:lvl6pPr marL="2514600" indent="-228600" eaLnBrk="0" fontAlgn="base" hangingPunct="0">
              <a:spcBef>
                <a:spcPct val="0"/>
              </a:spcBef>
              <a:spcAft>
                <a:spcPct val="0"/>
              </a:spcAft>
              <a:defRPr>
                <a:solidFill>
                  <a:schemeClr val="tx1"/>
                </a:solidFill>
                <a:latin typeface="Verdana" charset="0"/>
                <a:ea typeface="ＭＳ Ｐゴシック" charset="0"/>
              </a:defRPr>
            </a:lvl6pPr>
            <a:lvl7pPr marL="2971800" indent="-228600" eaLnBrk="0" fontAlgn="base" hangingPunct="0">
              <a:spcBef>
                <a:spcPct val="0"/>
              </a:spcBef>
              <a:spcAft>
                <a:spcPct val="0"/>
              </a:spcAft>
              <a:defRPr>
                <a:solidFill>
                  <a:schemeClr val="tx1"/>
                </a:solidFill>
                <a:latin typeface="Verdana" charset="0"/>
                <a:ea typeface="ＭＳ Ｐゴシック" charset="0"/>
              </a:defRPr>
            </a:lvl7pPr>
            <a:lvl8pPr marL="3429000" indent="-228600" eaLnBrk="0" fontAlgn="base" hangingPunct="0">
              <a:spcBef>
                <a:spcPct val="0"/>
              </a:spcBef>
              <a:spcAft>
                <a:spcPct val="0"/>
              </a:spcAft>
              <a:defRPr>
                <a:solidFill>
                  <a:schemeClr val="tx1"/>
                </a:solidFill>
                <a:latin typeface="Verdana" charset="0"/>
                <a:ea typeface="ＭＳ Ｐゴシック" charset="0"/>
              </a:defRPr>
            </a:lvl8pPr>
            <a:lvl9pPr marL="3886200" indent="-228600" eaLnBrk="0" fontAlgn="base" hangingPunct="0">
              <a:spcBef>
                <a:spcPct val="0"/>
              </a:spcBef>
              <a:spcAft>
                <a:spcPct val="0"/>
              </a:spcAft>
              <a:defRPr>
                <a:solidFill>
                  <a:schemeClr val="tx1"/>
                </a:solidFill>
                <a:latin typeface="Verdana" charset="0"/>
                <a:ea typeface="ＭＳ Ｐゴシック" charset="0"/>
              </a:defRPr>
            </a:lvl9pPr>
          </a:lstStyle>
          <a:p>
            <a:fld id="{DED73BE8-1DF4-6342-A3C7-9E5D069E1EE5}" type="slidenum">
              <a:rPr lang="en-US">
                <a:solidFill>
                  <a:srgbClr val="898989"/>
                </a:solidFill>
              </a:rPr>
              <a:pPr/>
              <a:t>13</a:t>
            </a:fld>
            <a:endParaRPr lang="en-US">
              <a:solidFill>
                <a:srgbClr val="898989"/>
              </a:solidFill>
            </a:endParaRPr>
          </a:p>
        </p:txBody>
      </p:sp>
      <p:sp>
        <p:nvSpPr>
          <p:cNvPr id="101381" name="Rectangle 30"/>
          <p:cNvSpPr>
            <a:spLocks noChangeArrowheads="1"/>
          </p:cNvSpPr>
          <p:nvPr/>
        </p:nvSpPr>
        <p:spPr bwMode="auto">
          <a:xfrm>
            <a:off x="798513" y="735013"/>
            <a:ext cx="772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ctr" eaLnBrk="1" hangingPunct="1"/>
            <a:r>
              <a:rPr lang="sq-AL" sz="2800" u="sng">
                <a:solidFill>
                  <a:srgbClr val="3A06FA"/>
                </a:solidFill>
                <a:latin typeface="Arial Black" charset="0"/>
              </a:rPr>
              <a:t>Ndarja e komponentit fiks përmes interpolacionit</a:t>
            </a:r>
            <a:endParaRPr lang="en-GB" sz="2800" u="sng">
              <a:solidFill>
                <a:srgbClr val="3A06FA"/>
              </a:solidFill>
              <a:latin typeface="Arial Black" charset="0"/>
            </a:endParaRPr>
          </a:p>
        </p:txBody>
      </p:sp>
      <p:graphicFrame>
        <p:nvGraphicFramePr>
          <p:cNvPr id="6" name="Table 5"/>
          <p:cNvGraphicFramePr>
            <a:graphicFrameLocks noGrp="1"/>
          </p:cNvGraphicFramePr>
          <p:nvPr/>
        </p:nvGraphicFramePr>
        <p:xfrm>
          <a:off x="769938" y="1973263"/>
          <a:ext cx="7634287" cy="3457578"/>
        </p:xfrm>
        <a:graphic>
          <a:graphicData uri="http://schemas.openxmlformats.org/drawingml/2006/table">
            <a:tbl>
              <a:tblPr/>
              <a:tblGrid>
                <a:gridCol w="3163887"/>
                <a:gridCol w="1449388"/>
                <a:gridCol w="1450975"/>
                <a:gridCol w="1570037"/>
              </a:tblGrid>
              <a:tr h="5762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Calibri" charset="0"/>
                          <a:ea typeface="ＭＳ Ｐゴシック" charset="0"/>
                        </a:rPr>
                        <a:t>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Calibri" charset="0"/>
                          <a:ea typeface="ＭＳ Ｐゴシック" charset="0"/>
                        </a:rPr>
                        <a:t>KTV</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Calibri" charset="0"/>
                          <a:ea typeface="ＭＳ Ｐゴシック" charset="0"/>
                        </a:rPr>
                        <a:t>KT</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Calibri" charset="0"/>
                          <a:ea typeface="ＭＳ Ｐゴシック" charset="0"/>
                        </a:rPr>
                        <a:t>KTF</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5762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Calibri" charset="0"/>
                          <a:ea typeface="ＭＳ Ｐゴシック" charset="0"/>
                        </a:rPr>
                        <a:t>8.900 x 16,36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Calibri" charset="0"/>
                          <a:ea typeface="ＭＳ Ｐゴシック" charset="0"/>
                        </a:rPr>
                        <a:t>         145.604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Calibri" charset="0"/>
                          <a:ea typeface="ＭＳ Ｐゴシック" charset="0"/>
                        </a:rPr>
                        <a:t>         186.000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Calibri" charset="0"/>
                          <a:ea typeface="ＭＳ Ｐゴシック" charset="0"/>
                        </a:rPr>
                        <a:t>             40.396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5762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Calibri" charset="0"/>
                          <a:ea typeface="ＭＳ Ｐゴシック" charset="0"/>
                        </a:rPr>
                        <a:t>9.100 x 16,36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Calibri" charset="0"/>
                          <a:ea typeface="ＭＳ Ｐゴシック" charset="0"/>
                        </a:rPr>
                        <a:t>148.876</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Calibri" charset="0"/>
                          <a:ea typeface="ＭＳ Ｐゴシック" charset="0"/>
                        </a:rPr>
                        <a:t>         188.000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Calibri" charset="0"/>
                          <a:ea typeface="ＭＳ Ｐゴシック" charset="0"/>
                        </a:rPr>
                        <a:t>             39.124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5762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Calibri" charset="0"/>
                          <a:ea typeface="ＭＳ Ｐゴシック" charset="0"/>
                        </a:rPr>
                        <a:t>9.300 x 16,36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Calibri" charset="0"/>
                          <a:ea typeface="ＭＳ Ｐゴシック" charset="0"/>
                        </a:rPr>
                        <a:t>152.148</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Calibri" charset="0"/>
                          <a:ea typeface="ＭＳ Ｐゴシック" charset="0"/>
                        </a:rPr>
                        <a:t>         192.000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Calibri" charset="0"/>
                          <a:ea typeface="ＭＳ Ｐゴシック" charset="0"/>
                        </a:rPr>
                        <a:t>             39.852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5762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Calibri" charset="0"/>
                          <a:ea typeface="ＭＳ Ｐゴシック" charset="0"/>
                        </a:rPr>
                        <a:t>9.600 x 16,36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Calibri" charset="0"/>
                          <a:ea typeface="ＭＳ Ｐゴシック" charset="0"/>
                        </a:rPr>
                        <a:t> 157. 056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Calibri" charset="0"/>
                          <a:ea typeface="ＭＳ Ｐゴシック" charset="0"/>
                        </a:rPr>
                        <a:t>         195.000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Calibri" charset="0"/>
                          <a:ea typeface="ＭＳ Ｐゴシック" charset="0"/>
                        </a:rPr>
                        <a:t>             37.944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5762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Calibri" charset="0"/>
                          <a:ea typeface="ＭＳ Ｐゴシック" charset="0"/>
                        </a:rPr>
                        <a:t>10.000 x 16.36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Calibri" charset="0"/>
                          <a:ea typeface="ＭＳ Ｐゴシック" charset="0"/>
                        </a:rPr>
                        <a:t>163. 600</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Calibri" charset="0"/>
                          <a:ea typeface="ＭＳ Ｐゴシック" charset="0"/>
                        </a:rPr>
                        <a:t>         200.000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Calibri" charset="0"/>
                          <a:ea typeface="ＭＳ Ｐゴシック" charset="0"/>
                        </a:rPr>
                        <a:t>             36.400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96420909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Date Placeholder 1"/>
          <p:cNvSpPr>
            <a:spLocks noGrp="1"/>
          </p:cNvSpPr>
          <p:nvPr>
            <p:ph type="dt" sz="quarter" idx="10"/>
          </p:nvPr>
        </p:nvSpPr>
        <p:spPr/>
        <p:txBody>
          <a:bodyPr/>
          <a:lstStyle>
            <a:lvl1pPr>
              <a:defRPr>
                <a:solidFill>
                  <a:schemeClr val="tx1"/>
                </a:solidFill>
                <a:latin typeface="Verdana" charset="0"/>
                <a:ea typeface="ＭＳ Ｐゴシック" charset="0"/>
              </a:defRPr>
            </a:lvl1pPr>
            <a:lvl2pPr marL="742950" indent="-285750">
              <a:defRPr>
                <a:solidFill>
                  <a:schemeClr val="tx1"/>
                </a:solidFill>
                <a:latin typeface="Verdana" charset="0"/>
                <a:ea typeface="ＭＳ Ｐゴシック" charset="0"/>
              </a:defRPr>
            </a:lvl2pPr>
            <a:lvl3pPr marL="1143000" indent="-228600">
              <a:defRPr>
                <a:solidFill>
                  <a:schemeClr val="tx1"/>
                </a:solidFill>
                <a:latin typeface="Verdana" charset="0"/>
                <a:ea typeface="ＭＳ Ｐゴシック" charset="0"/>
              </a:defRPr>
            </a:lvl3pPr>
            <a:lvl4pPr marL="1600200" indent="-228600">
              <a:defRPr>
                <a:solidFill>
                  <a:schemeClr val="tx1"/>
                </a:solidFill>
                <a:latin typeface="Verdana" charset="0"/>
                <a:ea typeface="ＭＳ Ｐゴシック" charset="0"/>
              </a:defRPr>
            </a:lvl4pPr>
            <a:lvl5pPr marL="2057400" indent="-228600">
              <a:defRPr>
                <a:solidFill>
                  <a:schemeClr val="tx1"/>
                </a:solidFill>
                <a:latin typeface="Verdana" charset="0"/>
                <a:ea typeface="ＭＳ Ｐゴシック" charset="0"/>
              </a:defRPr>
            </a:lvl5pPr>
            <a:lvl6pPr marL="2514600" indent="-228600" eaLnBrk="0" fontAlgn="base" hangingPunct="0">
              <a:spcBef>
                <a:spcPct val="0"/>
              </a:spcBef>
              <a:spcAft>
                <a:spcPct val="0"/>
              </a:spcAft>
              <a:defRPr>
                <a:solidFill>
                  <a:schemeClr val="tx1"/>
                </a:solidFill>
                <a:latin typeface="Verdana" charset="0"/>
                <a:ea typeface="ＭＳ Ｐゴシック" charset="0"/>
              </a:defRPr>
            </a:lvl6pPr>
            <a:lvl7pPr marL="2971800" indent="-228600" eaLnBrk="0" fontAlgn="base" hangingPunct="0">
              <a:spcBef>
                <a:spcPct val="0"/>
              </a:spcBef>
              <a:spcAft>
                <a:spcPct val="0"/>
              </a:spcAft>
              <a:defRPr>
                <a:solidFill>
                  <a:schemeClr val="tx1"/>
                </a:solidFill>
                <a:latin typeface="Verdana" charset="0"/>
                <a:ea typeface="ＭＳ Ｐゴシック" charset="0"/>
              </a:defRPr>
            </a:lvl7pPr>
            <a:lvl8pPr marL="3429000" indent="-228600" eaLnBrk="0" fontAlgn="base" hangingPunct="0">
              <a:spcBef>
                <a:spcPct val="0"/>
              </a:spcBef>
              <a:spcAft>
                <a:spcPct val="0"/>
              </a:spcAft>
              <a:defRPr>
                <a:solidFill>
                  <a:schemeClr val="tx1"/>
                </a:solidFill>
                <a:latin typeface="Verdana" charset="0"/>
                <a:ea typeface="ＭＳ Ｐゴシック" charset="0"/>
              </a:defRPr>
            </a:lvl8pPr>
            <a:lvl9pPr marL="3886200" indent="-228600" eaLnBrk="0" fontAlgn="base" hangingPunct="0">
              <a:spcBef>
                <a:spcPct val="0"/>
              </a:spcBef>
              <a:spcAft>
                <a:spcPct val="0"/>
              </a:spcAft>
              <a:defRPr>
                <a:solidFill>
                  <a:schemeClr val="tx1"/>
                </a:solidFill>
                <a:latin typeface="Verdana" charset="0"/>
                <a:ea typeface="ＭＳ Ｐゴシック" charset="0"/>
              </a:defRPr>
            </a:lvl9pPr>
          </a:lstStyle>
          <a:p>
            <a:fld id="{063F51CF-78AD-1A47-A5EA-EB05B075B6DB}" type="datetime1">
              <a:rPr lang="en-GB" smtClean="0">
                <a:solidFill>
                  <a:srgbClr val="898989"/>
                </a:solidFill>
              </a:rPr>
              <a:t>23/03/2012</a:t>
            </a:fld>
            <a:endParaRPr lang="en-US">
              <a:solidFill>
                <a:srgbClr val="898989"/>
              </a:solidFill>
            </a:endParaRPr>
          </a:p>
        </p:txBody>
      </p:sp>
      <p:sp>
        <p:nvSpPr>
          <p:cNvPr id="97283" name="Footer Placeholder 2"/>
          <p:cNvSpPr>
            <a:spLocks noGrp="1"/>
          </p:cNvSpPr>
          <p:nvPr>
            <p:ph type="ftr" sz="quarter" idx="11"/>
          </p:nvPr>
        </p:nvSpPr>
        <p:spPr/>
        <p:txBody>
          <a:bodyPr/>
          <a:lstStyle/>
          <a:p>
            <a:pPr>
              <a:defRPr/>
            </a:pPr>
            <a:endParaRPr lang="en-US"/>
          </a:p>
        </p:txBody>
      </p:sp>
      <p:sp>
        <p:nvSpPr>
          <p:cNvPr id="97284" name="Slide Number Placeholder 3"/>
          <p:cNvSpPr>
            <a:spLocks noGrp="1"/>
          </p:cNvSpPr>
          <p:nvPr>
            <p:ph type="sldNum" sz="quarter" idx="12"/>
          </p:nvPr>
        </p:nvSpPr>
        <p:spPr/>
        <p:txBody>
          <a:bodyPr/>
          <a:lstStyle>
            <a:lvl1pPr>
              <a:defRPr>
                <a:solidFill>
                  <a:schemeClr val="tx1"/>
                </a:solidFill>
                <a:latin typeface="Verdana" charset="0"/>
                <a:ea typeface="ＭＳ Ｐゴシック" charset="0"/>
              </a:defRPr>
            </a:lvl1pPr>
            <a:lvl2pPr marL="742950" indent="-285750">
              <a:defRPr>
                <a:solidFill>
                  <a:schemeClr val="tx1"/>
                </a:solidFill>
                <a:latin typeface="Verdana" charset="0"/>
                <a:ea typeface="ＭＳ Ｐゴシック" charset="0"/>
              </a:defRPr>
            </a:lvl2pPr>
            <a:lvl3pPr marL="1143000" indent="-228600">
              <a:defRPr>
                <a:solidFill>
                  <a:schemeClr val="tx1"/>
                </a:solidFill>
                <a:latin typeface="Verdana" charset="0"/>
                <a:ea typeface="ＭＳ Ｐゴシック" charset="0"/>
              </a:defRPr>
            </a:lvl3pPr>
            <a:lvl4pPr marL="1600200" indent="-228600">
              <a:defRPr>
                <a:solidFill>
                  <a:schemeClr val="tx1"/>
                </a:solidFill>
                <a:latin typeface="Verdana" charset="0"/>
                <a:ea typeface="ＭＳ Ｐゴシック" charset="0"/>
              </a:defRPr>
            </a:lvl4pPr>
            <a:lvl5pPr marL="2057400" indent="-228600">
              <a:defRPr>
                <a:solidFill>
                  <a:schemeClr val="tx1"/>
                </a:solidFill>
                <a:latin typeface="Verdana" charset="0"/>
                <a:ea typeface="ＭＳ Ｐゴシック" charset="0"/>
              </a:defRPr>
            </a:lvl5pPr>
            <a:lvl6pPr marL="2514600" indent="-228600" eaLnBrk="0" fontAlgn="base" hangingPunct="0">
              <a:spcBef>
                <a:spcPct val="0"/>
              </a:spcBef>
              <a:spcAft>
                <a:spcPct val="0"/>
              </a:spcAft>
              <a:defRPr>
                <a:solidFill>
                  <a:schemeClr val="tx1"/>
                </a:solidFill>
                <a:latin typeface="Verdana" charset="0"/>
                <a:ea typeface="ＭＳ Ｐゴシック" charset="0"/>
              </a:defRPr>
            </a:lvl6pPr>
            <a:lvl7pPr marL="2971800" indent="-228600" eaLnBrk="0" fontAlgn="base" hangingPunct="0">
              <a:spcBef>
                <a:spcPct val="0"/>
              </a:spcBef>
              <a:spcAft>
                <a:spcPct val="0"/>
              </a:spcAft>
              <a:defRPr>
                <a:solidFill>
                  <a:schemeClr val="tx1"/>
                </a:solidFill>
                <a:latin typeface="Verdana" charset="0"/>
                <a:ea typeface="ＭＳ Ｐゴシック" charset="0"/>
              </a:defRPr>
            </a:lvl7pPr>
            <a:lvl8pPr marL="3429000" indent="-228600" eaLnBrk="0" fontAlgn="base" hangingPunct="0">
              <a:spcBef>
                <a:spcPct val="0"/>
              </a:spcBef>
              <a:spcAft>
                <a:spcPct val="0"/>
              </a:spcAft>
              <a:defRPr>
                <a:solidFill>
                  <a:schemeClr val="tx1"/>
                </a:solidFill>
                <a:latin typeface="Verdana" charset="0"/>
                <a:ea typeface="ＭＳ Ｐゴシック" charset="0"/>
              </a:defRPr>
            </a:lvl8pPr>
            <a:lvl9pPr marL="3886200" indent="-228600" eaLnBrk="0" fontAlgn="base" hangingPunct="0">
              <a:spcBef>
                <a:spcPct val="0"/>
              </a:spcBef>
              <a:spcAft>
                <a:spcPct val="0"/>
              </a:spcAft>
              <a:defRPr>
                <a:solidFill>
                  <a:schemeClr val="tx1"/>
                </a:solidFill>
                <a:latin typeface="Verdana" charset="0"/>
                <a:ea typeface="ＭＳ Ｐゴシック" charset="0"/>
              </a:defRPr>
            </a:lvl9pPr>
          </a:lstStyle>
          <a:p>
            <a:fld id="{C738DD35-B2C3-4847-B86C-90C4101541FE}" type="slidenum">
              <a:rPr lang="en-US">
                <a:solidFill>
                  <a:srgbClr val="898989"/>
                </a:solidFill>
              </a:rPr>
              <a:pPr/>
              <a:t>14</a:t>
            </a:fld>
            <a:endParaRPr lang="en-US">
              <a:solidFill>
                <a:srgbClr val="898989"/>
              </a:solidFill>
            </a:endParaRPr>
          </a:p>
        </p:txBody>
      </p:sp>
      <p:sp>
        <p:nvSpPr>
          <p:cNvPr id="5" name="Rectangle 3"/>
          <p:cNvSpPr txBox="1">
            <a:spLocks noChangeArrowheads="1"/>
          </p:cNvSpPr>
          <p:nvPr/>
        </p:nvSpPr>
        <p:spPr>
          <a:xfrm>
            <a:off x="493713" y="1538288"/>
            <a:ext cx="8185150" cy="4819650"/>
          </a:xfrm>
          <a:prstGeom prst="rect">
            <a:avLst/>
          </a:prstGeom>
        </p:spPr>
        <p:txBody>
          <a:bodyPr/>
          <a:lstStyle>
            <a:lvl1pPr>
              <a:defRPr>
                <a:solidFill>
                  <a:schemeClr val="tx1"/>
                </a:solidFill>
                <a:latin typeface="Verdana" charset="0"/>
                <a:ea typeface="ＭＳ Ｐゴシック" charset="0"/>
              </a:defRPr>
            </a:lvl1pPr>
            <a:lvl2pPr marL="742950" indent="-285750">
              <a:defRPr>
                <a:solidFill>
                  <a:schemeClr val="tx1"/>
                </a:solidFill>
                <a:latin typeface="Verdana" charset="0"/>
                <a:ea typeface="ＭＳ Ｐゴシック" charset="0"/>
              </a:defRPr>
            </a:lvl2pPr>
            <a:lvl3pPr marL="1143000" indent="-228600">
              <a:defRPr>
                <a:solidFill>
                  <a:schemeClr val="tx1"/>
                </a:solidFill>
                <a:latin typeface="Verdana" charset="0"/>
                <a:ea typeface="ＭＳ Ｐゴシック" charset="0"/>
              </a:defRPr>
            </a:lvl3pPr>
            <a:lvl4pPr marL="1600200" indent="-228600">
              <a:defRPr>
                <a:solidFill>
                  <a:schemeClr val="tx1"/>
                </a:solidFill>
                <a:latin typeface="Verdana" charset="0"/>
                <a:ea typeface="ＭＳ Ｐゴシック" charset="0"/>
              </a:defRPr>
            </a:lvl4pPr>
            <a:lvl5pPr marL="2057400" indent="-228600">
              <a:defRPr>
                <a:solidFill>
                  <a:schemeClr val="tx1"/>
                </a:solidFill>
                <a:latin typeface="Verdana" charset="0"/>
                <a:ea typeface="ＭＳ Ｐゴシック" charset="0"/>
              </a:defRPr>
            </a:lvl5pPr>
            <a:lvl6pPr marL="2514600" indent="-228600" eaLnBrk="0" fontAlgn="base" hangingPunct="0">
              <a:spcBef>
                <a:spcPct val="0"/>
              </a:spcBef>
              <a:spcAft>
                <a:spcPct val="0"/>
              </a:spcAft>
              <a:defRPr>
                <a:solidFill>
                  <a:schemeClr val="tx1"/>
                </a:solidFill>
                <a:latin typeface="Verdana" charset="0"/>
                <a:ea typeface="ＭＳ Ｐゴシック" charset="0"/>
              </a:defRPr>
            </a:lvl6pPr>
            <a:lvl7pPr marL="2971800" indent="-228600" eaLnBrk="0" fontAlgn="base" hangingPunct="0">
              <a:spcBef>
                <a:spcPct val="0"/>
              </a:spcBef>
              <a:spcAft>
                <a:spcPct val="0"/>
              </a:spcAft>
              <a:defRPr>
                <a:solidFill>
                  <a:schemeClr val="tx1"/>
                </a:solidFill>
                <a:latin typeface="Verdana" charset="0"/>
                <a:ea typeface="ＭＳ Ｐゴシック" charset="0"/>
              </a:defRPr>
            </a:lvl7pPr>
            <a:lvl8pPr marL="3429000" indent="-228600" eaLnBrk="0" fontAlgn="base" hangingPunct="0">
              <a:spcBef>
                <a:spcPct val="0"/>
              </a:spcBef>
              <a:spcAft>
                <a:spcPct val="0"/>
              </a:spcAft>
              <a:defRPr>
                <a:solidFill>
                  <a:schemeClr val="tx1"/>
                </a:solidFill>
                <a:latin typeface="Verdana" charset="0"/>
                <a:ea typeface="ＭＳ Ｐゴシック" charset="0"/>
              </a:defRPr>
            </a:lvl8pPr>
            <a:lvl9pPr marL="3886200" indent="-228600" eaLnBrk="0" fontAlgn="base" hangingPunct="0">
              <a:spcBef>
                <a:spcPct val="0"/>
              </a:spcBef>
              <a:spcAft>
                <a:spcPct val="0"/>
              </a:spcAft>
              <a:defRPr>
                <a:solidFill>
                  <a:schemeClr val="tx1"/>
                </a:solidFill>
                <a:latin typeface="Verdana" charset="0"/>
                <a:ea typeface="ＭＳ Ｐゴシック" charset="0"/>
              </a:defRPr>
            </a:lvl9pPr>
          </a:lstStyle>
          <a:p>
            <a:pPr algn="just" eaLnBrk="1" hangingPunct="1">
              <a:spcBef>
                <a:spcPct val="20000"/>
              </a:spcBef>
              <a:buClr>
                <a:schemeClr val="tx2"/>
              </a:buClr>
              <a:buSzPct val="70000"/>
              <a:buFont typeface="Wingdings" charset="0"/>
              <a:buNone/>
            </a:pPr>
            <a:r>
              <a:rPr lang="sq-AL" sz="1600" b="1">
                <a:latin typeface="Calibri" charset="0"/>
              </a:rPr>
              <a:t>Sipas të dhënave të shembullit më lart, zbatojmë formulën:</a:t>
            </a:r>
          </a:p>
          <a:p>
            <a:pPr algn="just" eaLnBrk="1" hangingPunct="1">
              <a:spcBef>
                <a:spcPct val="20000"/>
              </a:spcBef>
              <a:buClr>
                <a:schemeClr val="tx2"/>
              </a:buClr>
              <a:buSzPct val="70000"/>
              <a:buFont typeface="Wingdings" charset="0"/>
              <a:buNone/>
            </a:pPr>
            <a:endParaRPr lang="sq-AL" sz="1600" b="1">
              <a:latin typeface="Calibri" charset="0"/>
            </a:endParaRPr>
          </a:p>
          <a:p>
            <a:pPr algn="just" eaLnBrk="1" hangingPunct="1">
              <a:spcBef>
                <a:spcPct val="20000"/>
              </a:spcBef>
              <a:buClr>
                <a:schemeClr val="tx2"/>
              </a:buClr>
              <a:buSzPct val="70000"/>
              <a:buFont typeface="Wingdings" charset="0"/>
              <a:buNone/>
            </a:pPr>
            <a:r>
              <a:rPr lang="sq-AL" sz="1600" b="1">
                <a:latin typeface="Calibri" charset="0"/>
              </a:rPr>
              <a:t>                  y 2 – y 1 </a:t>
            </a:r>
          </a:p>
          <a:p>
            <a:pPr algn="just" eaLnBrk="1" hangingPunct="1">
              <a:spcBef>
                <a:spcPct val="20000"/>
              </a:spcBef>
              <a:buClr>
                <a:schemeClr val="tx2"/>
              </a:buClr>
              <a:buSzPct val="70000"/>
              <a:buFont typeface="Wingdings" charset="0"/>
              <a:buNone/>
            </a:pPr>
            <a:r>
              <a:rPr lang="sq-AL" sz="1600" b="1">
                <a:latin typeface="Calibri" charset="0"/>
              </a:rPr>
              <a:t>      y – y 1 = -------------  ( x – x 1)</a:t>
            </a:r>
          </a:p>
          <a:p>
            <a:pPr algn="just" eaLnBrk="1" hangingPunct="1">
              <a:spcBef>
                <a:spcPct val="20000"/>
              </a:spcBef>
              <a:buClr>
                <a:schemeClr val="tx2"/>
              </a:buClr>
              <a:buSzPct val="70000"/>
              <a:buFont typeface="Wingdings" charset="0"/>
              <a:buNone/>
            </a:pPr>
            <a:r>
              <a:rPr lang="sq-AL" sz="1600" b="1">
                <a:latin typeface="Calibri" charset="0"/>
              </a:rPr>
              <a:t>                  x 2 – x 1</a:t>
            </a:r>
          </a:p>
          <a:p>
            <a:pPr algn="just" eaLnBrk="1" hangingPunct="1">
              <a:spcBef>
                <a:spcPct val="20000"/>
              </a:spcBef>
              <a:buClr>
                <a:schemeClr val="tx2"/>
              </a:buClr>
              <a:buSzPct val="70000"/>
              <a:buFont typeface="Wingdings" charset="0"/>
              <a:buNone/>
            </a:pPr>
            <a:r>
              <a:rPr lang="sq-AL" sz="1600" b="1">
                <a:latin typeface="Calibri" charset="0"/>
              </a:rPr>
              <a:t> </a:t>
            </a:r>
          </a:p>
          <a:p>
            <a:pPr algn="just" eaLnBrk="1" hangingPunct="1">
              <a:spcBef>
                <a:spcPct val="20000"/>
              </a:spcBef>
              <a:buClr>
                <a:schemeClr val="tx2"/>
              </a:buClr>
              <a:buSzPct val="70000"/>
              <a:buFont typeface="Wingdings" charset="0"/>
              <a:buNone/>
            </a:pPr>
            <a:r>
              <a:rPr lang="sq-AL" sz="1600" b="1">
                <a:latin typeface="Calibri" charset="0"/>
              </a:rPr>
              <a:t>            </a:t>
            </a:r>
          </a:p>
          <a:p>
            <a:pPr algn="just" eaLnBrk="1" hangingPunct="1">
              <a:spcBef>
                <a:spcPct val="20000"/>
              </a:spcBef>
              <a:buClr>
                <a:schemeClr val="tx2"/>
              </a:buClr>
              <a:buSzPct val="70000"/>
              <a:buFont typeface="Wingdings" charset="0"/>
              <a:buNone/>
            </a:pPr>
            <a:r>
              <a:rPr lang="sq-AL" sz="1600" b="1">
                <a:latin typeface="Calibri" charset="0"/>
              </a:rPr>
              <a:t>                              188.000 – 186.000</a:t>
            </a:r>
          </a:p>
          <a:p>
            <a:pPr algn="just" eaLnBrk="1" hangingPunct="1">
              <a:spcBef>
                <a:spcPct val="20000"/>
              </a:spcBef>
              <a:buClr>
                <a:schemeClr val="tx2"/>
              </a:buClr>
              <a:buSzPct val="70000"/>
              <a:buFont typeface="Wingdings" charset="0"/>
              <a:buNone/>
            </a:pPr>
            <a:r>
              <a:rPr lang="sq-AL" sz="1600" b="1">
                <a:latin typeface="Calibri" charset="0"/>
              </a:rPr>
              <a:t>      y – 186.000 = ----------------------  ( x – 8.900) </a:t>
            </a:r>
          </a:p>
          <a:p>
            <a:pPr algn="just" eaLnBrk="1" hangingPunct="1">
              <a:spcBef>
                <a:spcPct val="20000"/>
              </a:spcBef>
              <a:buClr>
                <a:schemeClr val="tx2"/>
              </a:buClr>
              <a:buSzPct val="70000"/>
            </a:pPr>
            <a:r>
              <a:rPr lang="sq-AL" sz="1600" b="1">
                <a:latin typeface="Calibri" charset="0"/>
              </a:rPr>
              <a:t>                                   9.100 – 8.900  </a:t>
            </a:r>
          </a:p>
          <a:p>
            <a:pPr algn="just" eaLnBrk="1" hangingPunct="1">
              <a:spcBef>
                <a:spcPct val="20000"/>
              </a:spcBef>
              <a:buClr>
                <a:schemeClr val="tx2"/>
              </a:buClr>
              <a:buSzPct val="70000"/>
            </a:pPr>
            <a:endParaRPr lang="sq-AL" sz="1600" b="1">
              <a:latin typeface="Calibri" charset="0"/>
            </a:endParaRPr>
          </a:p>
          <a:p>
            <a:pPr algn="just" eaLnBrk="1" hangingPunct="1">
              <a:spcBef>
                <a:spcPct val="20000"/>
              </a:spcBef>
              <a:buClr>
                <a:schemeClr val="tx2"/>
              </a:buClr>
              <a:buSzPct val="70000"/>
            </a:pPr>
            <a:r>
              <a:rPr lang="sq-AL" sz="1600" b="1">
                <a:latin typeface="Calibri" charset="0"/>
              </a:rPr>
              <a:t>      y – 186.000 = 10 ( x – 8.900)</a:t>
            </a:r>
          </a:p>
          <a:p>
            <a:pPr algn="just" eaLnBrk="1" hangingPunct="1">
              <a:spcBef>
                <a:spcPct val="20000"/>
              </a:spcBef>
              <a:buClr>
                <a:schemeClr val="tx2"/>
              </a:buClr>
              <a:buSzPct val="70000"/>
            </a:pPr>
            <a:endParaRPr lang="sq-AL" sz="1600" b="1">
              <a:latin typeface="Calibri" charset="0"/>
            </a:endParaRPr>
          </a:p>
          <a:p>
            <a:pPr algn="just" eaLnBrk="1" hangingPunct="1">
              <a:spcBef>
                <a:spcPct val="20000"/>
              </a:spcBef>
              <a:buClr>
                <a:schemeClr val="tx2"/>
              </a:buClr>
              <a:buSzPct val="70000"/>
            </a:pPr>
            <a:r>
              <a:rPr lang="sq-AL" sz="1600" b="1">
                <a:latin typeface="Calibri" charset="0"/>
              </a:rPr>
              <a:t>      y – 186.000 = 10 x – 89.000</a:t>
            </a:r>
          </a:p>
          <a:p>
            <a:pPr algn="just" eaLnBrk="1" hangingPunct="1">
              <a:spcBef>
                <a:spcPct val="20000"/>
              </a:spcBef>
              <a:buClr>
                <a:schemeClr val="tx2"/>
              </a:buClr>
              <a:buSzPct val="70000"/>
            </a:pPr>
            <a:endParaRPr lang="sq-AL" sz="1600" b="1">
              <a:latin typeface="Calibri" charset="0"/>
            </a:endParaRPr>
          </a:p>
          <a:p>
            <a:pPr algn="just" eaLnBrk="1" hangingPunct="1">
              <a:spcBef>
                <a:spcPct val="20000"/>
              </a:spcBef>
              <a:buClr>
                <a:schemeClr val="tx2"/>
              </a:buClr>
              <a:buSzPct val="70000"/>
            </a:pPr>
            <a:r>
              <a:rPr lang="sq-AL" sz="1600" b="1">
                <a:latin typeface="Calibri" charset="0"/>
              </a:rPr>
              <a:t>      y = 10 x + 97.000</a:t>
            </a:r>
            <a:endParaRPr lang="en-US" sz="1600" b="1">
              <a:latin typeface="Calibri" charset="0"/>
            </a:endParaRPr>
          </a:p>
        </p:txBody>
      </p:sp>
      <p:sp>
        <p:nvSpPr>
          <p:cNvPr id="102406" name="Rectangle 30"/>
          <p:cNvSpPr>
            <a:spLocks noChangeArrowheads="1"/>
          </p:cNvSpPr>
          <p:nvPr/>
        </p:nvSpPr>
        <p:spPr bwMode="auto">
          <a:xfrm>
            <a:off x="798513" y="735013"/>
            <a:ext cx="772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ctr" eaLnBrk="1" hangingPunct="1"/>
            <a:r>
              <a:rPr lang="sq-AL" sz="2800" u="sng">
                <a:solidFill>
                  <a:srgbClr val="3A06FA"/>
                </a:solidFill>
                <a:latin typeface="Arial Black" charset="0"/>
              </a:rPr>
              <a:t>Ndarja e komponentit fiks përmes interpolacionit</a:t>
            </a:r>
            <a:endParaRPr lang="en-GB" sz="2800" u="sng">
              <a:solidFill>
                <a:srgbClr val="3A06FA"/>
              </a:solidFill>
              <a:latin typeface="Arial Black" charset="0"/>
            </a:endParaRPr>
          </a:p>
        </p:txBody>
      </p:sp>
    </p:spTree>
    <p:extLst>
      <p:ext uri="{BB962C8B-B14F-4D97-AF65-F5344CB8AC3E}">
        <p14:creationId xmlns:p14="http://schemas.microsoft.com/office/powerpoint/2010/main" val="55101878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normAutofit fontScale="90000"/>
          </a:bodyPr>
          <a:lstStyle/>
          <a:p>
            <a:pPr eaLnBrk="1" hangingPunct="1"/>
            <a:r>
              <a:rPr lang="sq-AL" sz="2900" u="sng" dirty="0">
                <a:solidFill>
                  <a:srgbClr val="3A06FA"/>
                </a:solidFill>
                <a:latin typeface="Arial Black" charset="0"/>
              </a:rPr>
              <a:t>Ndarja e komponentit fiks përmes interpolacionit</a:t>
            </a:r>
            <a:r>
              <a:rPr lang="en-GB" sz="2900" u="sng" dirty="0">
                <a:solidFill>
                  <a:srgbClr val="3A06FA"/>
                </a:solidFill>
                <a:latin typeface="Arial Black" charset="0"/>
              </a:rPr>
              <a:t/>
            </a:r>
            <a:br>
              <a:rPr lang="en-GB" sz="2900" u="sng" dirty="0">
                <a:solidFill>
                  <a:srgbClr val="3A06FA"/>
                </a:solidFill>
                <a:latin typeface="Arial Black" charset="0"/>
              </a:rPr>
            </a:br>
            <a:endParaRPr lang="en-US" sz="2900" dirty="0">
              <a:latin typeface="Calibri" charset="0"/>
            </a:endParaRPr>
          </a:p>
        </p:txBody>
      </p:sp>
      <p:sp>
        <p:nvSpPr>
          <p:cNvPr id="5" name="Content Placeholder 5"/>
          <p:cNvSpPr txBox="1">
            <a:spLocks/>
          </p:cNvSpPr>
          <p:nvPr/>
        </p:nvSpPr>
        <p:spPr>
          <a:xfrm>
            <a:off x="457200" y="1600200"/>
            <a:ext cx="8229600" cy="4525963"/>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lnSpc>
                <a:spcPct val="90000"/>
              </a:lnSpc>
            </a:pPr>
            <a:r>
              <a:rPr lang="sq-AL" sz="2800" smtClean="0">
                <a:latin typeface="Calibri" charset="0"/>
              </a:rPr>
              <a:t>Interpolacioni bazohet në disa elemente të njohura, në mes të cilave kryhet.</a:t>
            </a:r>
          </a:p>
          <a:p>
            <a:pPr algn="just">
              <a:lnSpc>
                <a:spcPct val="90000"/>
              </a:lnSpc>
            </a:pPr>
            <a:r>
              <a:rPr lang="sq-AL" sz="2800" smtClean="0">
                <a:latin typeface="Calibri" charset="0"/>
              </a:rPr>
              <a:t>Këtu kemi të bëjmë me ndarjen e komponentit fiks nga ai variabil për shkallë të panjohur të shfrytëzimit të kapaciteteve. </a:t>
            </a:r>
          </a:p>
          <a:p>
            <a:pPr algn="just">
              <a:lnSpc>
                <a:spcPct val="90000"/>
              </a:lnSpc>
            </a:pPr>
            <a:r>
              <a:rPr lang="sq-AL" sz="2800" smtClean="0">
                <a:latin typeface="Calibri" charset="0"/>
              </a:rPr>
              <a:t>Nëse janë të njohura kostot në nivel të dy shkallëve të shfrytëzimit të kapaciteteve, në mes të cilave gjindet shkalla e tretë për të cilën dëshirohet të përcaktohet komponenti fiks apo variabil, perdoret interpolacioni...</a:t>
            </a:r>
            <a:endParaRPr lang="en-US" sz="2800" dirty="0">
              <a:latin typeface="Calibri" charset="0"/>
            </a:endParaRPr>
          </a:p>
        </p:txBody>
      </p:sp>
    </p:spTree>
    <p:extLst>
      <p:ext uri="{BB962C8B-B14F-4D97-AF65-F5344CB8AC3E}">
        <p14:creationId xmlns:p14="http://schemas.microsoft.com/office/powerpoint/2010/main" val="181359409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0"/>
          <p:cNvSpPr>
            <a:spLocks noGrp="1" noChangeArrowheads="1"/>
          </p:cNvSpPr>
          <p:nvPr>
            <p:ph type="title"/>
          </p:nvPr>
        </p:nvSpPr>
        <p:spPr bwMode="auto">
          <a:prstGeom prst="rect">
            <a:avLst/>
          </a:prstGeom>
          <a:gradFill rotWithShape="1">
            <a:gsLst>
              <a:gs pos="0">
                <a:srgbClr val="DAFDA7"/>
              </a:gs>
              <a:gs pos="35001">
                <a:srgbClr val="E4FDC2"/>
              </a:gs>
              <a:gs pos="100000">
                <a:srgbClr val="F5FFE6"/>
              </a:gs>
            </a:gsLst>
            <a:lin ang="16200000" scaled="1"/>
          </a:gradFill>
          <a:ln w="9525">
            <a:solidFill>
              <a:srgbClr val="98B954"/>
            </a:solidFill>
            <a:miter lim="800000"/>
            <a:headEnd/>
            <a:tailEnd/>
          </a:ln>
          <a:effectLst>
            <a:outerShdw blurRad="63500" dist="20000" dir="5400000" rotWithShape="0">
              <a:srgbClr val="000000">
                <a:alpha val="37999"/>
              </a:srgbClr>
            </a:outerShdw>
          </a:effectLst>
        </p:spPr>
        <p:txBody>
          <a:bodyPr lIns="90488" tIns="44450" rIns="90488" bIns="44450" anchor="b"/>
          <a:lstStyle/>
          <a:p>
            <a:pPr algn="ctr"/>
            <a:r>
              <a:rPr lang="sq-AL" sz="2800" u="sng" dirty="0">
                <a:solidFill>
                  <a:srgbClr val="3A06FA"/>
                </a:solidFill>
                <a:latin typeface="Arial Black" charset="0"/>
              </a:rPr>
              <a:t>Ndarja e komponentit fiks përmes kostove margjinale</a:t>
            </a:r>
            <a:endParaRPr lang="en-GB" sz="2800" u="sng" dirty="0">
              <a:solidFill>
                <a:srgbClr val="3A06FA"/>
              </a:solidFill>
              <a:latin typeface="Arial Black" charset="0"/>
            </a:endParaRPr>
          </a:p>
        </p:txBody>
      </p:sp>
      <p:sp>
        <p:nvSpPr>
          <p:cNvPr id="4" name="Rectangle 30"/>
          <p:cNvSpPr>
            <a:spLocks noChangeArrowheads="1"/>
          </p:cNvSpPr>
          <p:nvPr/>
        </p:nvSpPr>
        <p:spPr bwMode="auto">
          <a:xfrm>
            <a:off x="819150" y="1727200"/>
            <a:ext cx="77216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just"/>
            <a:r>
              <a:rPr lang="sq-AL" sz="2000" dirty="0">
                <a:solidFill>
                  <a:srgbClr val="3A06FA"/>
                </a:solidFill>
                <a:latin typeface="Arial Black" charset="0"/>
              </a:rPr>
              <a:t>Thelbi i zbatimit të kësaj metode qëndron në atë se në bazë të dhënave mbi dy shkallë të afërta të shfrytëzimit të kapaciteteve përllogariten kostot diferenciale, ndërsa pas tyre kostot fikse.</a:t>
            </a:r>
          </a:p>
          <a:p>
            <a:pPr algn="just"/>
            <a:r>
              <a:rPr lang="sq-AL" sz="2000" dirty="0">
                <a:solidFill>
                  <a:srgbClr val="3A06FA"/>
                </a:solidFill>
                <a:latin typeface="Arial Black" charset="0"/>
              </a:rPr>
              <a:t>Kostot diferenciale janë kostot margjinale në nivel të fundit të punësimit.</a:t>
            </a:r>
            <a:endParaRPr lang="en-GB" sz="2000" dirty="0">
              <a:solidFill>
                <a:srgbClr val="3A06FA"/>
              </a:solidFill>
              <a:latin typeface="Arial Black" charset="0"/>
            </a:endParaRPr>
          </a:p>
        </p:txBody>
      </p:sp>
    </p:spTree>
    <p:extLst>
      <p:ext uri="{BB962C8B-B14F-4D97-AF65-F5344CB8AC3E}">
        <p14:creationId xmlns:p14="http://schemas.microsoft.com/office/powerpoint/2010/main" val="19275890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0"/>
          <p:cNvSpPr>
            <a:spLocks noGrp="1" noChangeArrowheads="1"/>
          </p:cNvSpPr>
          <p:nvPr>
            <p:ph type="title"/>
          </p:nvPr>
        </p:nvSpPr>
        <p:spPr>
          <a:gradFill rotWithShape="1">
            <a:gsLst>
              <a:gs pos="0">
                <a:srgbClr val="DAFDA7"/>
              </a:gs>
              <a:gs pos="35001">
                <a:srgbClr val="E4FDC2"/>
              </a:gs>
              <a:gs pos="100000">
                <a:srgbClr val="F5FFE6"/>
              </a:gs>
            </a:gsLst>
            <a:lin ang="16200000" scaled="1"/>
          </a:gradFill>
          <a:ln cap="flat">
            <a:solidFill>
              <a:srgbClr val="98B954"/>
            </a:solidFill>
            <a:miter lim="800000"/>
            <a:headEnd/>
            <a:tailEnd/>
          </a:ln>
          <a:effectLst>
            <a:outerShdw blurRad="63500" dist="20000" dir="5400000" rotWithShape="0">
              <a:srgbClr val="000000">
                <a:alpha val="37999"/>
              </a:srgbClr>
            </a:outerShdw>
          </a:effectLst>
        </p:spPr>
        <p:txBody>
          <a:bodyPr lIns="90488" tIns="44450" rIns="90488" bIns="44450" anchor="b"/>
          <a:lstStyle/>
          <a:p>
            <a:pPr eaLnBrk="1" hangingPunct="1"/>
            <a:r>
              <a:rPr lang="sq-AL" sz="2800" u="sng">
                <a:solidFill>
                  <a:srgbClr val="3A06FA"/>
                </a:solidFill>
                <a:latin typeface="Arial Black" charset="0"/>
              </a:rPr>
              <a:t>Ndarja e komponentit fiks përmes kostove margjinale</a:t>
            </a:r>
            <a:endParaRPr lang="en-GB" sz="2800" u="sng">
              <a:solidFill>
                <a:srgbClr val="3A06FA"/>
              </a:solidFill>
              <a:latin typeface="Arial Black" charset="0"/>
            </a:endParaRPr>
          </a:p>
        </p:txBody>
      </p:sp>
      <p:sp>
        <p:nvSpPr>
          <p:cNvPr id="4" name="Content Placeholder 5"/>
          <p:cNvSpPr txBox="1">
            <a:spLocks/>
          </p:cNvSpPr>
          <p:nvPr/>
        </p:nvSpPr>
        <p:spPr>
          <a:xfrm>
            <a:off x="457200" y="1600200"/>
            <a:ext cx="8229600" cy="4525963"/>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sq-AL" sz="2600" smtClean="0">
                <a:latin typeface="Calibri" charset="0"/>
              </a:rPr>
              <a:t>Ku qëndron efekti i përdorimit të kësaj metode:</a:t>
            </a:r>
          </a:p>
          <a:p>
            <a:pPr algn="just"/>
            <a:r>
              <a:rPr lang="sq-AL" sz="2600" smtClean="0">
                <a:latin typeface="Calibri" charset="0"/>
              </a:rPr>
              <a:t>Nëse kompania sasinë e parë prej 1.000 njësish e shet me çmim prej 28 €, duke i mbuluar kostot e tërësishme prej 28.000 €, sasinë e re të prodhuar më tepër se në rastin e parë mund ta shes me çmim spor jo më lirë se kostot margjinale prej 13 €, e kështu me radhë,]</a:t>
            </a:r>
          </a:p>
          <a:p>
            <a:pPr algn="just"/>
            <a:r>
              <a:rPr lang="sq-AL" sz="2600" smtClean="0">
                <a:latin typeface="Calibri" charset="0"/>
              </a:rPr>
              <a:t>Kjo i ndihmon ndërmarrjes marrjen e vendimeve me rastin e degresionit kur ndërmarrja duhet të rrit prodhimin  por të zvogëloj çmimet.</a:t>
            </a:r>
          </a:p>
          <a:p>
            <a:pPr algn="just"/>
            <a:r>
              <a:rPr lang="sq-AL" sz="2600" smtClean="0">
                <a:latin typeface="Calibri" charset="0"/>
              </a:rPr>
              <a:t> </a:t>
            </a:r>
            <a:endParaRPr lang="en-US" sz="2600" dirty="0">
              <a:latin typeface="Calibri" charset="0"/>
            </a:endParaRPr>
          </a:p>
        </p:txBody>
      </p:sp>
    </p:spTree>
    <p:extLst>
      <p:ext uri="{BB962C8B-B14F-4D97-AF65-F5344CB8AC3E}">
        <p14:creationId xmlns:p14="http://schemas.microsoft.com/office/powerpoint/2010/main" val="14068460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gradFill rotWithShape="1">
            <a:gsLst>
              <a:gs pos="0">
                <a:srgbClr val="DAFDA7"/>
              </a:gs>
              <a:gs pos="35001">
                <a:srgbClr val="E4FDC2"/>
              </a:gs>
              <a:gs pos="100000">
                <a:srgbClr val="F5FFE6"/>
              </a:gs>
            </a:gsLst>
            <a:lin ang="16200000" scaled="1"/>
          </a:gradFill>
          <a:ln cap="flat">
            <a:solidFill>
              <a:srgbClr val="98B954"/>
            </a:solidFill>
            <a:miter lim="800000"/>
            <a:headEnd/>
            <a:tailEnd/>
          </a:ln>
          <a:effectLst>
            <a:outerShdw blurRad="63500" dist="20000" dir="5400000" rotWithShape="0">
              <a:srgbClr val="000000">
                <a:alpha val="37999"/>
              </a:srgbClr>
            </a:outerShdw>
          </a:effectLst>
        </p:spPr>
        <p:txBody>
          <a:bodyPr>
            <a:normAutofit fontScale="90000"/>
          </a:bodyPr>
          <a:lstStyle/>
          <a:p>
            <a:pPr eaLnBrk="1" hangingPunct="1"/>
            <a:r>
              <a:rPr lang="sq-AL" sz="4000" dirty="0">
                <a:solidFill>
                  <a:srgbClr val="000000"/>
                </a:solidFill>
                <a:latin typeface="Calibri" charset="0"/>
              </a:rPr>
              <a:t>Ndarja e komponentit fiks me metodën e ekstremumeve</a:t>
            </a:r>
            <a:endParaRPr lang="en-US" sz="4000" dirty="0">
              <a:solidFill>
                <a:srgbClr val="000000"/>
              </a:solidFill>
              <a:latin typeface="Calibri" charset="0"/>
            </a:endParaRPr>
          </a:p>
        </p:txBody>
      </p:sp>
      <p:sp>
        <p:nvSpPr>
          <p:cNvPr id="4" name="Content Placeholder 2"/>
          <p:cNvSpPr txBox="1">
            <a:spLocks/>
          </p:cNvSpPr>
          <p:nvPr/>
        </p:nvSpPr>
        <p:spPr>
          <a:xfrm>
            <a:off x="457200" y="1981200"/>
            <a:ext cx="8229600" cy="4144963"/>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lnSpc>
                <a:spcPct val="90000"/>
              </a:lnSpc>
            </a:pPr>
            <a:r>
              <a:rPr lang="sq-AL" smtClean="0">
                <a:latin typeface="Calibri" charset="0"/>
              </a:rPr>
              <a:t>Është metodë e cila për dallim prej metodës së kostove margjinale merr në konsiderim të dhënat e prodhimtarisë dhe kostot përkatëse të një intervali më të gjatë kohor. </a:t>
            </a:r>
          </a:p>
          <a:p>
            <a:pPr algn="just">
              <a:lnSpc>
                <a:spcPct val="90000"/>
              </a:lnSpc>
            </a:pPr>
            <a:r>
              <a:rPr lang="sq-AL" smtClean="0">
                <a:latin typeface="Calibri" charset="0"/>
              </a:rPr>
              <a:t>Kjo metodë bazohet në gjetjen e kostove margjinale, jo të dy periudhave fqinje kohore, por një seri të tërë të dhënash për një interval më të gjatë kohor duke krahasuar të dhënat më të ulëta dhe më të larta të periudhës.</a:t>
            </a:r>
            <a:endParaRPr lang="en-US" dirty="0">
              <a:latin typeface="Calibri" charset="0"/>
            </a:endParaRPr>
          </a:p>
        </p:txBody>
      </p:sp>
    </p:spTree>
    <p:extLst>
      <p:ext uri="{BB962C8B-B14F-4D97-AF65-F5344CB8AC3E}">
        <p14:creationId xmlns:p14="http://schemas.microsoft.com/office/powerpoint/2010/main" val="38708721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7506" name="Rectangle 2"/>
          <p:cNvSpPr>
            <a:spLocks noGrp="1" noChangeArrowheads="1"/>
          </p:cNvSpPr>
          <p:nvPr>
            <p:ph type="title"/>
          </p:nvPr>
        </p:nvSpPr>
        <p:spPr>
          <a:gradFill rotWithShape="1">
            <a:gsLst>
              <a:gs pos="0">
                <a:srgbClr val="DAFDA7"/>
              </a:gs>
              <a:gs pos="35001">
                <a:srgbClr val="E4FDC2"/>
              </a:gs>
              <a:gs pos="100000">
                <a:srgbClr val="F5FFE6"/>
              </a:gs>
            </a:gsLst>
            <a:lin ang="16200000" scaled="1"/>
          </a:gradFill>
          <a:ln cap="flat">
            <a:solidFill>
              <a:srgbClr val="98B954"/>
            </a:solidFill>
            <a:miter lim="800000"/>
            <a:headEnd/>
            <a:tailEnd/>
          </a:ln>
          <a:effectLst>
            <a:outerShdw blurRad="63500" dist="20000" dir="5400000" rotWithShape="0">
              <a:srgbClr val="000000">
                <a:alpha val="37999"/>
              </a:srgbClr>
            </a:outerShdw>
          </a:effectLst>
        </p:spPr>
        <p:txBody>
          <a:bodyPr>
            <a:normAutofit fontScale="90000"/>
          </a:bodyPr>
          <a:lstStyle/>
          <a:p>
            <a:pPr eaLnBrk="1" hangingPunct="1"/>
            <a:r>
              <a:rPr lang="sq-AL" sz="4000">
                <a:solidFill>
                  <a:srgbClr val="000000"/>
                </a:solidFill>
                <a:latin typeface="Calibri" charset="0"/>
              </a:rPr>
              <a:t>Ndarja e komponentit fiks me metodën e ekstremumeve</a:t>
            </a:r>
            <a:endParaRPr lang="en-US" sz="4000">
              <a:solidFill>
                <a:srgbClr val="000000"/>
              </a:solidFill>
              <a:latin typeface="Calibri" charset="0"/>
            </a:endParaRPr>
          </a:p>
        </p:txBody>
      </p:sp>
      <p:sp>
        <p:nvSpPr>
          <p:cNvPr id="917507" name="Text Box 3"/>
          <p:cNvSpPr txBox="1">
            <a:spLocks noChangeArrowheads="1"/>
          </p:cNvSpPr>
          <p:nvPr/>
        </p:nvSpPr>
        <p:spPr bwMode="auto">
          <a:xfrm>
            <a:off x="455613" y="2376488"/>
            <a:ext cx="8226425" cy="639762"/>
          </a:xfrm>
          <a:prstGeom prst="rect">
            <a:avLst/>
          </a:prstGeom>
          <a:gradFill rotWithShape="0">
            <a:gsLst>
              <a:gs pos="0">
                <a:srgbClr val="CC3300"/>
              </a:gs>
              <a:gs pos="100000">
                <a:srgbClr val="5E1800"/>
              </a:gs>
            </a:gsLst>
            <a:path path="shape">
              <a:fillToRect l="50000" t="50000" r="50000" b="50000"/>
            </a:path>
          </a:gradFill>
          <a:ln w="12700">
            <a:solidFill>
              <a:srgbClr val="FFFF00"/>
            </a:solidFill>
            <a:miter lim="800000"/>
            <a:headEnd/>
            <a:tailEnd/>
          </a:ln>
        </p:spPr>
        <p:txBody>
          <a:bodyPr wrap="none"/>
          <a:lstStyle>
            <a:lvl1pPr defTabSz="455613" eaLnBrk="0" hangingPunct="0">
              <a:defRPr sz="3200">
                <a:solidFill>
                  <a:schemeClr val="tx1"/>
                </a:solidFill>
                <a:latin typeface="Times New Roman" charset="0"/>
                <a:ea typeface="ＭＳ Ｐゴシック" charset="0"/>
              </a:defRPr>
            </a:lvl1pPr>
            <a:lvl2pPr marL="742950" indent="-285750" defTabSz="455613" eaLnBrk="0" hangingPunct="0">
              <a:defRPr sz="3200">
                <a:solidFill>
                  <a:schemeClr val="tx1"/>
                </a:solidFill>
                <a:latin typeface="Times New Roman" charset="0"/>
                <a:ea typeface="ＭＳ Ｐゴシック" charset="0"/>
              </a:defRPr>
            </a:lvl2pPr>
            <a:lvl3pPr marL="1143000" indent="-228600" defTabSz="455613" eaLnBrk="0" hangingPunct="0">
              <a:defRPr sz="3200">
                <a:solidFill>
                  <a:schemeClr val="tx1"/>
                </a:solidFill>
                <a:latin typeface="Times New Roman" charset="0"/>
                <a:ea typeface="ＭＳ Ｐゴシック" charset="0"/>
              </a:defRPr>
            </a:lvl3pPr>
            <a:lvl4pPr marL="1600200" indent="-228600" defTabSz="455613" eaLnBrk="0" hangingPunct="0">
              <a:defRPr sz="3200">
                <a:solidFill>
                  <a:schemeClr val="tx1"/>
                </a:solidFill>
                <a:latin typeface="Times New Roman" charset="0"/>
                <a:ea typeface="ＭＳ Ｐゴシック" charset="0"/>
              </a:defRPr>
            </a:lvl4pPr>
            <a:lvl5pPr marL="2057400" indent="-228600" defTabSz="455613" eaLnBrk="0" hangingPunct="0">
              <a:defRPr sz="3200">
                <a:solidFill>
                  <a:schemeClr val="tx1"/>
                </a:solidFill>
                <a:latin typeface="Times New Roman" charset="0"/>
                <a:ea typeface="ＭＳ Ｐゴシック" charset="0"/>
              </a:defRPr>
            </a:lvl5pPr>
            <a:lvl6pPr marL="2514600" indent="-228600" defTabSz="455613"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455613"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455613"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455613" eaLnBrk="0" fontAlgn="base" hangingPunct="0">
              <a:spcBef>
                <a:spcPct val="0"/>
              </a:spcBef>
              <a:spcAft>
                <a:spcPct val="0"/>
              </a:spcAft>
              <a:defRPr sz="3200">
                <a:solidFill>
                  <a:schemeClr val="tx1"/>
                </a:solidFill>
                <a:latin typeface="Times New Roman" charset="0"/>
                <a:ea typeface="ＭＳ Ｐゴシック" charset="0"/>
              </a:defRPr>
            </a:lvl9pPr>
          </a:lstStyle>
          <a:p>
            <a:pPr algn="ctr">
              <a:buClr>
                <a:srgbClr val="FFFF00"/>
              </a:buClr>
              <a:buSzPct val="75000"/>
              <a:buFont typeface="Monotype Sorts" charset="0"/>
              <a:buNone/>
            </a:pPr>
            <a:r>
              <a:rPr lang="sq-AL" sz="2400">
                <a:solidFill>
                  <a:schemeClr val="bg1"/>
                </a:solidFill>
              </a:rPr>
              <a:t>Kapaciteti i lartë për dhjetor</a:t>
            </a:r>
            <a:r>
              <a:rPr lang="en-US" sz="2400">
                <a:solidFill>
                  <a:schemeClr val="bg1"/>
                </a:solidFill>
              </a:rPr>
              <a:t>: 55</a:t>
            </a:r>
            <a:r>
              <a:rPr lang="sq-AL" sz="2400">
                <a:solidFill>
                  <a:schemeClr val="bg1"/>
                </a:solidFill>
              </a:rPr>
              <a:t>.</a:t>
            </a:r>
            <a:r>
              <a:rPr lang="en-US" sz="2400">
                <a:solidFill>
                  <a:schemeClr val="bg1"/>
                </a:solidFill>
              </a:rPr>
              <a:t>000 </a:t>
            </a:r>
            <a:r>
              <a:rPr lang="sq-AL" sz="2400">
                <a:solidFill>
                  <a:schemeClr val="bg1"/>
                </a:solidFill>
              </a:rPr>
              <a:t>orë makine</a:t>
            </a:r>
            <a:endParaRPr lang="en-US" sz="2400">
              <a:solidFill>
                <a:schemeClr val="bg1"/>
              </a:solidFill>
            </a:endParaRPr>
          </a:p>
        </p:txBody>
      </p:sp>
      <p:sp>
        <p:nvSpPr>
          <p:cNvPr id="917508" name="Text Box 4"/>
          <p:cNvSpPr txBox="1">
            <a:spLocks noChangeArrowheads="1"/>
          </p:cNvSpPr>
          <p:nvPr/>
        </p:nvSpPr>
        <p:spPr bwMode="auto">
          <a:xfrm>
            <a:off x="455613" y="3016250"/>
            <a:ext cx="8226425" cy="639763"/>
          </a:xfrm>
          <a:prstGeom prst="rect">
            <a:avLst/>
          </a:prstGeom>
          <a:gradFill rotWithShape="0">
            <a:gsLst>
              <a:gs pos="0">
                <a:srgbClr val="33CC33"/>
              </a:gs>
              <a:gs pos="100000">
                <a:srgbClr val="185E18"/>
              </a:gs>
            </a:gsLst>
            <a:path path="shape">
              <a:fillToRect l="50000" t="50000" r="50000" b="50000"/>
            </a:path>
          </a:gradFill>
          <a:ln w="12700">
            <a:solidFill>
              <a:srgbClr val="FFFF00"/>
            </a:solidFill>
            <a:miter lim="800000"/>
            <a:headEnd/>
            <a:tailEnd/>
          </a:ln>
        </p:spPr>
        <p:txBody>
          <a:bodyPr wrap="none"/>
          <a:lstStyle>
            <a:lvl1pPr defTabSz="455613" eaLnBrk="0" hangingPunct="0">
              <a:defRPr sz="3200">
                <a:solidFill>
                  <a:schemeClr val="tx1"/>
                </a:solidFill>
                <a:latin typeface="Times New Roman" charset="0"/>
                <a:ea typeface="ＭＳ Ｐゴシック" charset="0"/>
              </a:defRPr>
            </a:lvl1pPr>
            <a:lvl2pPr marL="742950" indent="-285750" defTabSz="455613" eaLnBrk="0" hangingPunct="0">
              <a:defRPr sz="3200">
                <a:solidFill>
                  <a:schemeClr val="tx1"/>
                </a:solidFill>
                <a:latin typeface="Times New Roman" charset="0"/>
                <a:ea typeface="ＭＳ Ｐゴシック" charset="0"/>
              </a:defRPr>
            </a:lvl2pPr>
            <a:lvl3pPr marL="1143000" indent="-228600" defTabSz="455613" eaLnBrk="0" hangingPunct="0">
              <a:defRPr sz="3200">
                <a:solidFill>
                  <a:schemeClr val="tx1"/>
                </a:solidFill>
                <a:latin typeface="Times New Roman" charset="0"/>
                <a:ea typeface="ＭＳ Ｐゴシック" charset="0"/>
              </a:defRPr>
            </a:lvl3pPr>
            <a:lvl4pPr marL="1600200" indent="-228600" defTabSz="455613" eaLnBrk="0" hangingPunct="0">
              <a:defRPr sz="3200">
                <a:solidFill>
                  <a:schemeClr val="tx1"/>
                </a:solidFill>
                <a:latin typeface="Times New Roman" charset="0"/>
                <a:ea typeface="ＭＳ Ｐゴシック" charset="0"/>
              </a:defRPr>
            </a:lvl4pPr>
            <a:lvl5pPr marL="2057400" indent="-228600" defTabSz="455613" eaLnBrk="0" hangingPunct="0">
              <a:defRPr sz="3200">
                <a:solidFill>
                  <a:schemeClr val="tx1"/>
                </a:solidFill>
                <a:latin typeface="Times New Roman" charset="0"/>
                <a:ea typeface="ＭＳ Ｐゴシック" charset="0"/>
              </a:defRPr>
            </a:lvl5pPr>
            <a:lvl6pPr marL="2514600" indent="-228600" defTabSz="455613"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455613"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455613"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455613" eaLnBrk="0" fontAlgn="base" hangingPunct="0">
              <a:spcBef>
                <a:spcPct val="0"/>
              </a:spcBef>
              <a:spcAft>
                <a:spcPct val="0"/>
              </a:spcAft>
              <a:defRPr sz="3200">
                <a:solidFill>
                  <a:schemeClr val="tx1"/>
                </a:solidFill>
                <a:latin typeface="Times New Roman" charset="0"/>
                <a:ea typeface="ＭＳ Ｐゴシック" charset="0"/>
              </a:defRPr>
            </a:lvl9pPr>
          </a:lstStyle>
          <a:p>
            <a:pPr algn="ctr">
              <a:buClr>
                <a:srgbClr val="FFFF00"/>
              </a:buClr>
              <a:buSzPct val="75000"/>
              <a:buFont typeface="Monotype Sorts" charset="0"/>
              <a:buNone/>
            </a:pPr>
            <a:r>
              <a:rPr lang="sq-AL">
                <a:solidFill>
                  <a:schemeClr val="bg1"/>
                </a:solidFill>
              </a:rPr>
              <a:t>Kosto e elektricitetit</a:t>
            </a:r>
            <a:r>
              <a:rPr lang="en-US">
                <a:solidFill>
                  <a:schemeClr val="bg1"/>
                </a:solidFill>
              </a:rPr>
              <a:t>: €80</a:t>
            </a:r>
            <a:r>
              <a:rPr lang="sq-AL">
                <a:solidFill>
                  <a:schemeClr val="bg1"/>
                </a:solidFill>
              </a:rPr>
              <a:t>.</a:t>
            </a:r>
            <a:r>
              <a:rPr lang="en-US">
                <a:solidFill>
                  <a:schemeClr val="bg1"/>
                </a:solidFill>
              </a:rPr>
              <a:t>450</a:t>
            </a:r>
          </a:p>
        </p:txBody>
      </p:sp>
      <p:sp>
        <p:nvSpPr>
          <p:cNvPr id="917509" name="Text Box 5"/>
          <p:cNvSpPr txBox="1">
            <a:spLocks noChangeArrowheads="1"/>
          </p:cNvSpPr>
          <p:nvPr/>
        </p:nvSpPr>
        <p:spPr bwMode="auto">
          <a:xfrm>
            <a:off x="455613" y="3656013"/>
            <a:ext cx="8226425" cy="639762"/>
          </a:xfrm>
          <a:prstGeom prst="rect">
            <a:avLst/>
          </a:prstGeom>
          <a:gradFill rotWithShape="0">
            <a:gsLst>
              <a:gs pos="0">
                <a:srgbClr val="0066FF"/>
              </a:gs>
              <a:gs pos="100000">
                <a:srgbClr val="002F76"/>
              </a:gs>
            </a:gsLst>
            <a:path path="shape">
              <a:fillToRect l="50000" t="50000" r="50000" b="50000"/>
            </a:path>
          </a:gradFill>
          <a:ln w="12700">
            <a:solidFill>
              <a:srgbClr val="FFFF00"/>
            </a:solidFill>
            <a:miter lim="800000"/>
            <a:headEnd/>
            <a:tailEnd/>
          </a:ln>
        </p:spPr>
        <p:txBody>
          <a:bodyPr wrap="none"/>
          <a:lstStyle>
            <a:lvl1pPr defTabSz="455613" eaLnBrk="0" hangingPunct="0">
              <a:defRPr sz="3200">
                <a:solidFill>
                  <a:schemeClr val="tx1"/>
                </a:solidFill>
                <a:latin typeface="Times New Roman" charset="0"/>
                <a:ea typeface="ＭＳ Ｐゴシック" charset="0"/>
              </a:defRPr>
            </a:lvl1pPr>
            <a:lvl2pPr marL="742950" indent="-285750" defTabSz="455613" eaLnBrk="0" hangingPunct="0">
              <a:defRPr sz="3200">
                <a:solidFill>
                  <a:schemeClr val="tx1"/>
                </a:solidFill>
                <a:latin typeface="Times New Roman" charset="0"/>
                <a:ea typeface="ＭＳ Ｐゴシック" charset="0"/>
              </a:defRPr>
            </a:lvl2pPr>
            <a:lvl3pPr marL="1143000" indent="-228600" defTabSz="455613" eaLnBrk="0" hangingPunct="0">
              <a:defRPr sz="3200">
                <a:solidFill>
                  <a:schemeClr val="tx1"/>
                </a:solidFill>
                <a:latin typeface="Times New Roman" charset="0"/>
                <a:ea typeface="ＭＳ Ｐゴシック" charset="0"/>
              </a:defRPr>
            </a:lvl3pPr>
            <a:lvl4pPr marL="1600200" indent="-228600" defTabSz="455613" eaLnBrk="0" hangingPunct="0">
              <a:defRPr sz="3200">
                <a:solidFill>
                  <a:schemeClr val="tx1"/>
                </a:solidFill>
                <a:latin typeface="Times New Roman" charset="0"/>
                <a:ea typeface="ＭＳ Ｐゴシック" charset="0"/>
              </a:defRPr>
            </a:lvl4pPr>
            <a:lvl5pPr marL="2057400" indent="-228600" defTabSz="455613" eaLnBrk="0" hangingPunct="0">
              <a:defRPr sz="3200">
                <a:solidFill>
                  <a:schemeClr val="tx1"/>
                </a:solidFill>
                <a:latin typeface="Times New Roman" charset="0"/>
                <a:ea typeface="ＭＳ Ｐゴシック" charset="0"/>
              </a:defRPr>
            </a:lvl5pPr>
            <a:lvl6pPr marL="2514600" indent="-228600" defTabSz="455613"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455613"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455613"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455613" eaLnBrk="0" fontAlgn="base" hangingPunct="0">
              <a:spcBef>
                <a:spcPct val="0"/>
              </a:spcBef>
              <a:spcAft>
                <a:spcPct val="0"/>
              </a:spcAft>
              <a:defRPr sz="3200">
                <a:solidFill>
                  <a:schemeClr val="tx1"/>
                </a:solidFill>
                <a:latin typeface="Times New Roman" charset="0"/>
                <a:ea typeface="ＭＳ Ｐゴシック" charset="0"/>
              </a:defRPr>
            </a:lvl9pPr>
          </a:lstStyle>
          <a:p>
            <a:pPr algn="ctr">
              <a:buClr>
                <a:srgbClr val="FFFF00"/>
              </a:buClr>
              <a:buSzPct val="75000"/>
              <a:buFont typeface="Monotype Sorts" charset="0"/>
              <a:buNone/>
            </a:pPr>
            <a:r>
              <a:rPr lang="sq-AL">
                <a:solidFill>
                  <a:schemeClr val="bg1"/>
                </a:solidFill>
              </a:rPr>
              <a:t>Kapaciteti i ulët për dhjetor:</a:t>
            </a:r>
            <a:r>
              <a:rPr lang="en-US">
                <a:solidFill>
                  <a:schemeClr val="bg1"/>
                </a:solidFill>
              </a:rPr>
              <a:t> 30</a:t>
            </a:r>
            <a:r>
              <a:rPr lang="sq-AL">
                <a:solidFill>
                  <a:schemeClr val="bg1"/>
                </a:solidFill>
              </a:rPr>
              <a:t>.</a:t>
            </a:r>
            <a:r>
              <a:rPr lang="en-US">
                <a:solidFill>
                  <a:schemeClr val="bg1"/>
                </a:solidFill>
              </a:rPr>
              <a:t>000 </a:t>
            </a:r>
            <a:r>
              <a:rPr lang="sq-AL">
                <a:solidFill>
                  <a:schemeClr val="bg1"/>
                </a:solidFill>
              </a:rPr>
              <a:t>orë makine</a:t>
            </a:r>
            <a:endParaRPr lang="en-US">
              <a:solidFill>
                <a:schemeClr val="bg1"/>
              </a:solidFill>
            </a:endParaRPr>
          </a:p>
        </p:txBody>
      </p:sp>
      <p:sp>
        <p:nvSpPr>
          <p:cNvPr id="917510" name="Text Box 6"/>
          <p:cNvSpPr txBox="1">
            <a:spLocks noChangeArrowheads="1"/>
          </p:cNvSpPr>
          <p:nvPr/>
        </p:nvSpPr>
        <p:spPr bwMode="auto">
          <a:xfrm>
            <a:off x="455613" y="4295775"/>
            <a:ext cx="8226425" cy="639763"/>
          </a:xfrm>
          <a:prstGeom prst="rect">
            <a:avLst/>
          </a:prstGeom>
          <a:gradFill rotWithShape="0">
            <a:gsLst>
              <a:gs pos="0">
                <a:srgbClr val="FF9900"/>
              </a:gs>
              <a:gs pos="100000">
                <a:srgbClr val="764700"/>
              </a:gs>
            </a:gsLst>
            <a:path path="shape">
              <a:fillToRect l="50000" t="50000" r="50000" b="50000"/>
            </a:path>
          </a:gradFill>
          <a:ln w="12700">
            <a:solidFill>
              <a:srgbClr val="FFFF00"/>
            </a:solidFill>
            <a:miter lim="800000"/>
            <a:headEnd/>
            <a:tailEnd/>
          </a:ln>
        </p:spPr>
        <p:txBody>
          <a:bodyPr wrap="none"/>
          <a:lstStyle>
            <a:lvl1pPr defTabSz="455613" eaLnBrk="0" hangingPunct="0">
              <a:defRPr sz="3200">
                <a:solidFill>
                  <a:schemeClr val="tx1"/>
                </a:solidFill>
                <a:latin typeface="Times New Roman" charset="0"/>
                <a:ea typeface="ＭＳ Ｐゴシック" charset="0"/>
              </a:defRPr>
            </a:lvl1pPr>
            <a:lvl2pPr marL="742950" indent="-285750" defTabSz="455613" eaLnBrk="0" hangingPunct="0">
              <a:defRPr sz="3200">
                <a:solidFill>
                  <a:schemeClr val="tx1"/>
                </a:solidFill>
                <a:latin typeface="Times New Roman" charset="0"/>
                <a:ea typeface="ＭＳ Ｐゴシック" charset="0"/>
              </a:defRPr>
            </a:lvl2pPr>
            <a:lvl3pPr marL="1143000" indent="-228600" defTabSz="455613" eaLnBrk="0" hangingPunct="0">
              <a:defRPr sz="3200">
                <a:solidFill>
                  <a:schemeClr val="tx1"/>
                </a:solidFill>
                <a:latin typeface="Times New Roman" charset="0"/>
                <a:ea typeface="ＭＳ Ｐゴシック" charset="0"/>
              </a:defRPr>
            </a:lvl3pPr>
            <a:lvl4pPr marL="1600200" indent="-228600" defTabSz="455613" eaLnBrk="0" hangingPunct="0">
              <a:defRPr sz="3200">
                <a:solidFill>
                  <a:schemeClr val="tx1"/>
                </a:solidFill>
                <a:latin typeface="Times New Roman" charset="0"/>
                <a:ea typeface="ＭＳ Ｐゴシック" charset="0"/>
              </a:defRPr>
            </a:lvl4pPr>
            <a:lvl5pPr marL="2057400" indent="-228600" defTabSz="455613" eaLnBrk="0" hangingPunct="0">
              <a:defRPr sz="3200">
                <a:solidFill>
                  <a:schemeClr val="tx1"/>
                </a:solidFill>
                <a:latin typeface="Times New Roman" charset="0"/>
                <a:ea typeface="ＭＳ Ｐゴシック" charset="0"/>
              </a:defRPr>
            </a:lvl5pPr>
            <a:lvl6pPr marL="2514600" indent="-228600" defTabSz="455613"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455613"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455613"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455613" eaLnBrk="0" fontAlgn="base" hangingPunct="0">
              <a:spcBef>
                <a:spcPct val="0"/>
              </a:spcBef>
              <a:spcAft>
                <a:spcPct val="0"/>
              </a:spcAft>
              <a:defRPr sz="3200">
                <a:solidFill>
                  <a:schemeClr val="tx1"/>
                </a:solidFill>
                <a:latin typeface="Times New Roman" charset="0"/>
                <a:ea typeface="ＭＳ Ｐゴシック" charset="0"/>
              </a:defRPr>
            </a:lvl9pPr>
          </a:lstStyle>
          <a:p>
            <a:pPr algn="ctr">
              <a:buClr>
                <a:srgbClr val="FFFF00"/>
              </a:buClr>
              <a:buSzPct val="75000"/>
              <a:buFont typeface="Monotype Sorts" charset="0"/>
              <a:buNone/>
            </a:pPr>
            <a:r>
              <a:rPr lang="sq-AL">
                <a:solidFill>
                  <a:schemeClr val="bg1"/>
                </a:solidFill>
              </a:rPr>
              <a:t>Kosto e elektricitetit</a:t>
            </a:r>
            <a:r>
              <a:rPr lang="en-US">
                <a:solidFill>
                  <a:schemeClr val="bg1"/>
                </a:solidFill>
              </a:rPr>
              <a:t>: €64</a:t>
            </a:r>
            <a:r>
              <a:rPr lang="sq-AL">
                <a:solidFill>
                  <a:schemeClr val="bg1"/>
                </a:solidFill>
              </a:rPr>
              <a:t>.</a:t>
            </a:r>
            <a:r>
              <a:rPr lang="en-US">
                <a:solidFill>
                  <a:schemeClr val="bg1"/>
                </a:solidFill>
              </a:rPr>
              <a:t>200</a:t>
            </a:r>
          </a:p>
        </p:txBody>
      </p:sp>
      <p:sp>
        <p:nvSpPr>
          <p:cNvPr id="917511" name="Text Box 7"/>
          <p:cNvSpPr txBox="1">
            <a:spLocks noChangeArrowheads="1"/>
          </p:cNvSpPr>
          <p:nvPr/>
        </p:nvSpPr>
        <p:spPr bwMode="auto">
          <a:xfrm>
            <a:off x="455613" y="4935538"/>
            <a:ext cx="8226425" cy="639762"/>
          </a:xfrm>
          <a:prstGeom prst="rect">
            <a:avLst/>
          </a:prstGeom>
          <a:gradFill rotWithShape="0">
            <a:gsLst>
              <a:gs pos="0">
                <a:srgbClr val="FF00FF"/>
              </a:gs>
              <a:gs pos="100000">
                <a:srgbClr val="760076"/>
              </a:gs>
            </a:gsLst>
            <a:path path="shape">
              <a:fillToRect l="50000" t="50000" r="50000" b="50000"/>
            </a:path>
          </a:gradFill>
          <a:ln w="12700">
            <a:solidFill>
              <a:srgbClr val="FFFF00"/>
            </a:solidFill>
            <a:miter lim="800000"/>
            <a:headEnd/>
            <a:tailEnd/>
          </a:ln>
        </p:spPr>
        <p:txBody>
          <a:bodyPr wrap="none"/>
          <a:lstStyle>
            <a:lvl1pPr defTabSz="455613" eaLnBrk="0" hangingPunct="0">
              <a:defRPr sz="3200">
                <a:solidFill>
                  <a:schemeClr val="tx1"/>
                </a:solidFill>
                <a:latin typeface="Times New Roman" charset="0"/>
                <a:ea typeface="ＭＳ Ｐゴシック" charset="0"/>
              </a:defRPr>
            </a:lvl1pPr>
            <a:lvl2pPr marL="742950" indent="-285750" defTabSz="455613" eaLnBrk="0" hangingPunct="0">
              <a:defRPr sz="3200">
                <a:solidFill>
                  <a:schemeClr val="tx1"/>
                </a:solidFill>
                <a:latin typeface="Times New Roman" charset="0"/>
                <a:ea typeface="ＭＳ Ｐゴシック" charset="0"/>
              </a:defRPr>
            </a:lvl2pPr>
            <a:lvl3pPr marL="1143000" indent="-228600" defTabSz="455613" eaLnBrk="0" hangingPunct="0">
              <a:defRPr sz="3200">
                <a:solidFill>
                  <a:schemeClr val="tx1"/>
                </a:solidFill>
                <a:latin typeface="Times New Roman" charset="0"/>
                <a:ea typeface="ＭＳ Ｐゴシック" charset="0"/>
              </a:defRPr>
            </a:lvl3pPr>
            <a:lvl4pPr marL="1600200" indent="-228600" defTabSz="455613" eaLnBrk="0" hangingPunct="0">
              <a:defRPr sz="3200">
                <a:solidFill>
                  <a:schemeClr val="tx1"/>
                </a:solidFill>
                <a:latin typeface="Times New Roman" charset="0"/>
                <a:ea typeface="ＭＳ Ｐゴシック" charset="0"/>
              </a:defRPr>
            </a:lvl4pPr>
            <a:lvl5pPr marL="2057400" indent="-228600" defTabSz="455613" eaLnBrk="0" hangingPunct="0">
              <a:defRPr sz="3200">
                <a:solidFill>
                  <a:schemeClr val="tx1"/>
                </a:solidFill>
                <a:latin typeface="Times New Roman" charset="0"/>
                <a:ea typeface="ＭＳ Ｐゴシック" charset="0"/>
              </a:defRPr>
            </a:lvl5pPr>
            <a:lvl6pPr marL="2514600" indent="-228600" defTabSz="455613"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455613"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455613"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455613" eaLnBrk="0" fontAlgn="base" hangingPunct="0">
              <a:spcBef>
                <a:spcPct val="0"/>
              </a:spcBef>
              <a:spcAft>
                <a:spcPct val="0"/>
              </a:spcAft>
              <a:defRPr sz="3200">
                <a:solidFill>
                  <a:schemeClr val="tx1"/>
                </a:solidFill>
                <a:latin typeface="Times New Roman" charset="0"/>
                <a:ea typeface="ＭＳ Ｐゴシック" charset="0"/>
              </a:defRPr>
            </a:lvl9pPr>
          </a:lstStyle>
          <a:p>
            <a:pPr algn="ctr">
              <a:buClr>
                <a:srgbClr val="FFFF00"/>
              </a:buClr>
              <a:buSzPct val="75000"/>
              <a:buFont typeface="Monotype Sorts" charset="0"/>
              <a:buNone/>
            </a:pPr>
            <a:r>
              <a:rPr lang="sq-AL">
                <a:solidFill>
                  <a:schemeClr val="bg1"/>
                </a:solidFill>
              </a:rPr>
              <a:t>Çfarë është shkalla variabile</a:t>
            </a:r>
            <a:r>
              <a:rPr lang="en-US">
                <a:solidFill>
                  <a:schemeClr val="bg1"/>
                </a:solidFill>
              </a:rPr>
              <a:t>?</a:t>
            </a:r>
          </a:p>
        </p:txBody>
      </p:sp>
    </p:spTree>
    <p:extLst>
      <p:ext uri="{BB962C8B-B14F-4D97-AF65-F5344CB8AC3E}">
        <p14:creationId xmlns:p14="http://schemas.microsoft.com/office/powerpoint/2010/main" val="205158846"/>
      </p:ext>
    </p:extLst>
  </p:cSld>
  <p:clrMapOvr>
    <a:masterClrMapping/>
  </p:clrMapOvr>
  <p:transition xmlns:p14="http://schemas.microsoft.com/office/powerpoint/2010/main">
    <p:wip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17507"/>
                                        </p:tgtEl>
                                        <p:attrNameLst>
                                          <p:attrName>style.visibility</p:attrName>
                                        </p:attrNameLst>
                                      </p:cBhvr>
                                      <p:to>
                                        <p:strVal val="visible"/>
                                      </p:to>
                                    </p:set>
                                    <p:animEffect transition="in" filter="wipe(left)">
                                      <p:cBhvr>
                                        <p:cTn id="7" dur="500"/>
                                        <p:tgtEl>
                                          <p:spTgt spid="917507"/>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17508"/>
                                        </p:tgtEl>
                                        <p:attrNameLst>
                                          <p:attrName>style.visibility</p:attrName>
                                        </p:attrNameLst>
                                      </p:cBhvr>
                                      <p:to>
                                        <p:strVal val="visible"/>
                                      </p:to>
                                    </p:set>
                                    <p:animEffect transition="in" filter="wipe(left)">
                                      <p:cBhvr>
                                        <p:cTn id="11" dur="500"/>
                                        <p:tgtEl>
                                          <p:spTgt spid="91750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917509"/>
                                        </p:tgtEl>
                                        <p:attrNameLst>
                                          <p:attrName>style.visibility</p:attrName>
                                        </p:attrNameLst>
                                      </p:cBhvr>
                                      <p:to>
                                        <p:strVal val="visible"/>
                                      </p:to>
                                    </p:set>
                                    <p:animEffect transition="in" filter="wipe(left)">
                                      <p:cBhvr>
                                        <p:cTn id="16" dur="500"/>
                                        <p:tgtEl>
                                          <p:spTgt spid="917509"/>
                                        </p:tgtEl>
                                      </p:cBhvr>
                                    </p:animEffect>
                                  </p:childTnLst>
                                </p:cTn>
                              </p:par>
                            </p:childTnLst>
                          </p:cTn>
                        </p:par>
                        <p:par>
                          <p:cTn id="17" fill="hold" nodeType="afterGroup">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917510"/>
                                        </p:tgtEl>
                                        <p:attrNameLst>
                                          <p:attrName>style.visibility</p:attrName>
                                        </p:attrNameLst>
                                      </p:cBhvr>
                                      <p:to>
                                        <p:strVal val="visible"/>
                                      </p:to>
                                    </p:set>
                                    <p:animEffect transition="in" filter="wipe(left)">
                                      <p:cBhvr>
                                        <p:cTn id="20" dur="500"/>
                                        <p:tgtEl>
                                          <p:spTgt spid="91751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917511"/>
                                        </p:tgtEl>
                                        <p:attrNameLst>
                                          <p:attrName>style.visibility</p:attrName>
                                        </p:attrNameLst>
                                      </p:cBhvr>
                                      <p:to>
                                        <p:strVal val="visible"/>
                                      </p:to>
                                    </p:set>
                                    <p:animEffect transition="in" filter="wipe(left)">
                                      <p:cBhvr>
                                        <p:cTn id="25" dur="500"/>
                                        <p:tgtEl>
                                          <p:spTgt spid="9175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7507" grpId="0" animBg="1" autoUpdateAnimBg="0"/>
      <p:bldP spid="917508" grpId="0" animBg="1" autoUpdateAnimBg="0"/>
      <p:bldP spid="917509" grpId="0" animBg="1" autoUpdateAnimBg="0"/>
      <p:bldP spid="917510" grpId="0" animBg="1" autoUpdateAnimBg="0"/>
      <p:bldP spid="917511"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7" name="Rectangle 1027"/>
          <p:cNvSpPr>
            <a:spLocks noChangeArrowheads="1"/>
          </p:cNvSpPr>
          <p:nvPr/>
        </p:nvSpPr>
        <p:spPr bwMode="auto">
          <a:xfrm>
            <a:off x="381000" y="2362200"/>
            <a:ext cx="2362200" cy="1219200"/>
          </a:xfrm>
          <a:prstGeom prst="rect">
            <a:avLst/>
          </a:prstGeom>
          <a:solidFill>
            <a:schemeClr val="hlink"/>
          </a:solidFill>
          <a:ln w="9525">
            <a:miter lim="800000"/>
            <a:headEnd/>
            <a:tailEnd/>
          </a:ln>
          <a:scene3d>
            <a:camera prst="legacyObliqueTopLeft"/>
            <a:lightRig rig="legacyFlat3" dir="t"/>
          </a:scene3d>
          <a:sp3d extrusionH="430200" prstMaterial="legacyMatte">
            <a:bevelT w="13500" h="13500" prst="angle"/>
            <a:bevelB w="13500" h="13500" prst="angle"/>
            <a:extrusionClr>
              <a:schemeClr val="hlink"/>
            </a:extrusionClr>
          </a:sp3d>
        </p:spPr>
        <p:txBody>
          <a:bodyPr wrap="none" anchor="ctr">
            <a:flatTx/>
          </a:bodyPr>
          <a:lstStyle/>
          <a:p>
            <a:pPr algn="ctr"/>
            <a:r>
              <a:rPr lang="sq-AL">
                <a:solidFill>
                  <a:schemeClr val="bg1"/>
                </a:solidFill>
              </a:rPr>
              <a:t>Variabile</a:t>
            </a:r>
            <a:endParaRPr lang="en-US">
              <a:solidFill>
                <a:schemeClr val="bg1"/>
              </a:solidFill>
            </a:endParaRPr>
          </a:p>
        </p:txBody>
      </p:sp>
      <p:sp>
        <p:nvSpPr>
          <p:cNvPr id="569348" name="Rectangle 1028"/>
          <p:cNvSpPr>
            <a:spLocks noChangeArrowheads="1"/>
          </p:cNvSpPr>
          <p:nvPr/>
        </p:nvSpPr>
        <p:spPr bwMode="auto">
          <a:xfrm>
            <a:off x="3390900" y="3581400"/>
            <a:ext cx="2362200" cy="1219200"/>
          </a:xfrm>
          <a:prstGeom prst="rect">
            <a:avLst/>
          </a:prstGeom>
          <a:solidFill>
            <a:srgbClr val="B2B2B2"/>
          </a:solidFill>
          <a:ln w="9525">
            <a:miter lim="800000"/>
            <a:headEnd/>
            <a:tailEnd/>
          </a:ln>
          <a:scene3d>
            <a:camera prst="legacyObliqueTopLeft"/>
            <a:lightRig rig="legacyFlat3" dir="t"/>
          </a:scene3d>
          <a:sp3d extrusionH="430200" prstMaterial="legacyMatte">
            <a:bevelT w="13500" h="13500" prst="angle"/>
            <a:bevelB w="13500" h="13500" prst="angle"/>
            <a:extrusionClr>
              <a:srgbClr val="B2B2B2"/>
            </a:extrusionClr>
          </a:sp3d>
        </p:spPr>
        <p:txBody>
          <a:bodyPr wrap="none" anchor="ctr">
            <a:flatTx/>
          </a:bodyPr>
          <a:lstStyle/>
          <a:p>
            <a:pPr algn="ctr"/>
            <a:r>
              <a:rPr lang="sq-AL"/>
              <a:t>Fikse</a:t>
            </a:r>
            <a:endParaRPr lang="en-US"/>
          </a:p>
        </p:txBody>
      </p:sp>
      <p:sp>
        <p:nvSpPr>
          <p:cNvPr id="569349" name="Rectangle 1029"/>
          <p:cNvSpPr>
            <a:spLocks noChangeArrowheads="1"/>
          </p:cNvSpPr>
          <p:nvPr/>
        </p:nvSpPr>
        <p:spPr bwMode="auto">
          <a:xfrm>
            <a:off x="6324600" y="4724400"/>
            <a:ext cx="2362200" cy="1219200"/>
          </a:xfrm>
          <a:prstGeom prst="rect">
            <a:avLst/>
          </a:prstGeom>
          <a:solidFill>
            <a:srgbClr val="3232F4"/>
          </a:solidFill>
          <a:ln w="9525">
            <a:miter lim="800000"/>
            <a:headEnd/>
            <a:tailEnd/>
          </a:ln>
          <a:scene3d>
            <a:camera prst="legacyObliqueTopLeft"/>
            <a:lightRig rig="legacyFlat3" dir="t"/>
          </a:scene3d>
          <a:sp3d extrusionH="430200" prstMaterial="legacyMatte">
            <a:bevelT w="13500" h="13500" prst="angle"/>
            <a:bevelB w="13500" h="13500" prst="angle"/>
            <a:extrusionClr>
              <a:srgbClr val="3232F4"/>
            </a:extrusionClr>
          </a:sp3d>
        </p:spPr>
        <p:txBody>
          <a:bodyPr wrap="none" anchor="ctr">
            <a:flatTx/>
          </a:bodyPr>
          <a:lstStyle/>
          <a:p>
            <a:pPr algn="ctr"/>
            <a:r>
              <a:rPr lang="sq-AL"/>
              <a:t>Mikse</a:t>
            </a:r>
            <a:endParaRPr lang="en-US"/>
          </a:p>
        </p:txBody>
      </p:sp>
      <p:sp>
        <p:nvSpPr>
          <p:cNvPr id="71685" name="Rectangle 1030"/>
          <p:cNvSpPr>
            <a:spLocks noGrp="1" noChangeArrowheads="1"/>
          </p:cNvSpPr>
          <p:nvPr>
            <p:ph type="title"/>
          </p:nvPr>
        </p:nvSpPr>
        <p:spPr>
          <a:xfrm>
            <a:off x="2803525" y="420688"/>
            <a:ext cx="4125913" cy="758825"/>
          </a:xfrm>
        </p:spPr>
        <p:txBody>
          <a:bodyPr rtlCol="0">
            <a:normAutofit fontScale="90000"/>
          </a:bodyPr>
          <a:lstStyle/>
          <a:p>
            <a:pPr eaLnBrk="1" fontAlgn="auto" hangingPunct="1">
              <a:spcAft>
                <a:spcPts val="0"/>
              </a:spcAft>
              <a:defRPr/>
            </a:pPr>
            <a:r>
              <a:rPr lang="sq-AL" smtClean="0">
                <a:ea typeface="+mj-ea"/>
              </a:rPr>
              <a:t>Llojet e kostove</a:t>
            </a:r>
            <a:endParaRPr lang="en-US" smtClean="0">
              <a:ea typeface="+mj-ea"/>
            </a:endParaRPr>
          </a:p>
        </p:txBody>
      </p:sp>
    </p:spTree>
    <p:extLst>
      <p:ext uri="{BB962C8B-B14F-4D97-AF65-F5344CB8AC3E}">
        <p14:creationId xmlns:p14="http://schemas.microsoft.com/office/powerpoint/2010/main" val="1992456443"/>
      </p:ext>
    </p:extLst>
  </p:cSld>
  <p:clrMapOvr>
    <a:masterClrMapping/>
  </p:clrMapOvr>
  <p:transition xmlns:p14="http://schemas.microsoft.com/office/powerpoint/2010/main">
    <p:wip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569347"/>
                                        </p:tgtEl>
                                        <p:attrNameLst>
                                          <p:attrName>style.visibility</p:attrName>
                                        </p:attrNameLst>
                                      </p:cBhvr>
                                      <p:to>
                                        <p:strVal val="visible"/>
                                      </p:to>
                                    </p:set>
                                    <p:animEffect transition="in" filter="blinds(vertical)">
                                      <p:cBhvr>
                                        <p:cTn id="7" dur="500"/>
                                        <p:tgtEl>
                                          <p:spTgt spid="569347"/>
                                        </p:tgtEl>
                                      </p:cBhvr>
                                    </p:animEffect>
                                  </p:childTnLst>
                                </p:cTn>
                              </p:par>
                            </p:childTnLst>
                          </p:cTn>
                        </p:par>
                        <p:par>
                          <p:cTn id="8" fill="hold" nodeType="afterGroup">
                            <p:stCondLst>
                              <p:cond delay="500"/>
                            </p:stCondLst>
                            <p:childTnLst>
                              <p:par>
                                <p:cTn id="9" presetID="3" presetClass="entr" presetSubtype="5" fill="hold" grpId="0" nodeType="afterEffect">
                                  <p:stCondLst>
                                    <p:cond delay="0"/>
                                  </p:stCondLst>
                                  <p:childTnLst>
                                    <p:set>
                                      <p:cBhvr>
                                        <p:cTn id="10" dur="1" fill="hold">
                                          <p:stCondLst>
                                            <p:cond delay="0"/>
                                          </p:stCondLst>
                                        </p:cTn>
                                        <p:tgtEl>
                                          <p:spTgt spid="569348"/>
                                        </p:tgtEl>
                                        <p:attrNameLst>
                                          <p:attrName>style.visibility</p:attrName>
                                        </p:attrNameLst>
                                      </p:cBhvr>
                                      <p:to>
                                        <p:strVal val="visible"/>
                                      </p:to>
                                    </p:set>
                                    <p:animEffect transition="in" filter="blinds(vertical)">
                                      <p:cBhvr>
                                        <p:cTn id="11" dur="500"/>
                                        <p:tgtEl>
                                          <p:spTgt spid="569348"/>
                                        </p:tgtEl>
                                      </p:cBhvr>
                                    </p:animEffect>
                                  </p:childTnLst>
                                </p:cTn>
                              </p:par>
                            </p:childTnLst>
                          </p:cTn>
                        </p:par>
                        <p:par>
                          <p:cTn id="12" fill="hold" nodeType="afterGroup">
                            <p:stCondLst>
                              <p:cond delay="1000"/>
                            </p:stCondLst>
                            <p:childTnLst>
                              <p:par>
                                <p:cTn id="13" presetID="3" presetClass="entr" presetSubtype="5" fill="hold" grpId="0" nodeType="afterEffect">
                                  <p:stCondLst>
                                    <p:cond delay="0"/>
                                  </p:stCondLst>
                                  <p:childTnLst>
                                    <p:set>
                                      <p:cBhvr>
                                        <p:cTn id="14" dur="1" fill="hold">
                                          <p:stCondLst>
                                            <p:cond delay="0"/>
                                          </p:stCondLst>
                                        </p:cTn>
                                        <p:tgtEl>
                                          <p:spTgt spid="569349"/>
                                        </p:tgtEl>
                                        <p:attrNameLst>
                                          <p:attrName>style.visibility</p:attrName>
                                        </p:attrNameLst>
                                      </p:cBhvr>
                                      <p:to>
                                        <p:strVal val="visible"/>
                                      </p:to>
                                    </p:set>
                                    <p:animEffect transition="in" filter="blinds(vertical)">
                                      <p:cBhvr>
                                        <p:cTn id="15" dur="500"/>
                                        <p:tgtEl>
                                          <p:spTgt spid="5693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9347" grpId="0" animBg="1" autoUpdateAnimBg="0"/>
      <p:bldP spid="569348" grpId="0" animBg="1" autoUpdateAnimBg="0"/>
      <p:bldP spid="569349" grpId="0" animBg="1"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3"/>
          <p:cNvSpPr txBox="1">
            <a:spLocks noChangeArrowheads="1"/>
          </p:cNvSpPr>
          <p:nvPr/>
        </p:nvSpPr>
        <p:spPr bwMode="auto">
          <a:xfrm>
            <a:off x="912813" y="2376488"/>
            <a:ext cx="7313612" cy="639762"/>
          </a:xfrm>
          <a:prstGeom prst="rect">
            <a:avLst/>
          </a:prstGeom>
          <a:gradFill rotWithShape="0">
            <a:gsLst>
              <a:gs pos="0">
                <a:srgbClr val="CC3300"/>
              </a:gs>
              <a:gs pos="100000">
                <a:srgbClr val="5E1800"/>
              </a:gs>
            </a:gsLst>
            <a:path path="shape">
              <a:fillToRect l="50000" t="50000" r="50000" b="50000"/>
            </a:path>
          </a:gradFill>
          <a:ln w="12700">
            <a:solidFill>
              <a:srgbClr val="FFFF00"/>
            </a:solidFill>
            <a:miter lim="800000"/>
            <a:headEnd/>
            <a:tailEnd/>
          </a:ln>
        </p:spPr>
        <p:txBody>
          <a:bodyPr wrap="none"/>
          <a:lstStyle>
            <a:lvl1pPr defTabSz="455613" eaLnBrk="0" hangingPunct="0">
              <a:defRPr sz="3200">
                <a:solidFill>
                  <a:schemeClr val="tx1"/>
                </a:solidFill>
                <a:latin typeface="Times New Roman" charset="0"/>
                <a:ea typeface="ＭＳ Ｐゴシック" charset="0"/>
              </a:defRPr>
            </a:lvl1pPr>
            <a:lvl2pPr marL="742950" indent="-285750" defTabSz="455613" eaLnBrk="0" hangingPunct="0">
              <a:defRPr sz="3200">
                <a:solidFill>
                  <a:schemeClr val="tx1"/>
                </a:solidFill>
                <a:latin typeface="Times New Roman" charset="0"/>
                <a:ea typeface="ＭＳ Ｐゴシック" charset="0"/>
              </a:defRPr>
            </a:lvl2pPr>
            <a:lvl3pPr marL="1143000" indent="-228600" defTabSz="455613" eaLnBrk="0" hangingPunct="0">
              <a:defRPr sz="3200">
                <a:solidFill>
                  <a:schemeClr val="tx1"/>
                </a:solidFill>
                <a:latin typeface="Times New Roman" charset="0"/>
                <a:ea typeface="ＭＳ Ｐゴシック" charset="0"/>
              </a:defRPr>
            </a:lvl3pPr>
            <a:lvl4pPr marL="1600200" indent="-228600" defTabSz="455613" eaLnBrk="0" hangingPunct="0">
              <a:defRPr sz="3200">
                <a:solidFill>
                  <a:schemeClr val="tx1"/>
                </a:solidFill>
                <a:latin typeface="Times New Roman" charset="0"/>
                <a:ea typeface="ＭＳ Ｐゴシック" charset="0"/>
              </a:defRPr>
            </a:lvl4pPr>
            <a:lvl5pPr marL="2057400" indent="-228600" defTabSz="455613" eaLnBrk="0" hangingPunct="0">
              <a:defRPr sz="3200">
                <a:solidFill>
                  <a:schemeClr val="tx1"/>
                </a:solidFill>
                <a:latin typeface="Times New Roman" charset="0"/>
                <a:ea typeface="ＭＳ Ｐゴシック" charset="0"/>
              </a:defRPr>
            </a:lvl5pPr>
            <a:lvl6pPr marL="2514600" indent="-228600" defTabSz="455613"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455613"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455613"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455613" eaLnBrk="0" fontAlgn="base" hangingPunct="0">
              <a:spcBef>
                <a:spcPct val="0"/>
              </a:spcBef>
              <a:spcAft>
                <a:spcPct val="0"/>
              </a:spcAft>
              <a:defRPr sz="3200">
                <a:solidFill>
                  <a:schemeClr val="tx1"/>
                </a:solidFill>
                <a:latin typeface="Times New Roman" charset="0"/>
                <a:ea typeface="ＭＳ Ｐゴシック" charset="0"/>
              </a:defRPr>
            </a:lvl9pPr>
          </a:lstStyle>
          <a:p>
            <a:pPr algn="ctr">
              <a:buClr>
                <a:srgbClr val="FFFF00"/>
              </a:buClr>
              <a:buSzPct val="75000"/>
              <a:buFont typeface="Monotype Sorts" charset="0"/>
              <a:buNone/>
            </a:pPr>
            <a:r>
              <a:rPr lang="en-US">
                <a:solidFill>
                  <a:schemeClr val="bg1"/>
                </a:solidFill>
              </a:rPr>
              <a:t>(€80</a:t>
            </a:r>
            <a:r>
              <a:rPr lang="sq-AL">
                <a:solidFill>
                  <a:schemeClr val="bg1"/>
                </a:solidFill>
              </a:rPr>
              <a:t>.</a:t>
            </a:r>
            <a:r>
              <a:rPr lang="en-US">
                <a:solidFill>
                  <a:schemeClr val="bg1"/>
                </a:solidFill>
              </a:rPr>
              <a:t>450 – €64</a:t>
            </a:r>
            <a:r>
              <a:rPr lang="sq-AL">
                <a:solidFill>
                  <a:schemeClr val="bg1"/>
                </a:solidFill>
              </a:rPr>
              <a:t>.</a:t>
            </a:r>
            <a:r>
              <a:rPr lang="en-US">
                <a:solidFill>
                  <a:schemeClr val="bg1"/>
                </a:solidFill>
              </a:rPr>
              <a:t>200) ÷ (55</a:t>
            </a:r>
            <a:r>
              <a:rPr lang="sq-AL">
                <a:solidFill>
                  <a:schemeClr val="bg1"/>
                </a:solidFill>
              </a:rPr>
              <a:t>.</a:t>
            </a:r>
            <a:r>
              <a:rPr lang="en-US">
                <a:solidFill>
                  <a:schemeClr val="bg1"/>
                </a:solidFill>
              </a:rPr>
              <a:t>000 – 30</a:t>
            </a:r>
            <a:r>
              <a:rPr lang="sq-AL">
                <a:solidFill>
                  <a:schemeClr val="bg1"/>
                </a:solidFill>
              </a:rPr>
              <a:t>.</a:t>
            </a:r>
            <a:r>
              <a:rPr lang="en-US">
                <a:solidFill>
                  <a:schemeClr val="bg1"/>
                </a:solidFill>
              </a:rPr>
              <a:t>000)</a:t>
            </a:r>
          </a:p>
        </p:txBody>
      </p:sp>
      <p:sp>
        <p:nvSpPr>
          <p:cNvPr id="918532" name="Text Box 4"/>
          <p:cNvSpPr txBox="1">
            <a:spLocks noChangeArrowheads="1"/>
          </p:cNvSpPr>
          <p:nvPr/>
        </p:nvSpPr>
        <p:spPr bwMode="auto">
          <a:xfrm>
            <a:off x="898525" y="3044825"/>
            <a:ext cx="7313613" cy="639763"/>
          </a:xfrm>
          <a:prstGeom prst="rect">
            <a:avLst/>
          </a:prstGeom>
          <a:gradFill rotWithShape="0">
            <a:gsLst>
              <a:gs pos="0">
                <a:srgbClr val="33CC33"/>
              </a:gs>
              <a:gs pos="100000">
                <a:srgbClr val="185E18"/>
              </a:gs>
            </a:gsLst>
            <a:path path="shape">
              <a:fillToRect l="50000" t="50000" r="50000" b="50000"/>
            </a:path>
          </a:gradFill>
          <a:ln w="12700">
            <a:solidFill>
              <a:srgbClr val="FFFF00"/>
            </a:solidFill>
            <a:miter lim="800000"/>
            <a:headEnd/>
            <a:tailEnd/>
          </a:ln>
        </p:spPr>
        <p:txBody>
          <a:bodyPr wrap="none"/>
          <a:lstStyle>
            <a:lvl1pPr defTabSz="455613" eaLnBrk="0" hangingPunct="0">
              <a:defRPr sz="3200">
                <a:solidFill>
                  <a:schemeClr val="tx1"/>
                </a:solidFill>
                <a:latin typeface="Times New Roman" charset="0"/>
                <a:ea typeface="ＭＳ Ｐゴシック" charset="0"/>
              </a:defRPr>
            </a:lvl1pPr>
            <a:lvl2pPr marL="742950" indent="-285750" defTabSz="455613" eaLnBrk="0" hangingPunct="0">
              <a:defRPr sz="3200">
                <a:solidFill>
                  <a:schemeClr val="tx1"/>
                </a:solidFill>
                <a:latin typeface="Times New Roman" charset="0"/>
                <a:ea typeface="ＭＳ Ｐゴシック" charset="0"/>
              </a:defRPr>
            </a:lvl2pPr>
            <a:lvl3pPr marL="1143000" indent="-228600" defTabSz="455613" eaLnBrk="0" hangingPunct="0">
              <a:defRPr sz="3200">
                <a:solidFill>
                  <a:schemeClr val="tx1"/>
                </a:solidFill>
                <a:latin typeface="Times New Roman" charset="0"/>
                <a:ea typeface="ＭＳ Ｐゴシック" charset="0"/>
              </a:defRPr>
            </a:lvl3pPr>
            <a:lvl4pPr marL="1600200" indent="-228600" defTabSz="455613" eaLnBrk="0" hangingPunct="0">
              <a:defRPr sz="3200">
                <a:solidFill>
                  <a:schemeClr val="tx1"/>
                </a:solidFill>
                <a:latin typeface="Times New Roman" charset="0"/>
                <a:ea typeface="ＭＳ Ｐゴシック" charset="0"/>
              </a:defRPr>
            </a:lvl4pPr>
            <a:lvl5pPr marL="2057400" indent="-228600" defTabSz="455613" eaLnBrk="0" hangingPunct="0">
              <a:defRPr sz="3200">
                <a:solidFill>
                  <a:schemeClr val="tx1"/>
                </a:solidFill>
                <a:latin typeface="Times New Roman" charset="0"/>
                <a:ea typeface="ＭＳ Ｐゴシック" charset="0"/>
              </a:defRPr>
            </a:lvl5pPr>
            <a:lvl6pPr marL="2514600" indent="-228600" defTabSz="455613"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455613"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455613"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455613" eaLnBrk="0" fontAlgn="base" hangingPunct="0">
              <a:spcBef>
                <a:spcPct val="0"/>
              </a:spcBef>
              <a:spcAft>
                <a:spcPct val="0"/>
              </a:spcAft>
              <a:defRPr sz="3200">
                <a:solidFill>
                  <a:schemeClr val="tx1"/>
                </a:solidFill>
                <a:latin typeface="Times New Roman" charset="0"/>
                <a:ea typeface="ＭＳ Ｐゴシック" charset="0"/>
              </a:defRPr>
            </a:lvl9pPr>
          </a:lstStyle>
          <a:p>
            <a:pPr algn="ctr">
              <a:buClr>
                <a:srgbClr val="FFFF00"/>
              </a:buClr>
              <a:buSzPct val="75000"/>
              <a:buFont typeface="Monotype Sorts" charset="0"/>
              <a:buNone/>
            </a:pPr>
            <a:r>
              <a:rPr lang="en-US">
                <a:solidFill>
                  <a:schemeClr val="bg1"/>
                </a:solidFill>
              </a:rPr>
              <a:t>€16</a:t>
            </a:r>
            <a:r>
              <a:rPr lang="sq-AL">
                <a:solidFill>
                  <a:schemeClr val="bg1"/>
                </a:solidFill>
              </a:rPr>
              <a:t>.</a:t>
            </a:r>
            <a:r>
              <a:rPr lang="en-US">
                <a:solidFill>
                  <a:schemeClr val="bg1"/>
                </a:solidFill>
              </a:rPr>
              <a:t>250 ÷ 25</a:t>
            </a:r>
            <a:r>
              <a:rPr lang="sq-AL">
                <a:solidFill>
                  <a:schemeClr val="bg1"/>
                </a:solidFill>
              </a:rPr>
              <a:t>.</a:t>
            </a:r>
            <a:r>
              <a:rPr lang="en-US">
                <a:solidFill>
                  <a:schemeClr val="bg1"/>
                </a:solidFill>
              </a:rPr>
              <a:t>000 = €0</a:t>
            </a:r>
            <a:r>
              <a:rPr lang="sq-AL">
                <a:solidFill>
                  <a:schemeClr val="bg1"/>
                </a:solidFill>
              </a:rPr>
              <a:t>,</a:t>
            </a:r>
            <a:r>
              <a:rPr lang="en-US">
                <a:solidFill>
                  <a:schemeClr val="bg1"/>
                </a:solidFill>
              </a:rPr>
              <a:t>65</a:t>
            </a:r>
          </a:p>
        </p:txBody>
      </p:sp>
      <p:sp>
        <p:nvSpPr>
          <p:cNvPr id="918533" name="Text Box 5"/>
          <p:cNvSpPr txBox="1">
            <a:spLocks noChangeArrowheads="1"/>
          </p:cNvSpPr>
          <p:nvPr/>
        </p:nvSpPr>
        <p:spPr bwMode="auto">
          <a:xfrm>
            <a:off x="912813" y="3656013"/>
            <a:ext cx="7313612" cy="639762"/>
          </a:xfrm>
          <a:prstGeom prst="rect">
            <a:avLst/>
          </a:prstGeom>
          <a:gradFill rotWithShape="0">
            <a:gsLst>
              <a:gs pos="0">
                <a:srgbClr val="0066FF"/>
              </a:gs>
              <a:gs pos="100000">
                <a:srgbClr val="002F76"/>
              </a:gs>
            </a:gsLst>
            <a:path path="shape">
              <a:fillToRect l="50000" t="50000" r="50000" b="50000"/>
            </a:path>
          </a:gradFill>
          <a:ln w="12700">
            <a:solidFill>
              <a:srgbClr val="FFFF00"/>
            </a:solidFill>
            <a:miter lim="800000"/>
            <a:headEnd/>
            <a:tailEnd/>
          </a:ln>
        </p:spPr>
        <p:txBody>
          <a:bodyPr wrap="none"/>
          <a:lstStyle>
            <a:lvl1pPr defTabSz="455613" eaLnBrk="0" hangingPunct="0">
              <a:defRPr sz="3200">
                <a:solidFill>
                  <a:schemeClr val="tx1"/>
                </a:solidFill>
                <a:latin typeface="Times New Roman" charset="0"/>
                <a:ea typeface="ＭＳ Ｐゴシック" charset="0"/>
              </a:defRPr>
            </a:lvl1pPr>
            <a:lvl2pPr marL="742950" indent="-285750" defTabSz="455613" eaLnBrk="0" hangingPunct="0">
              <a:defRPr sz="3200">
                <a:solidFill>
                  <a:schemeClr val="tx1"/>
                </a:solidFill>
                <a:latin typeface="Times New Roman" charset="0"/>
                <a:ea typeface="ＭＳ Ｐゴシック" charset="0"/>
              </a:defRPr>
            </a:lvl2pPr>
            <a:lvl3pPr marL="1143000" indent="-228600" defTabSz="455613" eaLnBrk="0" hangingPunct="0">
              <a:defRPr sz="3200">
                <a:solidFill>
                  <a:schemeClr val="tx1"/>
                </a:solidFill>
                <a:latin typeface="Times New Roman" charset="0"/>
                <a:ea typeface="ＭＳ Ｐゴシック" charset="0"/>
              </a:defRPr>
            </a:lvl3pPr>
            <a:lvl4pPr marL="1600200" indent="-228600" defTabSz="455613" eaLnBrk="0" hangingPunct="0">
              <a:defRPr sz="3200">
                <a:solidFill>
                  <a:schemeClr val="tx1"/>
                </a:solidFill>
                <a:latin typeface="Times New Roman" charset="0"/>
                <a:ea typeface="ＭＳ Ｐゴシック" charset="0"/>
              </a:defRPr>
            </a:lvl4pPr>
            <a:lvl5pPr marL="2057400" indent="-228600" defTabSz="455613" eaLnBrk="0" hangingPunct="0">
              <a:defRPr sz="3200">
                <a:solidFill>
                  <a:schemeClr val="tx1"/>
                </a:solidFill>
                <a:latin typeface="Times New Roman" charset="0"/>
                <a:ea typeface="ＭＳ Ｐゴシック" charset="0"/>
              </a:defRPr>
            </a:lvl5pPr>
            <a:lvl6pPr marL="2514600" indent="-228600" defTabSz="455613"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455613"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455613"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455613" eaLnBrk="0" fontAlgn="base" hangingPunct="0">
              <a:spcBef>
                <a:spcPct val="0"/>
              </a:spcBef>
              <a:spcAft>
                <a:spcPct val="0"/>
              </a:spcAft>
              <a:defRPr sz="3200">
                <a:solidFill>
                  <a:schemeClr val="tx1"/>
                </a:solidFill>
                <a:latin typeface="Times New Roman" charset="0"/>
                <a:ea typeface="ＭＳ Ｐゴシック" charset="0"/>
              </a:defRPr>
            </a:lvl9pPr>
          </a:lstStyle>
          <a:p>
            <a:pPr algn="ctr">
              <a:buClr>
                <a:srgbClr val="FFFF00"/>
              </a:buClr>
              <a:buSzPct val="75000"/>
              <a:buFont typeface="Monotype Sorts" charset="0"/>
              <a:buNone/>
            </a:pPr>
            <a:r>
              <a:rPr lang="sq-AL">
                <a:solidFill>
                  <a:schemeClr val="bg1"/>
                </a:solidFill>
              </a:rPr>
              <a:t>Çfarë janë kostot fikse</a:t>
            </a:r>
            <a:r>
              <a:rPr lang="en-US">
                <a:solidFill>
                  <a:schemeClr val="bg1"/>
                </a:solidFill>
              </a:rPr>
              <a:t>?</a:t>
            </a:r>
          </a:p>
        </p:txBody>
      </p:sp>
      <p:sp>
        <p:nvSpPr>
          <p:cNvPr id="8" name="Rectangle 2"/>
          <p:cNvSpPr>
            <a:spLocks noGrp="1" noChangeArrowheads="1"/>
          </p:cNvSpPr>
          <p:nvPr>
            <p:ph type="title"/>
          </p:nvPr>
        </p:nvSpPr>
        <p:spPr>
          <a:gradFill rotWithShape="1">
            <a:gsLst>
              <a:gs pos="0">
                <a:srgbClr val="DAFDA7"/>
              </a:gs>
              <a:gs pos="35001">
                <a:srgbClr val="E4FDC2"/>
              </a:gs>
              <a:gs pos="100000">
                <a:srgbClr val="F5FFE6"/>
              </a:gs>
            </a:gsLst>
            <a:lin ang="16200000" scaled="1"/>
          </a:gradFill>
          <a:ln cap="flat">
            <a:solidFill>
              <a:srgbClr val="98B954"/>
            </a:solidFill>
            <a:miter lim="800000"/>
            <a:headEnd/>
            <a:tailEnd/>
          </a:ln>
          <a:effectLst>
            <a:outerShdw blurRad="63500" dist="20000" dir="5400000" rotWithShape="0">
              <a:srgbClr val="000000">
                <a:alpha val="37999"/>
              </a:srgbClr>
            </a:outerShdw>
          </a:effectLst>
        </p:spPr>
        <p:txBody>
          <a:bodyPr>
            <a:normAutofit fontScale="90000"/>
          </a:bodyPr>
          <a:lstStyle/>
          <a:p>
            <a:pPr eaLnBrk="1" hangingPunct="1"/>
            <a:r>
              <a:rPr lang="sq-AL" sz="4000">
                <a:solidFill>
                  <a:srgbClr val="000000"/>
                </a:solidFill>
                <a:latin typeface="Calibri" charset="0"/>
              </a:rPr>
              <a:t>Ndarja e komponentit fiks me metodën e ekstremumeve</a:t>
            </a:r>
            <a:endParaRPr lang="en-US" sz="4000">
              <a:solidFill>
                <a:srgbClr val="000000"/>
              </a:solidFill>
              <a:latin typeface="Calibri" charset="0"/>
            </a:endParaRPr>
          </a:p>
        </p:txBody>
      </p:sp>
    </p:spTree>
    <p:extLst>
      <p:ext uri="{BB962C8B-B14F-4D97-AF65-F5344CB8AC3E}">
        <p14:creationId xmlns:p14="http://schemas.microsoft.com/office/powerpoint/2010/main" val="143767642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18532"/>
                                        </p:tgtEl>
                                        <p:attrNameLst>
                                          <p:attrName>style.visibility</p:attrName>
                                        </p:attrNameLst>
                                      </p:cBhvr>
                                      <p:to>
                                        <p:strVal val="visible"/>
                                      </p:to>
                                    </p:set>
                                    <p:animEffect transition="in" filter="wipe(left)">
                                      <p:cBhvr>
                                        <p:cTn id="7" dur="500"/>
                                        <p:tgtEl>
                                          <p:spTgt spid="9185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18533"/>
                                        </p:tgtEl>
                                        <p:attrNameLst>
                                          <p:attrName>style.visibility</p:attrName>
                                        </p:attrNameLst>
                                      </p:cBhvr>
                                      <p:to>
                                        <p:strVal val="visible"/>
                                      </p:to>
                                    </p:set>
                                    <p:animEffect transition="in" filter="wipe(left)">
                                      <p:cBhvr>
                                        <p:cTn id="12" dur="500"/>
                                        <p:tgtEl>
                                          <p:spTgt spid="9185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8532" grpId="0" animBg="1" autoUpdateAnimBg="0"/>
      <p:bldP spid="918533"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gradFill rotWithShape="1">
            <a:gsLst>
              <a:gs pos="0">
                <a:srgbClr val="DAFDA7"/>
              </a:gs>
              <a:gs pos="35001">
                <a:srgbClr val="E4FDC2"/>
              </a:gs>
              <a:gs pos="100000">
                <a:srgbClr val="F5FFE6"/>
              </a:gs>
            </a:gsLst>
            <a:lin ang="16200000" scaled="1"/>
          </a:gradFill>
          <a:ln cap="flat">
            <a:solidFill>
              <a:srgbClr val="98B954"/>
            </a:solidFill>
            <a:miter lim="800000"/>
            <a:headEnd/>
            <a:tailEnd/>
          </a:ln>
          <a:effectLst>
            <a:outerShdw blurRad="63500" dist="20000" dir="5400000" rotWithShape="0">
              <a:srgbClr val="000000">
                <a:alpha val="37999"/>
              </a:srgbClr>
            </a:outerShdw>
          </a:effectLst>
        </p:spPr>
        <p:txBody>
          <a:bodyPr/>
          <a:lstStyle/>
          <a:p>
            <a:pPr eaLnBrk="1" hangingPunct="1"/>
            <a:r>
              <a:rPr lang="sq-AL" sz="3200">
                <a:solidFill>
                  <a:srgbClr val="000000"/>
                </a:solidFill>
                <a:latin typeface="Calibri" charset="0"/>
              </a:rPr>
              <a:t>Përcaktimi i trendit linear me ndihmën e metodës së katrorëve të vegjël</a:t>
            </a:r>
            <a:endParaRPr lang="en-US" sz="3200">
              <a:solidFill>
                <a:srgbClr val="000000"/>
              </a:solidFill>
              <a:latin typeface="Calibri" charset="0"/>
            </a:endParaRPr>
          </a:p>
        </p:txBody>
      </p:sp>
      <p:sp>
        <p:nvSpPr>
          <p:cNvPr id="4" name="Content Placeholder 5"/>
          <p:cNvSpPr txBox="1">
            <a:spLocks/>
          </p:cNvSpPr>
          <p:nvPr/>
        </p:nvSpPr>
        <p:spPr>
          <a:xfrm>
            <a:off x="457200" y="1727200"/>
            <a:ext cx="8229600" cy="4398963"/>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90000"/>
              </a:lnSpc>
            </a:pPr>
            <a:r>
              <a:rPr lang="sq-AL" sz="2800" smtClean="0">
                <a:latin typeface="Calibri" charset="0"/>
              </a:rPr>
              <a:t>Përllogaritja e trendit linear përmes metodës së katrorëve të vegjël bazohet në funksionin:</a:t>
            </a:r>
          </a:p>
          <a:p>
            <a:pPr>
              <a:lnSpc>
                <a:spcPct val="90000"/>
              </a:lnSpc>
            </a:pPr>
            <a:endParaRPr lang="sq-AL" sz="2800" smtClean="0">
              <a:latin typeface="Calibri" charset="0"/>
            </a:endParaRPr>
          </a:p>
          <a:p>
            <a:pPr algn="ctr">
              <a:lnSpc>
                <a:spcPct val="90000"/>
              </a:lnSpc>
              <a:buFont typeface="Arial" charset="0"/>
              <a:buNone/>
            </a:pPr>
            <a:r>
              <a:rPr lang="sq-AL" sz="2800" smtClean="0">
                <a:latin typeface="Calibri" charset="0"/>
              </a:rPr>
              <a:t>Y  =   a   +   b x</a:t>
            </a:r>
          </a:p>
          <a:p>
            <a:pPr>
              <a:lnSpc>
                <a:spcPct val="90000"/>
              </a:lnSpc>
              <a:buFont typeface="Arial" charset="0"/>
              <a:buNone/>
            </a:pPr>
            <a:r>
              <a:rPr lang="sq-AL" sz="2800" smtClean="0">
                <a:latin typeface="Calibri" charset="0"/>
              </a:rPr>
              <a:t>Ku:</a:t>
            </a:r>
          </a:p>
          <a:p>
            <a:pPr>
              <a:lnSpc>
                <a:spcPct val="90000"/>
              </a:lnSpc>
              <a:buFont typeface="Arial" charset="0"/>
              <a:buNone/>
            </a:pPr>
            <a:r>
              <a:rPr lang="sq-AL" sz="2800" smtClean="0">
                <a:latin typeface="Calibri" charset="0"/>
              </a:rPr>
              <a:t>Y   -  shuma e kostove të tërësishme,</a:t>
            </a:r>
          </a:p>
          <a:p>
            <a:pPr>
              <a:lnSpc>
                <a:spcPct val="90000"/>
              </a:lnSpc>
              <a:buFont typeface="Arial" charset="0"/>
              <a:buNone/>
            </a:pPr>
            <a:r>
              <a:rPr lang="sq-AL" sz="2800" smtClean="0">
                <a:latin typeface="Calibri" charset="0"/>
              </a:rPr>
              <a:t>a   -  shuma e kostove fikse</a:t>
            </a:r>
          </a:p>
          <a:p>
            <a:pPr>
              <a:lnSpc>
                <a:spcPct val="90000"/>
              </a:lnSpc>
              <a:buFont typeface="Arial" charset="0"/>
              <a:buNone/>
            </a:pPr>
            <a:r>
              <a:rPr lang="sq-AL" sz="2800" smtClean="0">
                <a:latin typeface="Calibri" charset="0"/>
              </a:rPr>
              <a:t>b   -  shuma e kostove variabile</a:t>
            </a:r>
          </a:p>
          <a:p>
            <a:pPr>
              <a:lnSpc>
                <a:spcPct val="90000"/>
              </a:lnSpc>
              <a:buFont typeface="Arial" charset="0"/>
              <a:buNone/>
            </a:pPr>
            <a:r>
              <a:rPr lang="sq-AL" sz="2800" smtClean="0">
                <a:latin typeface="Calibri" charset="0"/>
              </a:rPr>
              <a:t>x   - vëllimi i prodhimtarisë</a:t>
            </a:r>
            <a:endParaRPr lang="sq-AL" sz="2800" dirty="0">
              <a:latin typeface="Calibri" charset="0"/>
            </a:endParaRPr>
          </a:p>
        </p:txBody>
      </p:sp>
    </p:spTree>
    <p:extLst>
      <p:ext uri="{BB962C8B-B14F-4D97-AF65-F5344CB8AC3E}">
        <p14:creationId xmlns:p14="http://schemas.microsoft.com/office/powerpoint/2010/main" val="4016825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idx="1"/>
          </p:nvPr>
        </p:nvSpPr>
        <p:spPr>
          <a:xfrm>
            <a:off x="687388" y="1676400"/>
            <a:ext cx="7996237" cy="3702050"/>
          </a:xfrm>
        </p:spPr>
        <p:txBody>
          <a:bodyPr/>
          <a:lstStyle/>
          <a:p>
            <a:pPr marL="0" indent="0" algn="just" eaLnBrk="1" hangingPunct="1">
              <a:lnSpc>
                <a:spcPct val="150000"/>
              </a:lnSpc>
              <a:spcBef>
                <a:spcPct val="100000"/>
              </a:spcBef>
              <a:buFont typeface="Wingdings" charset="0"/>
              <a:buNone/>
            </a:pPr>
            <a:r>
              <a:rPr lang="sq-AL" sz="2400" b="1">
                <a:latin typeface="Calibri" charset="0"/>
              </a:rPr>
              <a:t>Shprehin kostot të cilat përmbajnë elemente të kostove fikse ashtu edhe të atyre variabile dhe ndryshojnë në tërësi por jo proporcionalisht me ndryshimin e shkallës së shfrytëzimit të kapaciteteve apo nivelit të aktiviteteve</a:t>
            </a:r>
            <a:endParaRPr lang="en-US" sz="2400">
              <a:latin typeface="Calibri" charset="0"/>
            </a:endParaRPr>
          </a:p>
        </p:txBody>
      </p:sp>
      <p:sp>
        <p:nvSpPr>
          <p:cNvPr id="6147" name="Rectangle 4"/>
          <p:cNvSpPr>
            <a:spLocks noChangeArrowheads="1"/>
          </p:cNvSpPr>
          <p:nvPr/>
        </p:nvSpPr>
        <p:spPr bwMode="auto">
          <a:xfrm>
            <a:off x="228600" y="609600"/>
            <a:ext cx="772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ctr"/>
            <a:r>
              <a:rPr lang="sq-AL" sz="2800" u="sng">
                <a:solidFill>
                  <a:srgbClr val="3A06FA"/>
                </a:solidFill>
                <a:latin typeface="Arial Black" charset="0"/>
              </a:rPr>
              <a:t>KOSOT</a:t>
            </a:r>
            <a:r>
              <a:rPr lang="en-US" sz="2800" u="sng">
                <a:solidFill>
                  <a:srgbClr val="3A06FA"/>
                </a:solidFill>
                <a:latin typeface="Arial Black" charset="0"/>
              </a:rPr>
              <a:t>  E </a:t>
            </a:r>
            <a:r>
              <a:rPr lang="sq-AL" sz="2800" u="sng">
                <a:solidFill>
                  <a:srgbClr val="3A06FA"/>
                </a:solidFill>
                <a:latin typeface="Arial Black" charset="0"/>
              </a:rPr>
              <a:t>PËRZIERA (M</a:t>
            </a:r>
            <a:r>
              <a:rPr lang="en-US" sz="2800" u="sng">
                <a:solidFill>
                  <a:srgbClr val="3A06FA"/>
                </a:solidFill>
                <a:latin typeface="Arial Black" charset="0"/>
              </a:rPr>
              <a:t>IKSE</a:t>
            </a:r>
            <a:r>
              <a:rPr lang="sq-AL" sz="2800" u="sng">
                <a:solidFill>
                  <a:srgbClr val="3A06FA"/>
                </a:solidFill>
                <a:latin typeface="Arial Black" charset="0"/>
              </a:rPr>
              <a:t>)</a:t>
            </a:r>
            <a:endParaRPr lang="en-GB" sz="2800" u="sng">
              <a:solidFill>
                <a:srgbClr val="3A06FA"/>
              </a:solidFill>
              <a:latin typeface="Arial Black" charset="0"/>
            </a:endParaRPr>
          </a:p>
        </p:txBody>
      </p:sp>
    </p:spTree>
    <p:extLst>
      <p:ext uri="{BB962C8B-B14F-4D97-AF65-F5344CB8AC3E}">
        <p14:creationId xmlns:p14="http://schemas.microsoft.com/office/powerpoint/2010/main" val="27017730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3"/>
          <p:cNvSpPr txBox="1">
            <a:spLocks noChangeArrowheads="1"/>
          </p:cNvSpPr>
          <p:nvPr/>
        </p:nvSpPr>
        <p:spPr bwMode="auto">
          <a:xfrm>
            <a:off x="577850" y="1244600"/>
            <a:ext cx="5181600" cy="362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Times New Roman" charset="0"/>
                <a:ea typeface="ＭＳ Ｐゴシック" charset="0"/>
              </a:defRPr>
            </a:lvl1pPr>
            <a:lvl2pPr marL="742950" indent="-285750" eaLnBrk="0" hangingPunct="0">
              <a:defRPr sz="3200">
                <a:solidFill>
                  <a:schemeClr val="tx1"/>
                </a:solidFill>
                <a:latin typeface="Times New Roman" charset="0"/>
                <a:ea typeface="ＭＳ Ｐゴシック" charset="0"/>
              </a:defRPr>
            </a:lvl2pPr>
            <a:lvl3pPr marL="1143000" indent="-228600" eaLnBrk="0" hangingPunct="0">
              <a:defRPr sz="3200">
                <a:solidFill>
                  <a:schemeClr val="tx1"/>
                </a:solidFill>
                <a:latin typeface="Times New Roman" charset="0"/>
                <a:ea typeface="ＭＳ Ｐゴシック" charset="0"/>
              </a:defRPr>
            </a:lvl3pPr>
            <a:lvl4pPr marL="1600200" indent="-228600" eaLnBrk="0" hangingPunct="0">
              <a:defRPr sz="3200">
                <a:solidFill>
                  <a:schemeClr val="tx1"/>
                </a:solidFill>
                <a:latin typeface="Times New Roman" charset="0"/>
                <a:ea typeface="ＭＳ Ｐゴシック" charset="0"/>
              </a:defRPr>
            </a:lvl4pPr>
            <a:lvl5pPr marL="2057400" indent="-228600" eaLnBrk="0" hangingPunct="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lgn="ctr">
              <a:lnSpc>
                <a:spcPct val="90000"/>
              </a:lnSpc>
              <a:spcBef>
                <a:spcPct val="50000"/>
              </a:spcBef>
            </a:pPr>
            <a:r>
              <a:rPr lang="sq-AL" sz="2600" dirty="0">
                <a:latin typeface="Arial" charset="0"/>
              </a:rPr>
              <a:t>Shembull: </a:t>
            </a:r>
          </a:p>
          <a:p>
            <a:pPr algn="just">
              <a:lnSpc>
                <a:spcPct val="120000"/>
              </a:lnSpc>
              <a:spcBef>
                <a:spcPct val="80000"/>
              </a:spcBef>
            </a:pPr>
            <a:r>
              <a:rPr lang="en-US" sz="2600" dirty="0" err="1" smtClean="0">
                <a:latin typeface="Arial" charset="0"/>
              </a:rPr>
              <a:t>Kompania</a:t>
            </a:r>
            <a:r>
              <a:rPr lang="en-US" sz="2600" dirty="0" smtClean="0">
                <a:latin typeface="Arial" charset="0"/>
              </a:rPr>
              <a:t> “X” </a:t>
            </a:r>
            <a:r>
              <a:rPr lang="sq-AL" sz="2600" dirty="0">
                <a:latin typeface="Arial" charset="0"/>
              </a:rPr>
              <a:t>prodhon anije me vela duke shfrytëzuar pajisje</a:t>
            </a:r>
            <a:r>
              <a:rPr lang="en-US" sz="2600" dirty="0">
                <a:latin typeface="Arial" charset="0"/>
              </a:rPr>
              <a:t> </a:t>
            </a:r>
            <a:r>
              <a:rPr lang="sq-AL" sz="2600" dirty="0">
                <a:latin typeface="Arial" charset="0"/>
              </a:rPr>
              <a:t>të marra me qira</a:t>
            </a:r>
            <a:r>
              <a:rPr lang="en-US" sz="2600" dirty="0">
                <a:latin typeface="Arial" charset="0"/>
              </a:rPr>
              <a:t>. </a:t>
            </a:r>
            <a:r>
              <a:rPr lang="sq-AL" sz="2600" dirty="0">
                <a:latin typeface="Arial" charset="0"/>
              </a:rPr>
              <a:t>Ngarkesa e qirasë për një vit është </a:t>
            </a:r>
            <a:r>
              <a:rPr lang="en-US" sz="2600" dirty="0">
                <a:latin typeface="Arial" charset="0"/>
              </a:rPr>
              <a:t>15,000 € plus 1 € </a:t>
            </a:r>
            <a:r>
              <a:rPr lang="sq-AL" sz="2600" dirty="0">
                <a:latin typeface="Arial" charset="0"/>
              </a:rPr>
              <a:t>për secilën orë të shfrytëzimit të makinës mbi</a:t>
            </a:r>
            <a:r>
              <a:rPr lang="en-US" sz="2600" dirty="0">
                <a:latin typeface="Arial" charset="0"/>
              </a:rPr>
              <a:t> 10,000 </a:t>
            </a:r>
            <a:r>
              <a:rPr lang="sq-AL" sz="2600" dirty="0">
                <a:latin typeface="Arial" charset="0"/>
              </a:rPr>
              <a:t>orë</a:t>
            </a:r>
            <a:endParaRPr lang="en-US" sz="2600" dirty="0">
              <a:latin typeface="Arial" charset="0"/>
            </a:endParaRPr>
          </a:p>
        </p:txBody>
      </p:sp>
      <p:grpSp>
        <p:nvGrpSpPr>
          <p:cNvPr id="7171" name="Group 4"/>
          <p:cNvGrpSpPr>
            <a:grpSpLocks/>
          </p:cNvGrpSpPr>
          <p:nvPr/>
        </p:nvGrpSpPr>
        <p:grpSpPr bwMode="auto">
          <a:xfrm>
            <a:off x="5395913" y="2227263"/>
            <a:ext cx="3478212" cy="3419475"/>
            <a:chOff x="2928" y="1116"/>
            <a:chExt cx="2191" cy="2154"/>
          </a:xfrm>
        </p:grpSpPr>
        <p:sp>
          <p:nvSpPr>
            <p:cNvPr id="7173" name="Freeform 5"/>
            <p:cNvSpPr>
              <a:spLocks/>
            </p:cNvSpPr>
            <p:nvPr/>
          </p:nvSpPr>
          <p:spPr bwMode="auto">
            <a:xfrm>
              <a:off x="3022" y="1121"/>
              <a:ext cx="2079" cy="2149"/>
            </a:xfrm>
            <a:custGeom>
              <a:avLst/>
              <a:gdLst>
                <a:gd name="T0" fmla="*/ 1 w 4158"/>
                <a:gd name="T1" fmla="*/ 0 h 4298"/>
                <a:gd name="T2" fmla="*/ 1 w 4158"/>
                <a:gd name="T3" fmla="*/ 1 h 4298"/>
                <a:gd name="T4" fmla="*/ 1 w 4158"/>
                <a:gd name="T5" fmla="*/ 1 h 4298"/>
                <a:gd name="T6" fmla="*/ 1 w 4158"/>
                <a:gd name="T7" fmla="*/ 1 h 4298"/>
                <a:gd name="T8" fmla="*/ 1 w 4158"/>
                <a:gd name="T9" fmla="*/ 1 h 4298"/>
                <a:gd name="T10" fmla="*/ 1 w 4158"/>
                <a:gd name="T11" fmla="*/ 1 h 4298"/>
                <a:gd name="T12" fmla="*/ 1 w 4158"/>
                <a:gd name="T13" fmla="*/ 1 h 4298"/>
                <a:gd name="T14" fmla="*/ 1 w 4158"/>
                <a:gd name="T15" fmla="*/ 1 h 4298"/>
                <a:gd name="T16" fmla="*/ 1 w 4158"/>
                <a:gd name="T17" fmla="*/ 1 h 4298"/>
                <a:gd name="T18" fmla="*/ 1 w 4158"/>
                <a:gd name="T19" fmla="*/ 1 h 4298"/>
                <a:gd name="T20" fmla="*/ 1 w 4158"/>
                <a:gd name="T21" fmla="*/ 1 h 4298"/>
                <a:gd name="T22" fmla="*/ 1 w 4158"/>
                <a:gd name="T23" fmla="*/ 1 h 4298"/>
                <a:gd name="T24" fmla="*/ 1 w 4158"/>
                <a:gd name="T25" fmla="*/ 1 h 4298"/>
                <a:gd name="T26" fmla="*/ 1 w 4158"/>
                <a:gd name="T27" fmla="*/ 1 h 4298"/>
                <a:gd name="T28" fmla="*/ 1 w 4158"/>
                <a:gd name="T29" fmla="*/ 1 h 4298"/>
                <a:gd name="T30" fmla="*/ 1 w 4158"/>
                <a:gd name="T31" fmla="*/ 1 h 4298"/>
                <a:gd name="T32" fmla="*/ 1 w 4158"/>
                <a:gd name="T33" fmla="*/ 1 h 4298"/>
                <a:gd name="T34" fmla="*/ 1 w 4158"/>
                <a:gd name="T35" fmla="*/ 1 h 4298"/>
                <a:gd name="T36" fmla="*/ 1 w 4158"/>
                <a:gd name="T37" fmla="*/ 1 h 4298"/>
                <a:gd name="T38" fmla="*/ 1 w 4158"/>
                <a:gd name="T39" fmla="*/ 1 h 4298"/>
                <a:gd name="T40" fmla="*/ 1 w 4158"/>
                <a:gd name="T41" fmla="*/ 1 h 4298"/>
                <a:gd name="T42" fmla="*/ 0 w 4158"/>
                <a:gd name="T43" fmla="*/ 1 h 4298"/>
                <a:gd name="T44" fmla="*/ 1 w 4158"/>
                <a:gd name="T45" fmla="*/ 1 h 4298"/>
                <a:gd name="T46" fmla="*/ 1 w 4158"/>
                <a:gd name="T47" fmla="*/ 1 h 4298"/>
                <a:gd name="T48" fmla="*/ 1 w 4158"/>
                <a:gd name="T49" fmla="*/ 1 h 4298"/>
                <a:gd name="T50" fmla="*/ 1 w 4158"/>
                <a:gd name="T51" fmla="*/ 1 h 4298"/>
                <a:gd name="T52" fmla="*/ 1 w 4158"/>
                <a:gd name="T53" fmla="*/ 1 h 4298"/>
                <a:gd name="T54" fmla="*/ 1 w 4158"/>
                <a:gd name="T55" fmla="*/ 1 h 4298"/>
                <a:gd name="T56" fmla="*/ 1 w 4158"/>
                <a:gd name="T57" fmla="*/ 1 h 4298"/>
                <a:gd name="T58" fmla="*/ 1 w 4158"/>
                <a:gd name="T59" fmla="*/ 1 h 4298"/>
                <a:gd name="T60" fmla="*/ 1 w 4158"/>
                <a:gd name="T61" fmla="*/ 1 h 4298"/>
                <a:gd name="T62" fmla="*/ 1 w 4158"/>
                <a:gd name="T63" fmla="*/ 0 h 4298"/>
                <a:gd name="T64" fmla="*/ 1 w 4158"/>
                <a:gd name="T65" fmla="*/ 0 h 429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158"/>
                <a:gd name="T100" fmla="*/ 0 h 4298"/>
                <a:gd name="T101" fmla="*/ 4158 w 4158"/>
                <a:gd name="T102" fmla="*/ 4298 h 429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158" h="4298">
                  <a:moveTo>
                    <a:pt x="3278" y="0"/>
                  </a:moveTo>
                  <a:lnTo>
                    <a:pt x="3953" y="875"/>
                  </a:lnTo>
                  <a:lnTo>
                    <a:pt x="4158" y="1316"/>
                  </a:lnTo>
                  <a:lnTo>
                    <a:pt x="4135" y="1945"/>
                  </a:lnTo>
                  <a:lnTo>
                    <a:pt x="4103" y="2298"/>
                  </a:lnTo>
                  <a:lnTo>
                    <a:pt x="3764" y="2889"/>
                  </a:lnTo>
                  <a:lnTo>
                    <a:pt x="3215" y="3534"/>
                  </a:lnTo>
                  <a:lnTo>
                    <a:pt x="2743" y="3581"/>
                  </a:lnTo>
                  <a:lnTo>
                    <a:pt x="2365" y="3275"/>
                  </a:lnTo>
                  <a:lnTo>
                    <a:pt x="1588" y="3471"/>
                  </a:lnTo>
                  <a:lnTo>
                    <a:pt x="1485" y="3684"/>
                  </a:lnTo>
                  <a:lnTo>
                    <a:pt x="1580" y="3732"/>
                  </a:lnTo>
                  <a:lnTo>
                    <a:pt x="2318" y="3636"/>
                  </a:lnTo>
                  <a:lnTo>
                    <a:pt x="1635" y="3787"/>
                  </a:lnTo>
                  <a:lnTo>
                    <a:pt x="1713" y="3857"/>
                  </a:lnTo>
                  <a:lnTo>
                    <a:pt x="1563" y="3967"/>
                  </a:lnTo>
                  <a:lnTo>
                    <a:pt x="3143" y="4133"/>
                  </a:lnTo>
                  <a:lnTo>
                    <a:pt x="1162" y="4226"/>
                  </a:lnTo>
                  <a:lnTo>
                    <a:pt x="833" y="4298"/>
                  </a:lnTo>
                  <a:lnTo>
                    <a:pt x="510" y="4125"/>
                  </a:lnTo>
                  <a:lnTo>
                    <a:pt x="274" y="4125"/>
                  </a:lnTo>
                  <a:lnTo>
                    <a:pt x="0" y="3975"/>
                  </a:lnTo>
                  <a:lnTo>
                    <a:pt x="291" y="3967"/>
                  </a:lnTo>
                  <a:lnTo>
                    <a:pt x="226" y="3849"/>
                  </a:lnTo>
                  <a:lnTo>
                    <a:pt x="299" y="3338"/>
                  </a:lnTo>
                  <a:lnTo>
                    <a:pt x="667" y="3471"/>
                  </a:lnTo>
                  <a:lnTo>
                    <a:pt x="1006" y="3353"/>
                  </a:lnTo>
                  <a:lnTo>
                    <a:pt x="1272" y="3401"/>
                  </a:lnTo>
                  <a:lnTo>
                    <a:pt x="1382" y="3180"/>
                  </a:lnTo>
                  <a:lnTo>
                    <a:pt x="880" y="3045"/>
                  </a:lnTo>
                  <a:lnTo>
                    <a:pt x="3167" y="33"/>
                  </a:lnTo>
                  <a:lnTo>
                    <a:pt x="327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4" name="Freeform 6"/>
            <p:cNvSpPr>
              <a:spLocks/>
            </p:cNvSpPr>
            <p:nvPr/>
          </p:nvSpPr>
          <p:spPr bwMode="auto">
            <a:xfrm>
              <a:off x="3585" y="1310"/>
              <a:ext cx="903" cy="1419"/>
            </a:xfrm>
            <a:custGeom>
              <a:avLst/>
              <a:gdLst>
                <a:gd name="T0" fmla="*/ 1 w 1806"/>
                <a:gd name="T1" fmla="*/ 0 h 2838"/>
                <a:gd name="T2" fmla="*/ 1 w 1806"/>
                <a:gd name="T3" fmla="*/ 1 h 2838"/>
                <a:gd name="T4" fmla="*/ 0 w 1806"/>
                <a:gd name="T5" fmla="*/ 1 h 2838"/>
                <a:gd name="T6" fmla="*/ 1 w 1806"/>
                <a:gd name="T7" fmla="*/ 1 h 2838"/>
                <a:gd name="T8" fmla="*/ 1 w 1806"/>
                <a:gd name="T9" fmla="*/ 1 h 2838"/>
                <a:gd name="T10" fmla="*/ 1 w 1806"/>
                <a:gd name="T11" fmla="*/ 1 h 2838"/>
                <a:gd name="T12" fmla="*/ 1 w 1806"/>
                <a:gd name="T13" fmla="*/ 0 h 2838"/>
                <a:gd name="T14" fmla="*/ 1 w 1806"/>
                <a:gd name="T15" fmla="*/ 0 h 2838"/>
                <a:gd name="T16" fmla="*/ 0 60000 65536"/>
                <a:gd name="T17" fmla="*/ 0 60000 65536"/>
                <a:gd name="T18" fmla="*/ 0 60000 65536"/>
                <a:gd name="T19" fmla="*/ 0 60000 65536"/>
                <a:gd name="T20" fmla="*/ 0 60000 65536"/>
                <a:gd name="T21" fmla="*/ 0 60000 65536"/>
                <a:gd name="T22" fmla="*/ 0 60000 65536"/>
                <a:gd name="T23" fmla="*/ 0 60000 65536"/>
                <a:gd name="T24" fmla="*/ 0 w 1806"/>
                <a:gd name="T25" fmla="*/ 0 h 2838"/>
                <a:gd name="T26" fmla="*/ 1806 w 1806"/>
                <a:gd name="T27" fmla="*/ 2838 h 28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06" h="2838">
                  <a:moveTo>
                    <a:pt x="1806" y="0"/>
                  </a:moveTo>
                  <a:lnTo>
                    <a:pt x="1057" y="1162"/>
                  </a:lnTo>
                  <a:lnTo>
                    <a:pt x="0" y="2660"/>
                  </a:lnTo>
                  <a:lnTo>
                    <a:pt x="218" y="2838"/>
                  </a:lnTo>
                  <a:lnTo>
                    <a:pt x="218" y="2582"/>
                  </a:lnTo>
                  <a:lnTo>
                    <a:pt x="1302" y="968"/>
                  </a:lnTo>
                  <a:lnTo>
                    <a:pt x="1806" y="0"/>
                  </a:ln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5" name="Freeform 7"/>
            <p:cNvSpPr>
              <a:spLocks/>
            </p:cNvSpPr>
            <p:nvPr/>
          </p:nvSpPr>
          <p:spPr bwMode="auto">
            <a:xfrm>
              <a:off x="3514" y="3039"/>
              <a:ext cx="1528" cy="207"/>
            </a:xfrm>
            <a:custGeom>
              <a:avLst/>
              <a:gdLst>
                <a:gd name="T0" fmla="*/ 1 w 3055"/>
                <a:gd name="T1" fmla="*/ 1 h 414"/>
                <a:gd name="T2" fmla="*/ 1 w 3055"/>
                <a:gd name="T3" fmla="*/ 0 h 414"/>
                <a:gd name="T4" fmla="*/ 1 w 3055"/>
                <a:gd name="T5" fmla="*/ 1 h 414"/>
                <a:gd name="T6" fmla="*/ 1 w 3055"/>
                <a:gd name="T7" fmla="*/ 1 h 414"/>
                <a:gd name="T8" fmla="*/ 1 w 3055"/>
                <a:gd name="T9" fmla="*/ 1 h 414"/>
                <a:gd name="T10" fmla="*/ 1 w 3055"/>
                <a:gd name="T11" fmla="*/ 1 h 414"/>
                <a:gd name="T12" fmla="*/ 1 w 3055"/>
                <a:gd name="T13" fmla="*/ 1 h 414"/>
                <a:gd name="T14" fmla="*/ 0 w 3055"/>
                <a:gd name="T15" fmla="*/ 1 h 414"/>
                <a:gd name="T16" fmla="*/ 1 w 3055"/>
                <a:gd name="T17" fmla="*/ 1 h 414"/>
                <a:gd name="T18" fmla="*/ 1 w 3055"/>
                <a:gd name="T19" fmla="*/ 1 h 414"/>
                <a:gd name="T20" fmla="*/ 1 w 3055"/>
                <a:gd name="T21" fmla="*/ 1 h 414"/>
                <a:gd name="T22" fmla="*/ 1 w 3055"/>
                <a:gd name="T23" fmla="*/ 1 h 414"/>
                <a:gd name="T24" fmla="*/ 1 w 3055"/>
                <a:gd name="T25" fmla="*/ 1 h 41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055"/>
                <a:gd name="T40" fmla="*/ 0 h 414"/>
                <a:gd name="T41" fmla="*/ 3055 w 3055"/>
                <a:gd name="T42" fmla="*/ 414 h 41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055" h="414">
                  <a:moveTo>
                    <a:pt x="521" y="129"/>
                  </a:moveTo>
                  <a:lnTo>
                    <a:pt x="1122" y="0"/>
                  </a:lnTo>
                  <a:lnTo>
                    <a:pt x="1508" y="78"/>
                  </a:lnTo>
                  <a:lnTo>
                    <a:pt x="2319" y="91"/>
                  </a:lnTo>
                  <a:lnTo>
                    <a:pt x="3055" y="129"/>
                  </a:lnTo>
                  <a:lnTo>
                    <a:pt x="2680" y="323"/>
                  </a:lnTo>
                  <a:lnTo>
                    <a:pt x="890" y="310"/>
                  </a:lnTo>
                  <a:lnTo>
                    <a:pt x="0" y="414"/>
                  </a:lnTo>
                  <a:lnTo>
                    <a:pt x="251" y="247"/>
                  </a:lnTo>
                  <a:lnTo>
                    <a:pt x="451" y="318"/>
                  </a:lnTo>
                  <a:lnTo>
                    <a:pt x="741" y="266"/>
                  </a:lnTo>
                  <a:lnTo>
                    <a:pt x="521" y="129"/>
                  </a:lnTo>
                  <a:close/>
                </a:path>
              </a:pathLst>
            </a:custGeom>
            <a:solidFill>
              <a:srgbClr val="A3A3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6" name="Freeform 8"/>
            <p:cNvSpPr>
              <a:spLocks/>
            </p:cNvSpPr>
            <p:nvPr/>
          </p:nvSpPr>
          <p:spPr bwMode="auto">
            <a:xfrm>
              <a:off x="4552" y="1775"/>
              <a:ext cx="509" cy="586"/>
            </a:xfrm>
            <a:custGeom>
              <a:avLst/>
              <a:gdLst>
                <a:gd name="T0" fmla="*/ 0 w 1019"/>
                <a:gd name="T1" fmla="*/ 0 h 1173"/>
                <a:gd name="T2" fmla="*/ 0 w 1019"/>
                <a:gd name="T3" fmla="*/ 0 h 1173"/>
                <a:gd name="T4" fmla="*/ 0 w 1019"/>
                <a:gd name="T5" fmla="*/ 0 h 1173"/>
                <a:gd name="T6" fmla="*/ 0 w 1019"/>
                <a:gd name="T7" fmla="*/ 0 h 1173"/>
                <a:gd name="T8" fmla="*/ 0 w 1019"/>
                <a:gd name="T9" fmla="*/ 0 h 1173"/>
                <a:gd name="T10" fmla="*/ 0 w 1019"/>
                <a:gd name="T11" fmla="*/ 0 h 1173"/>
                <a:gd name="T12" fmla="*/ 0 w 1019"/>
                <a:gd name="T13" fmla="*/ 0 h 1173"/>
                <a:gd name="T14" fmla="*/ 0 w 1019"/>
                <a:gd name="T15" fmla="*/ 0 h 1173"/>
                <a:gd name="T16" fmla="*/ 0 w 1019"/>
                <a:gd name="T17" fmla="*/ 0 h 1173"/>
                <a:gd name="T18" fmla="*/ 0 w 1019"/>
                <a:gd name="T19" fmla="*/ 0 h 117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19"/>
                <a:gd name="T31" fmla="*/ 0 h 1173"/>
                <a:gd name="T32" fmla="*/ 1019 w 1019"/>
                <a:gd name="T33" fmla="*/ 1173 h 117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19" h="1173">
                  <a:moveTo>
                    <a:pt x="13" y="167"/>
                  </a:moveTo>
                  <a:lnTo>
                    <a:pt x="0" y="606"/>
                  </a:lnTo>
                  <a:lnTo>
                    <a:pt x="361" y="618"/>
                  </a:lnTo>
                  <a:lnTo>
                    <a:pt x="852" y="1173"/>
                  </a:lnTo>
                  <a:lnTo>
                    <a:pt x="994" y="903"/>
                  </a:lnTo>
                  <a:lnTo>
                    <a:pt x="1019" y="464"/>
                  </a:lnTo>
                  <a:lnTo>
                    <a:pt x="722" y="167"/>
                  </a:lnTo>
                  <a:lnTo>
                    <a:pt x="361" y="0"/>
                  </a:lnTo>
                  <a:lnTo>
                    <a:pt x="13" y="167"/>
                  </a:lnTo>
                  <a:close/>
                </a:path>
              </a:pathLst>
            </a:custGeom>
            <a:solidFill>
              <a:srgbClr val="A6FF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7" name="Freeform 9"/>
            <p:cNvSpPr>
              <a:spLocks/>
            </p:cNvSpPr>
            <p:nvPr/>
          </p:nvSpPr>
          <p:spPr bwMode="auto">
            <a:xfrm>
              <a:off x="4166" y="2562"/>
              <a:ext cx="496" cy="335"/>
            </a:xfrm>
            <a:custGeom>
              <a:avLst/>
              <a:gdLst>
                <a:gd name="T0" fmla="*/ 0 w 993"/>
                <a:gd name="T1" fmla="*/ 0 h 671"/>
                <a:gd name="T2" fmla="*/ 0 w 993"/>
                <a:gd name="T3" fmla="*/ 0 h 671"/>
                <a:gd name="T4" fmla="*/ 0 w 993"/>
                <a:gd name="T5" fmla="*/ 0 h 671"/>
                <a:gd name="T6" fmla="*/ 0 w 993"/>
                <a:gd name="T7" fmla="*/ 0 h 671"/>
                <a:gd name="T8" fmla="*/ 0 w 993"/>
                <a:gd name="T9" fmla="*/ 0 h 671"/>
                <a:gd name="T10" fmla="*/ 0 w 993"/>
                <a:gd name="T11" fmla="*/ 0 h 671"/>
                <a:gd name="T12" fmla="*/ 0 w 993"/>
                <a:gd name="T13" fmla="*/ 0 h 671"/>
                <a:gd name="T14" fmla="*/ 0 w 993"/>
                <a:gd name="T15" fmla="*/ 0 h 671"/>
                <a:gd name="T16" fmla="*/ 0 w 993"/>
                <a:gd name="T17" fmla="*/ 0 h 671"/>
                <a:gd name="T18" fmla="*/ 0 w 993"/>
                <a:gd name="T19" fmla="*/ 0 h 6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93"/>
                <a:gd name="T31" fmla="*/ 0 h 671"/>
                <a:gd name="T32" fmla="*/ 993 w 993"/>
                <a:gd name="T33" fmla="*/ 671 h 67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93" h="671">
                  <a:moveTo>
                    <a:pt x="515" y="0"/>
                  </a:moveTo>
                  <a:lnTo>
                    <a:pt x="270" y="51"/>
                  </a:lnTo>
                  <a:lnTo>
                    <a:pt x="0" y="296"/>
                  </a:lnTo>
                  <a:lnTo>
                    <a:pt x="360" y="399"/>
                  </a:lnTo>
                  <a:lnTo>
                    <a:pt x="489" y="671"/>
                  </a:lnTo>
                  <a:lnTo>
                    <a:pt x="850" y="658"/>
                  </a:lnTo>
                  <a:lnTo>
                    <a:pt x="993" y="477"/>
                  </a:lnTo>
                  <a:lnTo>
                    <a:pt x="812" y="91"/>
                  </a:lnTo>
                  <a:lnTo>
                    <a:pt x="515" y="0"/>
                  </a:lnTo>
                  <a:close/>
                </a:path>
              </a:pathLst>
            </a:custGeom>
            <a:solidFill>
              <a:srgbClr val="A6FF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8" name="Freeform 10"/>
            <p:cNvSpPr>
              <a:spLocks/>
            </p:cNvSpPr>
            <p:nvPr/>
          </p:nvSpPr>
          <p:spPr bwMode="auto">
            <a:xfrm>
              <a:off x="4590" y="1323"/>
              <a:ext cx="503" cy="710"/>
            </a:xfrm>
            <a:custGeom>
              <a:avLst/>
              <a:gdLst>
                <a:gd name="T0" fmla="*/ 1 w 1006"/>
                <a:gd name="T1" fmla="*/ 0 h 1420"/>
                <a:gd name="T2" fmla="*/ 0 w 1006"/>
                <a:gd name="T3" fmla="*/ 1 h 1420"/>
                <a:gd name="T4" fmla="*/ 1 w 1006"/>
                <a:gd name="T5" fmla="*/ 1 h 1420"/>
                <a:gd name="T6" fmla="*/ 1 w 1006"/>
                <a:gd name="T7" fmla="*/ 1 h 1420"/>
                <a:gd name="T8" fmla="*/ 1 w 1006"/>
                <a:gd name="T9" fmla="*/ 1 h 1420"/>
                <a:gd name="T10" fmla="*/ 1 w 1006"/>
                <a:gd name="T11" fmla="*/ 1 h 1420"/>
                <a:gd name="T12" fmla="*/ 1 w 1006"/>
                <a:gd name="T13" fmla="*/ 1 h 1420"/>
                <a:gd name="T14" fmla="*/ 1 w 1006"/>
                <a:gd name="T15" fmla="*/ 0 h 1420"/>
                <a:gd name="T16" fmla="*/ 1 w 1006"/>
                <a:gd name="T17" fmla="*/ 0 h 14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06"/>
                <a:gd name="T28" fmla="*/ 0 h 1420"/>
                <a:gd name="T29" fmla="*/ 1006 w 1006"/>
                <a:gd name="T30" fmla="*/ 1420 h 14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06" h="1420">
                  <a:moveTo>
                    <a:pt x="207" y="0"/>
                  </a:moveTo>
                  <a:lnTo>
                    <a:pt x="0" y="595"/>
                  </a:lnTo>
                  <a:lnTo>
                    <a:pt x="323" y="660"/>
                  </a:lnTo>
                  <a:lnTo>
                    <a:pt x="760" y="1072"/>
                  </a:lnTo>
                  <a:lnTo>
                    <a:pt x="992" y="1420"/>
                  </a:lnTo>
                  <a:lnTo>
                    <a:pt x="1006" y="852"/>
                  </a:lnTo>
                  <a:lnTo>
                    <a:pt x="658" y="221"/>
                  </a:lnTo>
                  <a:lnTo>
                    <a:pt x="207" y="0"/>
                  </a:lnTo>
                  <a:close/>
                </a:path>
              </a:pathLst>
            </a:custGeom>
            <a:solidFill>
              <a:srgbClr val="FFF5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9" name="Freeform 11"/>
            <p:cNvSpPr>
              <a:spLocks/>
            </p:cNvSpPr>
            <p:nvPr/>
          </p:nvSpPr>
          <p:spPr bwMode="auto">
            <a:xfrm>
              <a:off x="4430" y="2149"/>
              <a:ext cx="561" cy="619"/>
            </a:xfrm>
            <a:custGeom>
              <a:avLst/>
              <a:gdLst>
                <a:gd name="T0" fmla="*/ 1 w 1121"/>
                <a:gd name="T1" fmla="*/ 0 h 1239"/>
                <a:gd name="T2" fmla="*/ 0 w 1121"/>
                <a:gd name="T3" fmla="*/ 0 h 1239"/>
                <a:gd name="T4" fmla="*/ 1 w 1121"/>
                <a:gd name="T5" fmla="*/ 0 h 1239"/>
                <a:gd name="T6" fmla="*/ 1 w 1121"/>
                <a:gd name="T7" fmla="*/ 0 h 1239"/>
                <a:gd name="T8" fmla="*/ 1 w 1121"/>
                <a:gd name="T9" fmla="*/ 0 h 1239"/>
                <a:gd name="T10" fmla="*/ 1 w 1121"/>
                <a:gd name="T11" fmla="*/ 0 h 1239"/>
                <a:gd name="T12" fmla="*/ 1 w 1121"/>
                <a:gd name="T13" fmla="*/ 0 h 1239"/>
                <a:gd name="T14" fmla="*/ 1 w 1121"/>
                <a:gd name="T15" fmla="*/ 0 h 1239"/>
                <a:gd name="T16" fmla="*/ 1 w 1121"/>
                <a:gd name="T17" fmla="*/ 0 h 123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21"/>
                <a:gd name="T28" fmla="*/ 0 h 1239"/>
                <a:gd name="T29" fmla="*/ 1121 w 1121"/>
                <a:gd name="T30" fmla="*/ 1239 h 123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21" h="1239">
                  <a:moveTo>
                    <a:pt x="232" y="40"/>
                  </a:moveTo>
                  <a:lnTo>
                    <a:pt x="0" y="568"/>
                  </a:lnTo>
                  <a:lnTo>
                    <a:pt x="348" y="789"/>
                  </a:lnTo>
                  <a:lnTo>
                    <a:pt x="553" y="1239"/>
                  </a:lnTo>
                  <a:lnTo>
                    <a:pt x="1121" y="544"/>
                  </a:lnTo>
                  <a:lnTo>
                    <a:pt x="889" y="194"/>
                  </a:lnTo>
                  <a:lnTo>
                    <a:pt x="604" y="0"/>
                  </a:lnTo>
                  <a:lnTo>
                    <a:pt x="232" y="40"/>
                  </a:lnTo>
                  <a:close/>
                </a:path>
              </a:pathLst>
            </a:custGeom>
            <a:solidFill>
              <a:srgbClr val="FFF5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0" name="Freeform 12"/>
            <p:cNvSpPr>
              <a:spLocks/>
            </p:cNvSpPr>
            <p:nvPr/>
          </p:nvSpPr>
          <p:spPr bwMode="auto">
            <a:xfrm>
              <a:off x="3334" y="2814"/>
              <a:ext cx="515" cy="232"/>
            </a:xfrm>
            <a:custGeom>
              <a:avLst/>
              <a:gdLst>
                <a:gd name="T0" fmla="*/ 0 w 1030"/>
                <a:gd name="T1" fmla="*/ 1 h 463"/>
                <a:gd name="T2" fmla="*/ 1 w 1030"/>
                <a:gd name="T3" fmla="*/ 1 h 463"/>
                <a:gd name="T4" fmla="*/ 1 w 1030"/>
                <a:gd name="T5" fmla="*/ 1 h 463"/>
                <a:gd name="T6" fmla="*/ 1 w 1030"/>
                <a:gd name="T7" fmla="*/ 1 h 463"/>
                <a:gd name="T8" fmla="*/ 1 w 1030"/>
                <a:gd name="T9" fmla="*/ 1 h 463"/>
                <a:gd name="T10" fmla="*/ 1 w 1030"/>
                <a:gd name="T11" fmla="*/ 0 h 463"/>
                <a:gd name="T12" fmla="*/ 0 w 1030"/>
                <a:gd name="T13" fmla="*/ 1 h 463"/>
                <a:gd name="T14" fmla="*/ 0 w 1030"/>
                <a:gd name="T15" fmla="*/ 1 h 463"/>
                <a:gd name="T16" fmla="*/ 0 60000 65536"/>
                <a:gd name="T17" fmla="*/ 0 60000 65536"/>
                <a:gd name="T18" fmla="*/ 0 60000 65536"/>
                <a:gd name="T19" fmla="*/ 0 60000 65536"/>
                <a:gd name="T20" fmla="*/ 0 60000 65536"/>
                <a:gd name="T21" fmla="*/ 0 60000 65536"/>
                <a:gd name="T22" fmla="*/ 0 60000 65536"/>
                <a:gd name="T23" fmla="*/ 0 60000 65536"/>
                <a:gd name="T24" fmla="*/ 0 w 1030"/>
                <a:gd name="T25" fmla="*/ 0 h 463"/>
                <a:gd name="T26" fmla="*/ 1030 w 1030"/>
                <a:gd name="T27" fmla="*/ 463 h 4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30" h="463">
                  <a:moveTo>
                    <a:pt x="0" y="102"/>
                  </a:moveTo>
                  <a:lnTo>
                    <a:pt x="566" y="425"/>
                  </a:lnTo>
                  <a:lnTo>
                    <a:pt x="1030" y="463"/>
                  </a:lnTo>
                  <a:lnTo>
                    <a:pt x="850" y="323"/>
                  </a:lnTo>
                  <a:lnTo>
                    <a:pt x="954" y="116"/>
                  </a:lnTo>
                  <a:lnTo>
                    <a:pt x="205" y="0"/>
                  </a:lnTo>
                  <a:lnTo>
                    <a:pt x="0" y="102"/>
                  </a:lnTo>
                  <a:close/>
                </a:path>
              </a:pathLst>
            </a:custGeom>
            <a:solidFill>
              <a:srgbClr val="A38C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1" name="Freeform 13"/>
            <p:cNvSpPr>
              <a:spLocks/>
            </p:cNvSpPr>
            <p:nvPr/>
          </p:nvSpPr>
          <p:spPr bwMode="auto">
            <a:xfrm>
              <a:off x="3159" y="2917"/>
              <a:ext cx="400" cy="304"/>
            </a:xfrm>
            <a:custGeom>
              <a:avLst/>
              <a:gdLst>
                <a:gd name="T0" fmla="*/ 1 w 800"/>
                <a:gd name="T1" fmla="*/ 0 h 606"/>
                <a:gd name="T2" fmla="*/ 1 w 800"/>
                <a:gd name="T3" fmla="*/ 1 h 606"/>
                <a:gd name="T4" fmla="*/ 1 w 800"/>
                <a:gd name="T5" fmla="*/ 1 h 606"/>
                <a:gd name="T6" fmla="*/ 1 w 800"/>
                <a:gd name="T7" fmla="*/ 1 h 606"/>
                <a:gd name="T8" fmla="*/ 1 w 800"/>
                <a:gd name="T9" fmla="*/ 1 h 606"/>
                <a:gd name="T10" fmla="*/ 1 w 800"/>
                <a:gd name="T11" fmla="*/ 1 h 606"/>
                <a:gd name="T12" fmla="*/ 0 w 800"/>
                <a:gd name="T13" fmla="*/ 1 h 606"/>
                <a:gd name="T14" fmla="*/ 1 w 800"/>
                <a:gd name="T15" fmla="*/ 0 h 606"/>
                <a:gd name="T16" fmla="*/ 1 w 800"/>
                <a:gd name="T17" fmla="*/ 0 h 60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00"/>
                <a:gd name="T28" fmla="*/ 0 h 606"/>
                <a:gd name="T29" fmla="*/ 800 w 800"/>
                <a:gd name="T30" fmla="*/ 606 h 60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00" h="606">
                  <a:moveTo>
                    <a:pt x="118" y="0"/>
                  </a:moveTo>
                  <a:lnTo>
                    <a:pt x="800" y="243"/>
                  </a:lnTo>
                  <a:lnTo>
                    <a:pt x="595" y="606"/>
                  </a:lnTo>
                  <a:lnTo>
                    <a:pt x="466" y="580"/>
                  </a:lnTo>
                  <a:lnTo>
                    <a:pt x="310" y="348"/>
                  </a:lnTo>
                  <a:lnTo>
                    <a:pt x="78" y="412"/>
                  </a:lnTo>
                  <a:lnTo>
                    <a:pt x="0" y="308"/>
                  </a:lnTo>
                  <a:lnTo>
                    <a:pt x="118"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2" name="Freeform 14"/>
            <p:cNvSpPr>
              <a:spLocks/>
            </p:cNvSpPr>
            <p:nvPr/>
          </p:nvSpPr>
          <p:spPr bwMode="auto">
            <a:xfrm>
              <a:off x="3656" y="1304"/>
              <a:ext cx="902" cy="1568"/>
            </a:xfrm>
            <a:custGeom>
              <a:avLst/>
              <a:gdLst>
                <a:gd name="T0" fmla="*/ 1 w 1804"/>
                <a:gd name="T1" fmla="*/ 0 h 3137"/>
                <a:gd name="T2" fmla="*/ 1 w 1804"/>
                <a:gd name="T3" fmla="*/ 0 h 3137"/>
                <a:gd name="T4" fmla="*/ 1 w 1804"/>
                <a:gd name="T5" fmla="*/ 0 h 3137"/>
                <a:gd name="T6" fmla="*/ 1 w 1804"/>
                <a:gd name="T7" fmla="*/ 0 h 3137"/>
                <a:gd name="T8" fmla="*/ 1 w 1804"/>
                <a:gd name="T9" fmla="*/ 0 h 3137"/>
                <a:gd name="T10" fmla="*/ 1 w 1804"/>
                <a:gd name="T11" fmla="*/ 0 h 3137"/>
                <a:gd name="T12" fmla="*/ 1 w 1804"/>
                <a:gd name="T13" fmla="*/ 0 h 3137"/>
                <a:gd name="T14" fmla="*/ 1 w 1804"/>
                <a:gd name="T15" fmla="*/ 0 h 3137"/>
                <a:gd name="T16" fmla="*/ 0 w 1804"/>
                <a:gd name="T17" fmla="*/ 0 h 3137"/>
                <a:gd name="T18" fmla="*/ 1 w 1804"/>
                <a:gd name="T19" fmla="*/ 0 h 3137"/>
                <a:gd name="T20" fmla="*/ 1 w 1804"/>
                <a:gd name="T21" fmla="*/ 0 h 3137"/>
                <a:gd name="T22" fmla="*/ 1 w 1804"/>
                <a:gd name="T23" fmla="*/ 0 h 3137"/>
                <a:gd name="T24" fmla="*/ 1 w 1804"/>
                <a:gd name="T25" fmla="*/ 0 h 3137"/>
                <a:gd name="T26" fmla="*/ 1 w 1804"/>
                <a:gd name="T27" fmla="*/ 0 h 3137"/>
                <a:gd name="T28" fmla="*/ 1 w 1804"/>
                <a:gd name="T29" fmla="*/ 0 h 313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804"/>
                <a:gd name="T46" fmla="*/ 0 h 3137"/>
                <a:gd name="T47" fmla="*/ 1804 w 1804"/>
                <a:gd name="T48" fmla="*/ 3137 h 313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804" h="3137">
                  <a:moveTo>
                    <a:pt x="1804" y="0"/>
                  </a:moveTo>
                  <a:lnTo>
                    <a:pt x="1251" y="1175"/>
                  </a:lnTo>
                  <a:lnTo>
                    <a:pt x="1392" y="1278"/>
                  </a:lnTo>
                  <a:lnTo>
                    <a:pt x="1147" y="1431"/>
                  </a:lnTo>
                  <a:lnTo>
                    <a:pt x="877" y="1949"/>
                  </a:lnTo>
                  <a:lnTo>
                    <a:pt x="1276" y="1949"/>
                  </a:lnTo>
                  <a:lnTo>
                    <a:pt x="709" y="2207"/>
                  </a:lnTo>
                  <a:lnTo>
                    <a:pt x="426" y="2646"/>
                  </a:lnTo>
                  <a:lnTo>
                    <a:pt x="0" y="3137"/>
                  </a:lnTo>
                  <a:lnTo>
                    <a:pt x="607" y="3034"/>
                  </a:lnTo>
                  <a:lnTo>
                    <a:pt x="1340" y="2336"/>
                  </a:lnTo>
                  <a:lnTo>
                    <a:pt x="1599" y="1859"/>
                  </a:lnTo>
                  <a:lnTo>
                    <a:pt x="1610" y="930"/>
                  </a:lnTo>
                  <a:lnTo>
                    <a:pt x="1804" y="0"/>
                  </a:ln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3" name="Freeform 15"/>
            <p:cNvSpPr>
              <a:spLocks/>
            </p:cNvSpPr>
            <p:nvPr/>
          </p:nvSpPr>
          <p:spPr bwMode="auto">
            <a:xfrm>
              <a:off x="4764" y="1381"/>
              <a:ext cx="259" cy="529"/>
            </a:xfrm>
            <a:custGeom>
              <a:avLst/>
              <a:gdLst>
                <a:gd name="T0" fmla="*/ 1 w 517"/>
                <a:gd name="T1" fmla="*/ 0 h 1059"/>
                <a:gd name="T2" fmla="*/ 0 w 517"/>
                <a:gd name="T3" fmla="*/ 0 h 1059"/>
                <a:gd name="T4" fmla="*/ 1 w 517"/>
                <a:gd name="T5" fmla="*/ 0 h 1059"/>
                <a:gd name="T6" fmla="*/ 1 w 517"/>
                <a:gd name="T7" fmla="*/ 0 h 1059"/>
                <a:gd name="T8" fmla="*/ 1 w 517"/>
                <a:gd name="T9" fmla="*/ 0 h 1059"/>
                <a:gd name="T10" fmla="*/ 1 w 517"/>
                <a:gd name="T11" fmla="*/ 0 h 1059"/>
                <a:gd name="T12" fmla="*/ 1 w 517"/>
                <a:gd name="T13" fmla="*/ 0 h 1059"/>
                <a:gd name="T14" fmla="*/ 0 60000 65536"/>
                <a:gd name="T15" fmla="*/ 0 60000 65536"/>
                <a:gd name="T16" fmla="*/ 0 60000 65536"/>
                <a:gd name="T17" fmla="*/ 0 60000 65536"/>
                <a:gd name="T18" fmla="*/ 0 60000 65536"/>
                <a:gd name="T19" fmla="*/ 0 60000 65536"/>
                <a:gd name="T20" fmla="*/ 0 60000 65536"/>
                <a:gd name="T21" fmla="*/ 0 w 517"/>
                <a:gd name="T22" fmla="*/ 0 h 1059"/>
                <a:gd name="T23" fmla="*/ 517 w 517"/>
                <a:gd name="T24" fmla="*/ 1059 h 105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7" h="1059">
                  <a:moveTo>
                    <a:pt x="26" y="0"/>
                  </a:moveTo>
                  <a:lnTo>
                    <a:pt x="0" y="608"/>
                  </a:lnTo>
                  <a:lnTo>
                    <a:pt x="504" y="1059"/>
                  </a:lnTo>
                  <a:lnTo>
                    <a:pt x="517" y="671"/>
                  </a:lnTo>
                  <a:lnTo>
                    <a:pt x="283" y="143"/>
                  </a:lnTo>
                  <a:lnTo>
                    <a:pt x="26" y="0"/>
                  </a:lnTo>
                  <a:close/>
                </a:path>
              </a:pathLst>
            </a:custGeom>
            <a:solidFill>
              <a:srgbClr val="CCCC7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4" name="Freeform 16"/>
            <p:cNvSpPr>
              <a:spLocks/>
            </p:cNvSpPr>
            <p:nvPr/>
          </p:nvSpPr>
          <p:spPr bwMode="auto">
            <a:xfrm>
              <a:off x="4636" y="2213"/>
              <a:ext cx="277" cy="516"/>
            </a:xfrm>
            <a:custGeom>
              <a:avLst/>
              <a:gdLst>
                <a:gd name="T0" fmla="*/ 1 w 553"/>
                <a:gd name="T1" fmla="*/ 0 h 1032"/>
                <a:gd name="T2" fmla="*/ 1 w 553"/>
                <a:gd name="T3" fmla="*/ 1 h 1032"/>
                <a:gd name="T4" fmla="*/ 1 w 553"/>
                <a:gd name="T5" fmla="*/ 1 h 1032"/>
                <a:gd name="T6" fmla="*/ 0 w 553"/>
                <a:gd name="T7" fmla="*/ 1 h 1032"/>
                <a:gd name="T8" fmla="*/ 1 w 553"/>
                <a:gd name="T9" fmla="*/ 1 h 1032"/>
                <a:gd name="T10" fmla="*/ 1 w 553"/>
                <a:gd name="T11" fmla="*/ 0 h 1032"/>
                <a:gd name="T12" fmla="*/ 1 w 553"/>
                <a:gd name="T13" fmla="*/ 0 h 1032"/>
                <a:gd name="T14" fmla="*/ 0 60000 65536"/>
                <a:gd name="T15" fmla="*/ 0 60000 65536"/>
                <a:gd name="T16" fmla="*/ 0 60000 65536"/>
                <a:gd name="T17" fmla="*/ 0 60000 65536"/>
                <a:gd name="T18" fmla="*/ 0 60000 65536"/>
                <a:gd name="T19" fmla="*/ 0 60000 65536"/>
                <a:gd name="T20" fmla="*/ 0 60000 65536"/>
                <a:gd name="T21" fmla="*/ 0 w 553"/>
                <a:gd name="T22" fmla="*/ 0 h 1032"/>
                <a:gd name="T23" fmla="*/ 553 w 553"/>
                <a:gd name="T24" fmla="*/ 1032 h 10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3" h="1032">
                  <a:moveTo>
                    <a:pt x="245" y="0"/>
                  </a:moveTo>
                  <a:lnTo>
                    <a:pt x="553" y="439"/>
                  </a:lnTo>
                  <a:lnTo>
                    <a:pt x="103" y="1032"/>
                  </a:lnTo>
                  <a:lnTo>
                    <a:pt x="0" y="736"/>
                  </a:lnTo>
                  <a:lnTo>
                    <a:pt x="206" y="426"/>
                  </a:lnTo>
                  <a:lnTo>
                    <a:pt x="245" y="0"/>
                  </a:lnTo>
                  <a:close/>
                </a:path>
              </a:pathLst>
            </a:custGeom>
            <a:solidFill>
              <a:srgbClr val="CCCC7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5" name="Freeform 17"/>
            <p:cNvSpPr>
              <a:spLocks/>
            </p:cNvSpPr>
            <p:nvPr/>
          </p:nvSpPr>
          <p:spPr bwMode="auto">
            <a:xfrm>
              <a:off x="4720" y="1845"/>
              <a:ext cx="309" cy="497"/>
            </a:xfrm>
            <a:custGeom>
              <a:avLst/>
              <a:gdLst>
                <a:gd name="T0" fmla="*/ 1 w 617"/>
                <a:gd name="T1" fmla="*/ 0 h 994"/>
                <a:gd name="T2" fmla="*/ 0 w 617"/>
                <a:gd name="T3" fmla="*/ 1 h 994"/>
                <a:gd name="T4" fmla="*/ 1 w 617"/>
                <a:gd name="T5" fmla="*/ 1 h 994"/>
                <a:gd name="T6" fmla="*/ 1 w 617"/>
                <a:gd name="T7" fmla="*/ 1 h 994"/>
                <a:gd name="T8" fmla="*/ 1 w 617"/>
                <a:gd name="T9" fmla="*/ 1 h 994"/>
                <a:gd name="T10" fmla="*/ 1 w 617"/>
                <a:gd name="T11" fmla="*/ 1 h 994"/>
                <a:gd name="T12" fmla="*/ 1 w 617"/>
                <a:gd name="T13" fmla="*/ 0 h 994"/>
                <a:gd name="T14" fmla="*/ 1 w 617"/>
                <a:gd name="T15" fmla="*/ 0 h 994"/>
                <a:gd name="T16" fmla="*/ 0 60000 65536"/>
                <a:gd name="T17" fmla="*/ 0 60000 65536"/>
                <a:gd name="T18" fmla="*/ 0 60000 65536"/>
                <a:gd name="T19" fmla="*/ 0 60000 65536"/>
                <a:gd name="T20" fmla="*/ 0 60000 65536"/>
                <a:gd name="T21" fmla="*/ 0 60000 65536"/>
                <a:gd name="T22" fmla="*/ 0 60000 65536"/>
                <a:gd name="T23" fmla="*/ 0 60000 65536"/>
                <a:gd name="T24" fmla="*/ 0 w 617"/>
                <a:gd name="T25" fmla="*/ 0 h 994"/>
                <a:gd name="T26" fmla="*/ 617 w 617"/>
                <a:gd name="T27" fmla="*/ 994 h 99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17" h="994">
                  <a:moveTo>
                    <a:pt x="140" y="0"/>
                  </a:moveTo>
                  <a:lnTo>
                    <a:pt x="0" y="220"/>
                  </a:lnTo>
                  <a:lnTo>
                    <a:pt x="77" y="555"/>
                  </a:lnTo>
                  <a:lnTo>
                    <a:pt x="515" y="994"/>
                  </a:lnTo>
                  <a:lnTo>
                    <a:pt x="617" y="684"/>
                  </a:lnTo>
                  <a:lnTo>
                    <a:pt x="593" y="309"/>
                  </a:lnTo>
                  <a:lnTo>
                    <a:pt x="140" y="0"/>
                  </a:lnTo>
                  <a:close/>
                </a:path>
              </a:pathLst>
            </a:custGeom>
            <a:solidFill>
              <a:srgbClr val="26CC9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6" name="Freeform 18"/>
            <p:cNvSpPr>
              <a:spLocks/>
            </p:cNvSpPr>
            <p:nvPr/>
          </p:nvSpPr>
          <p:spPr bwMode="auto">
            <a:xfrm>
              <a:off x="4326" y="2666"/>
              <a:ext cx="297" cy="225"/>
            </a:xfrm>
            <a:custGeom>
              <a:avLst/>
              <a:gdLst>
                <a:gd name="T0" fmla="*/ 1 w 594"/>
                <a:gd name="T1" fmla="*/ 0 h 451"/>
                <a:gd name="T2" fmla="*/ 0 w 594"/>
                <a:gd name="T3" fmla="*/ 0 h 451"/>
                <a:gd name="T4" fmla="*/ 1 w 594"/>
                <a:gd name="T5" fmla="*/ 0 h 451"/>
                <a:gd name="T6" fmla="*/ 1 w 594"/>
                <a:gd name="T7" fmla="*/ 0 h 451"/>
                <a:gd name="T8" fmla="*/ 1 w 594"/>
                <a:gd name="T9" fmla="*/ 0 h 451"/>
                <a:gd name="T10" fmla="*/ 1 w 594"/>
                <a:gd name="T11" fmla="*/ 0 h 451"/>
                <a:gd name="T12" fmla="*/ 1 w 594"/>
                <a:gd name="T13" fmla="*/ 0 h 451"/>
                <a:gd name="T14" fmla="*/ 0 60000 65536"/>
                <a:gd name="T15" fmla="*/ 0 60000 65536"/>
                <a:gd name="T16" fmla="*/ 0 60000 65536"/>
                <a:gd name="T17" fmla="*/ 0 60000 65536"/>
                <a:gd name="T18" fmla="*/ 0 60000 65536"/>
                <a:gd name="T19" fmla="*/ 0 60000 65536"/>
                <a:gd name="T20" fmla="*/ 0 60000 65536"/>
                <a:gd name="T21" fmla="*/ 0 w 594"/>
                <a:gd name="T22" fmla="*/ 0 h 451"/>
                <a:gd name="T23" fmla="*/ 594 w 594"/>
                <a:gd name="T24" fmla="*/ 451 h 4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94" h="451">
                  <a:moveTo>
                    <a:pt x="400" y="0"/>
                  </a:moveTo>
                  <a:lnTo>
                    <a:pt x="0" y="154"/>
                  </a:lnTo>
                  <a:lnTo>
                    <a:pt x="232" y="451"/>
                  </a:lnTo>
                  <a:lnTo>
                    <a:pt x="504" y="426"/>
                  </a:lnTo>
                  <a:lnTo>
                    <a:pt x="594" y="232"/>
                  </a:lnTo>
                  <a:lnTo>
                    <a:pt x="400" y="0"/>
                  </a:lnTo>
                  <a:close/>
                </a:path>
              </a:pathLst>
            </a:custGeom>
            <a:solidFill>
              <a:srgbClr val="26CC9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7" name="Freeform 19"/>
            <p:cNvSpPr>
              <a:spLocks/>
            </p:cNvSpPr>
            <p:nvPr/>
          </p:nvSpPr>
          <p:spPr bwMode="auto">
            <a:xfrm>
              <a:off x="3746" y="1859"/>
              <a:ext cx="710" cy="994"/>
            </a:xfrm>
            <a:custGeom>
              <a:avLst/>
              <a:gdLst>
                <a:gd name="T0" fmla="*/ 1 w 1418"/>
                <a:gd name="T1" fmla="*/ 0 h 1989"/>
                <a:gd name="T2" fmla="*/ 1 w 1418"/>
                <a:gd name="T3" fmla="*/ 0 h 1989"/>
                <a:gd name="T4" fmla="*/ 1 w 1418"/>
                <a:gd name="T5" fmla="*/ 0 h 1989"/>
                <a:gd name="T6" fmla="*/ 1 w 1418"/>
                <a:gd name="T7" fmla="*/ 0 h 1989"/>
                <a:gd name="T8" fmla="*/ 0 w 1418"/>
                <a:gd name="T9" fmla="*/ 0 h 1989"/>
                <a:gd name="T10" fmla="*/ 1 w 1418"/>
                <a:gd name="T11" fmla="*/ 0 h 1989"/>
                <a:gd name="T12" fmla="*/ 1 w 1418"/>
                <a:gd name="T13" fmla="*/ 0 h 1989"/>
                <a:gd name="T14" fmla="*/ 1 w 1418"/>
                <a:gd name="T15" fmla="*/ 0 h 1989"/>
                <a:gd name="T16" fmla="*/ 1 w 1418"/>
                <a:gd name="T17" fmla="*/ 0 h 1989"/>
                <a:gd name="T18" fmla="*/ 1 w 1418"/>
                <a:gd name="T19" fmla="*/ 0 h 19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18"/>
                <a:gd name="T31" fmla="*/ 0 h 1989"/>
                <a:gd name="T32" fmla="*/ 1418 w 1418"/>
                <a:gd name="T33" fmla="*/ 1989 h 198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18" h="1989">
                  <a:moveTo>
                    <a:pt x="1327" y="0"/>
                  </a:moveTo>
                  <a:lnTo>
                    <a:pt x="979" y="685"/>
                  </a:lnTo>
                  <a:lnTo>
                    <a:pt x="1108" y="890"/>
                  </a:lnTo>
                  <a:lnTo>
                    <a:pt x="604" y="1240"/>
                  </a:lnTo>
                  <a:lnTo>
                    <a:pt x="0" y="1989"/>
                  </a:lnTo>
                  <a:lnTo>
                    <a:pt x="553" y="1806"/>
                  </a:lnTo>
                  <a:lnTo>
                    <a:pt x="1262" y="1059"/>
                  </a:lnTo>
                  <a:lnTo>
                    <a:pt x="1418" y="671"/>
                  </a:lnTo>
                  <a:lnTo>
                    <a:pt x="1327" y="0"/>
                  </a:lnTo>
                  <a:close/>
                </a:path>
              </a:pathLst>
            </a:custGeom>
            <a:solidFill>
              <a:srgbClr val="7A7AA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8" name="Freeform 20"/>
            <p:cNvSpPr>
              <a:spLocks/>
            </p:cNvSpPr>
            <p:nvPr/>
          </p:nvSpPr>
          <p:spPr bwMode="auto">
            <a:xfrm>
              <a:off x="3230" y="2872"/>
              <a:ext cx="1110" cy="342"/>
            </a:xfrm>
            <a:custGeom>
              <a:avLst/>
              <a:gdLst>
                <a:gd name="T0" fmla="*/ 0 w 2218"/>
                <a:gd name="T1" fmla="*/ 0 h 684"/>
                <a:gd name="T2" fmla="*/ 1 w 2218"/>
                <a:gd name="T3" fmla="*/ 1 h 684"/>
                <a:gd name="T4" fmla="*/ 1 w 2218"/>
                <a:gd name="T5" fmla="*/ 1 h 684"/>
                <a:gd name="T6" fmla="*/ 1 w 2218"/>
                <a:gd name="T7" fmla="*/ 1 h 684"/>
                <a:gd name="T8" fmla="*/ 1 w 2218"/>
                <a:gd name="T9" fmla="*/ 1 h 684"/>
                <a:gd name="T10" fmla="*/ 1 w 2218"/>
                <a:gd name="T11" fmla="*/ 1 h 684"/>
                <a:gd name="T12" fmla="*/ 1 w 2218"/>
                <a:gd name="T13" fmla="*/ 1 h 684"/>
                <a:gd name="T14" fmla="*/ 1 w 2218"/>
                <a:gd name="T15" fmla="*/ 1 h 684"/>
                <a:gd name="T16" fmla="*/ 1 w 2218"/>
                <a:gd name="T17" fmla="*/ 1 h 684"/>
                <a:gd name="T18" fmla="*/ 1 w 2218"/>
                <a:gd name="T19" fmla="*/ 1 h 684"/>
                <a:gd name="T20" fmla="*/ 0 w 2218"/>
                <a:gd name="T21" fmla="*/ 0 h 684"/>
                <a:gd name="T22" fmla="*/ 0 w 2218"/>
                <a:gd name="T23" fmla="*/ 0 h 68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218"/>
                <a:gd name="T37" fmla="*/ 0 h 684"/>
                <a:gd name="T38" fmla="*/ 2218 w 2218"/>
                <a:gd name="T39" fmla="*/ 684 h 68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218" h="684">
                  <a:moveTo>
                    <a:pt x="0" y="0"/>
                  </a:moveTo>
                  <a:lnTo>
                    <a:pt x="728" y="264"/>
                  </a:lnTo>
                  <a:lnTo>
                    <a:pt x="1288" y="347"/>
                  </a:lnTo>
                  <a:lnTo>
                    <a:pt x="1199" y="517"/>
                  </a:lnTo>
                  <a:lnTo>
                    <a:pt x="2218" y="568"/>
                  </a:lnTo>
                  <a:lnTo>
                    <a:pt x="1129" y="593"/>
                  </a:lnTo>
                  <a:lnTo>
                    <a:pt x="980" y="503"/>
                  </a:lnTo>
                  <a:lnTo>
                    <a:pt x="747" y="528"/>
                  </a:lnTo>
                  <a:lnTo>
                    <a:pt x="477" y="684"/>
                  </a:lnTo>
                  <a:lnTo>
                    <a:pt x="644" y="323"/>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9" name="Freeform 21"/>
            <p:cNvSpPr>
              <a:spLocks/>
            </p:cNvSpPr>
            <p:nvPr/>
          </p:nvSpPr>
          <p:spPr bwMode="auto">
            <a:xfrm>
              <a:off x="2928" y="3066"/>
              <a:ext cx="464" cy="155"/>
            </a:xfrm>
            <a:custGeom>
              <a:avLst/>
              <a:gdLst>
                <a:gd name="T0" fmla="*/ 1 w 928"/>
                <a:gd name="T1" fmla="*/ 1 h 310"/>
                <a:gd name="T2" fmla="*/ 1 w 928"/>
                <a:gd name="T3" fmla="*/ 1 h 310"/>
                <a:gd name="T4" fmla="*/ 1 w 928"/>
                <a:gd name="T5" fmla="*/ 0 h 310"/>
                <a:gd name="T6" fmla="*/ 1 w 928"/>
                <a:gd name="T7" fmla="*/ 1 h 310"/>
                <a:gd name="T8" fmla="*/ 1 w 928"/>
                <a:gd name="T9" fmla="*/ 1 h 310"/>
                <a:gd name="T10" fmla="*/ 0 w 928"/>
                <a:gd name="T11" fmla="*/ 1 h 310"/>
                <a:gd name="T12" fmla="*/ 1 w 928"/>
                <a:gd name="T13" fmla="*/ 1 h 310"/>
                <a:gd name="T14" fmla="*/ 1 w 928"/>
                <a:gd name="T15" fmla="*/ 1 h 310"/>
                <a:gd name="T16" fmla="*/ 1 w 928"/>
                <a:gd name="T17" fmla="*/ 1 h 310"/>
                <a:gd name="T18" fmla="*/ 1 w 928"/>
                <a:gd name="T19" fmla="*/ 1 h 310"/>
                <a:gd name="T20" fmla="*/ 1 w 928"/>
                <a:gd name="T21" fmla="*/ 1 h 310"/>
                <a:gd name="T22" fmla="*/ 1 w 928"/>
                <a:gd name="T23" fmla="*/ 1 h 310"/>
                <a:gd name="T24" fmla="*/ 1 w 928"/>
                <a:gd name="T25" fmla="*/ 1 h 3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28"/>
                <a:gd name="T40" fmla="*/ 0 h 310"/>
                <a:gd name="T41" fmla="*/ 928 w 928"/>
                <a:gd name="T42" fmla="*/ 310 h 31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28" h="310">
                  <a:moveTo>
                    <a:pt x="928" y="310"/>
                  </a:moveTo>
                  <a:lnTo>
                    <a:pt x="901" y="116"/>
                  </a:lnTo>
                  <a:lnTo>
                    <a:pt x="747" y="0"/>
                  </a:lnTo>
                  <a:lnTo>
                    <a:pt x="553" y="65"/>
                  </a:lnTo>
                  <a:lnTo>
                    <a:pt x="270" y="12"/>
                  </a:lnTo>
                  <a:lnTo>
                    <a:pt x="0" y="52"/>
                  </a:lnTo>
                  <a:lnTo>
                    <a:pt x="257" y="130"/>
                  </a:lnTo>
                  <a:lnTo>
                    <a:pt x="413" y="116"/>
                  </a:lnTo>
                  <a:lnTo>
                    <a:pt x="553" y="194"/>
                  </a:lnTo>
                  <a:lnTo>
                    <a:pt x="682" y="103"/>
                  </a:lnTo>
                  <a:lnTo>
                    <a:pt x="785" y="130"/>
                  </a:lnTo>
                  <a:lnTo>
                    <a:pt x="928" y="3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90" name="Freeform 22"/>
            <p:cNvSpPr>
              <a:spLocks/>
            </p:cNvSpPr>
            <p:nvPr/>
          </p:nvSpPr>
          <p:spPr bwMode="auto">
            <a:xfrm>
              <a:off x="3124" y="2869"/>
              <a:ext cx="94" cy="248"/>
            </a:xfrm>
            <a:custGeom>
              <a:avLst/>
              <a:gdLst>
                <a:gd name="T0" fmla="*/ 1 w 188"/>
                <a:gd name="T1" fmla="*/ 1 h 496"/>
                <a:gd name="T2" fmla="*/ 0 w 188"/>
                <a:gd name="T3" fmla="*/ 1 h 496"/>
                <a:gd name="T4" fmla="*/ 1 w 188"/>
                <a:gd name="T5" fmla="*/ 0 h 496"/>
                <a:gd name="T6" fmla="*/ 1 w 188"/>
                <a:gd name="T7" fmla="*/ 1 h 496"/>
                <a:gd name="T8" fmla="*/ 1 w 188"/>
                <a:gd name="T9" fmla="*/ 1 h 496"/>
                <a:gd name="T10" fmla="*/ 1 w 188"/>
                <a:gd name="T11" fmla="*/ 1 h 496"/>
                <a:gd name="T12" fmla="*/ 1 w 188"/>
                <a:gd name="T13" fmla="*/ 1 h 496"/>
                <a:gd name="T14" fmla="*/ 0 60000 65536"/>
                <a:gd name="T15" fmla="*/ 0 60000 65536"/>
                <a:gd name="T16" fmla="*/ 0 60000 65536"/>
                <a:gd name="T17" fmla="*/ 0 60000 65536"/>
                <a:gd name="T18" fmla="*/ 0 60000 65536"/>
                <a:gd name="T19" fmla="*/ 0 60000 65536"/>
                <a:gd name="T20" fmla="*/ 0 60000 65536"/>
                <a:gd name="T21" fmla="*/ 0 w 188"/>
                <a:gd name="T22" fmla="*/ 0 h 496"/>
                <a:gd name="T23" fmla="*/ 188 w 188"/>
                <a:gd name="T24" fmla="*/ 496 h 49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8" h="496">
                  <a:moveTo>
                    <a:pt x="104" y="496"/>
                  </a:moveTo>
                  <a:lnTo>
                    <a:pt x="0" y="367"/>
                  </a:lnTo>
                  <a:lnTo>
                    <a:pt x="78" y="0"/>
                  </a:lnTo>
                  <a:lnTo>
                    <a:pt x="70" y="353"/>
                  </a:lnTo>
                  <a:lnTo>
                    <a:pt x="188" y="483"/>
                  </a:lnTo>
                  <a:lnTo>
                    <a:pt x="104" y="4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91" name="Freeform 23"/>
            <p:cNvSpPr>
              <a:spLocks/>
            </p:cNvSpPr>
            <p:nvPr/>
          </p:nvSpPr>
          <p:spPr bwMode="auto">
            <a:xfrm>
              <a:off x="3205" y="2743"/>
              <a:ext cx="454" cy="200"/>
            </a:xfrm>
            <a:custGeom>
              <a:avLst/>
              <a:gdLst>
                <a:gd name="T0" fmla="*/ 0 w 909"/>
                <a:gd name="T1" fmla="*/ 0 h 401"/>
                <a:gd name="T2" fmla="*/ 0 w 909"/>
                <a:gd name="T3" fmla="*/ 0 h 401"/>
                <a:gd name="T4" fmla="*/ 0 w 909"/>
                <a:gd name="T5" fmla="*/ 0 h 401"/>
                <a:gd name="T6" fmla="*/ 0 w 909"/>
                <a:gd name="T7" fmla="*/ 0 h 401"/>
                <a:gd name="T8" fmla="*/ 0 w 909"/>
                <a:gd name="T9" fmla="*/ 0 h 401"/>
                <a:gd name="T10" fmla="*/ 0 w 909"/>
                <a:gd name="T11" fmla="*/ 0 h 401"/>
                <a:gd name="T12" fmla="*/ 0 w 909"/>
                <a:gd name="T13" fmla="*/ 0 h 401"/>
                <a:gd name="T14" fmla="*/ 0 w 909"/>
                <a:gd name="T15" fmla="*/ 0 h 401"/>
                <a:gd name="T16" fmla="*/ 0 w 909"/>
                <a:gd name="T17" fmla="*/ 0 h 401"/>
                <a:gd name="T18" fmla="*/ 0 w 909"/>
                <a:gd name="T19" fmla="*/ 0 h 401"/>
                <a:gd name="T20" fmla="*/ 0 w 909"/>
                <a:gd name="T21" fmla="*/ 0 h 401"/>
                <a:gd name="T22" fmla="*/ 0 w 909"/>
                <a:gd name="T23" fmla="*/ 0 h 40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09"/>
                <a:gd name="T37" fmla="*/ 0 h 401"/>
                <a:gd name="T38" fmla="*/ 909 w 909"/>
                <a:gd name="T39" fmla="*/ 401 h 40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09" h="401">
                  <a:moveTo>
                    <a:pt x="154" y="181"/>
                  </a:moveTo>
                  <a:lnTo>
                    <a:pt x="380" y="46"/>
                  </a:lnTo>
                  <a:lnTo>
                    <a:pt x="561" y="0"/>
                  </a:lnTo>
                  <a:lnTo>
                    <a:pt x="909" y="124"/>
                  </a:lnTo>
                  <a:lnTo>
                    <a:pt x="858" y="240"/>
                  </a:lnTo>
                  <a:lnTo>
                    <a:pt x="483" y="167"/>
                  </a:lnTo>
                  <a:lnTo>
                    <a:pt x="426" y="240"/>
                  </a:lnTo>
                  <a:lnTo>
                    <a:pt x="658" y="401"/>
                  </a:lnTo>
                  <a:lnTo>
                    <a:pt x="57" y="200"/>
                  </a:lnTo>
                  <a:lnTo>
                    <a:pt x="0" y="116"/>
                  </a:lnTo>
                  <a:lnTo>
                    <a:pt x="154" y="18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92" name="Freeform 24"/>
            <p:cNvSpPr>
              <a:spLocks/>
            </p:cNvSpPr>
            <p:nvPr/>
          </p:nvSpPr>
          <p:spPr bwMode="auto">
            <a:xfrm>
              <a:off x="3630" y="1168"/>
              <a:ext cx="999" cy="1704"/>
            </a:xfrm>
            <a:custGeom>
              <a:avLst/>
              <a:gdLst>
                <a:gd name="T0" fmla="*/ 0 w 1998"/>
                <a:gd name="T1" fmla="*/ 0 h 3409"/>
                <a:gd name="T2" fmla="*/ 1 w 1998"/>
                <a:gd name="T3" fmla="*/ 0 h 3409"/>
                <a:gd name="T4" fmla="*/ 1 w 1998"/>
                <a:gd name="T5" fmla="*/ 0 h 3409"/>
                <a:gd name="T6" fmla="*/ 1 w 1998"/>
                <a:gd name="T7" fmla="*/ 0 h 3409"/>
                <a:gd name="T8" fmla="*/ 1 w 1998"/>
                <a:gd name="T9" fmla="*/ 0 h 3409"/>
                <a:gd name="T10" fmla="*/ 1 w 1998"/>
                <a:gd name="T11" fmla="*/ 0 h 3409"/>
                <a:gd name="T12" fmla="*/ 1 w 1998"/>
                <a:gd name="T13" fmla="*/ 0 h 3409"/>
                <a:gd name="T14" fmla="*/ 1 w 1998"/>
                <a:gd name="T15" fmla="*/ 0 h 3409"/>
                <a:gd name="T16" fmla="*/ 1 w 1998"/>
                <a:gd name="T17" fmla="*/ 0 h 3409"/>
                <a:gd name="T18" fmla="*/ 1 w 1998"/>
                <a:gd name="T19" fmla="*/ 0 h 3409"/>
                <a:gd name="T20" fmla="*/ 1 w 1998"/>
                <a:gd name="T21" fmla="*/ 0 h 3409"/>
                <a:gd name="T22" fmla="*/ 1 w 1998"/>
                <a:gd name="T23" fmla="*/ 0 h 3409"/>
                <a:gd name="T24" fmla="*/ 1 w 1998"/>
                <a:gd name="T25" fmla="*/ 0 h 3409"/>
                <a:gd name="T26" fmla="*/ 1 w 1998"/>
                <a:gd name="T27" fmla="*/ 0 h 3409"/>
                <a:gd name="T28" fmla="*/ 0 w 1998"/>
                <a:gd name="T29" fmla="*/ 0 h 3409"/>
                <a:gd name="T30" fmla="*/ 0 w 1998"/>
                <a:gd name="T31" fmla="*/ 0 h 340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998"/>
                <a:gd name="T49" fmla="*/ 0 h 3409"/>
                <a:gd name="T50" fmla="*/ 1998 w 1998"/>
                <a:gd name="T51" fmla="*/ 3409 h 340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998" h="3409">
                  <a:moveTo>
                    <a:pt x="0" y="3279"/>
                  </a:moveTo>
                  <a:lnTo>
                    <a:pt x="1998" y="0"/>
                  </a:lnTo>
                  <a:lnTo>
                    <a:pt x="1985" y="181"/>
                  </a:lnTo>
                  <a:lnTo>
                    <a:pt x="1237" y="1434"/>
                  </a:lnTo>
                  <a:lnTo>
                    <a:pt x="1507" y="1525"/>
                  </a:lnTo>
                  <a:lnTo>
                    <a:pt x="1173" y="1576"/>
                  </a:lnTo>
                  <a:lnTo>
                    <a:pt x="850" y="2118"/>
                  </a:lnTo>
                  <a:lnTo>
                    <a:pt x="1391" y="2207"/>
                  </a:lnTo>
                  <a:lnTo>
                    <a:pt x="734" y="2298"/>
                  </a:lnTo>
                  <a:lnTo>
                    <a:pt x="424" y="2815"/>
                  </a:lnTo>
                  <a:lnTo>
                    <a:pt x="979" y="2892"/>
                  </a:lnTo>
                  <a:lnTo>
                    <a:pt x="876" y="2996"/>
                  </a:lnTo>
                  <a:lnTo>
                    <a:pt x="257" y="3085"/>
                  </a:lnTo>
                  <a:lnTo>
                    <a:pt x="25" y="3409"/>
                  </a:lnTo>
                  <a:lnTo>
                    <a:pt x="0" y="327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93" name="Freeform 25"/>
            <p:cNvSpPr>
              <a:spLocks/>
            </p:cNvSpPr>
            <p:nvPr/>
          </p:nvSpPr>
          <p:spPr bwMode="auto">
            <a:xfrm>
              <a:off x="3640" y="2920"/>
              <a:ext cx="86" cy="49"/>
            </a:xfrm>
            <a:custGeom>
              <a:avLst/>
              <a:gdLst>
                <a:gd name="T0" fmla="*/ 0 w 173"/>
                <a:gd name="T1" fmla="*/ 0 h 97"/>
                <a:gd name="T2" fmla="*/ 0 w 173"/>
                <a:gd name="T3" fmla="*/ 1 h 97"/>
                <a:gd name="T4" fmla="*/ 0 w 173"/>
                <a:gd name="T5" fmla="*/ 1 h 97"/>
                <a:gd name="T6" fmla="*/ 0 w 173"/>
                <a:gd name="T7" fmla="*/ 1 h 97"/>
                <a:gd name="T8" fmla="*/ 0 w 173"/>
                <a:gd name="T9" fmla="*/ 0 h 97"/>
                <a:gd name="T10" fmla="*/ 0 w 173"/>
                <a:gd name="T11" fmla="*/ 0 h 97"/>
                <a:gd name="T12" fmla="*/ 0 60000 65536"/>
                <a:gd name="T13" fmla="*/ 0 60000 65536"/>
                <a:gd name="T14" fmla="*/ 0 60000 65536"/>
                <a:gd name="T15" fmla="*/ 0 60000 65536"/>
                <a:gd name="T16" fmla="*/ 0 60000 65536"/>
                <a:gd name="T17" fmla="*/ 0 60000 65536"/>
                <a:gd name="T18" fmla="*/ 0 w 173"/>
                <a:gd name="T19" fmla="*/ 0 h 97"/>
                <a:gd name="T20" fmla="*/ 173 w 173"/>
                <a:gd name="T21" fmla="*/ 97 h 97"/>
              </a:gdLst>
              <a:ahLst/>
              <a:cxnLst>
                <a:cxn ang="T12">
                  <a:pos x="T0" y="T1"/>
                </a:cxn>
                <a:cxn ang="T13">
                  <a:pos x="T2" y="T3"/>
                </a:cxn>
                <a:cxn ang="T14">
                  <a:pos x="T4" y="T5"/>
                </a:cxn>
                <a:cxn ang="T15">
                  <a:pos x="T6" y="T7"/>
                </a:cxn>
                <a:cxn ang="T16">
                  <a:pos x="T8" y="T9"/>
                </a:cxn>
                <a:cxn ang="T17">
                  <a:pos x="T10" y="T11"/>
                </a:cxn>
              </a:cxnLst>
              <a:rect l="T18" t="T19" r="T20" b="T21"/>
              <a:pathLst>
                <a:path w="173" h="97">
                  <a:moveTo>
                    <a:pt x="51" y="0"/>
                  </a:moveTo>
                  <a:lnTo>
                    <a:pt x="0" y="90"/>
                  </a:lnTo>
                  <a:lnTo>
                    <a:pt x="154" y="97"/>
                  </a:lnTo>
                  <a:lnTo>
                    <a:pt x="173" y="38"/>
                  </a:lnTo>
                  <a:lnTo>
                    <a:pt x="5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94" name="Freeform 26"/>
            <p:cNvSpPr>
              <a:spLocks/>
            </p:cNvSpPr>
            <p:nvPr/>
          </p:nvSpPr>
          <p:spPr bwMode="auto">
            <a:xfrm>
              <a:off x="3749" y="2862"/>
              <a:ext cx="120" cy="174"/>
            </a:xfrm>
            <a:custGeom>
              <a:avLst/>
              <a:gdLst>
                <a:gd name="T0" fmla="*/ 1 w 239"/>
                <a:gd name="T1" fmla="*/ 0 h 347"/>
                <a:gd name="T2" fmla="*/ 1 w 239"/>
                <a:gd name="T3" fmla="*/ 1 h 347"/>
                <a:gd name="T4" fmla="*/ 1 w 239"/>
                <a:gd name="T5" fmla="*/ 1 h 347"/>
                <a:gd name="T6" fmla="*/ 0 w 239"/>
                <a:gd name="T7" fmla="*/ 1 h 347"/>
                <a:gd name="T8" fmla="*/ 1 w 239"/>
                <a:gd name="T9" fmla="*/ 0 h 347"/>
                <a:gd name="T10" fmla="*/ 1 w 239"/>
                <a:gd name="T11" fmla="*/ 0 h 347"/>
                <a:gd name="T12" fmla="*/ 0 60000 65536"/>
                <a:gd name="T13" fmla="*/ 0 60000 65536"/>
                <a:gd name="T14" fmla="*/ 0 60000 65536"/>
                <a:gd name="T15" fmla="*/ 0 60000 65536"/>
                <a:gd name="T16" fmla="*/ 0 60000 65536"/>
                <a:gd name="T17" fmla="*/ 0 60000 65536"/>
                <a:gd name="T18" fmla="*/ 0 w 239"/>
                <a:gd name="T19" fmla="*/ 0 h 347"/>
                <a:gd name="T20" fmla="*/ 239 w 239"/>
                <a:gd name="T21" fmla="*/ 347 h 347"/>
              </a:gdLst>
              <a:ahLst/>
              <a:cxnLst>
                <a:cxn ang="T12">
                  <a:pos x="T0" y="T1"/>
                </a:cxn>
                <a:cxn ang="T13">
                  <a:pos x="T2" y="T3"/>
                </a:cxn>
                <a:cxn ang="T14">
                  <a:pos x="T4" y="T5"/>
                </a:cxn>
                <a:cxn ang="T15">
                  <a:pos x="T6" y="T7"/>
                </a:cxn>
                <a:cxn ang="T16">
                  <a:pos x="T8" y="T9"/>
                </a:cxn>
                <a:cxn ang="T17">
                  <a:pos x="T10" y="T11"/>
                </a:cxn>
              </a:cxnLst>
              <a:rect l="T18" t="T19" r="T20" b="T21"/>
              <a:pathLst>
                <a:path w="239" h="347">
                  <a:moveTo>
                    <a:pt x="129" y="0"/>
                  </a:moveTo>
                  <a:lnTo>
                    <a:pt x="83" y="193"/>
                  </a:lnTo>
                  <a:lnTo>
                    <a:pt x="239" y="347"/>
                  </a:lnTo>
                  <a:lnTo>
                    <a:pt x="0" y="226"/>
                  </a:lnTo>
                  <a:lnTo>
                    <a:pt x="12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95" name="Freeform 27"/>
            <p:cNvSpPr>
              <a:spLocks/>
            </p:cNvSpPr>
            <p:nvPr/>
          </p:nvSpPr>
          <p:spPr bwMode="auto">
            <a:xfrm>
              <a:off x="3260" y="2633"/>
              <a:ext cx="158" cy="216"/>
            </a:xfrm>
            <a:custGeom>
              <a:avLst/>
              <a:gdLst>
                <a:gd name="T0" fmla="*/ 0 w 316"/>
                <a:gd name="T1" fmla="*/ 1 h 432"/>
                <a:gd name="T2" fmla="*/ 1 w 316"/>
                <a:gd name="T3" fmla="*/ 1 h 432"/>
                <a:gd name="T4" fmla="*/ 1 w 316"/>
                <a:gd name="T5" fmla="*/ 1 h 432"/>
                <a:gd name="T6" fmla="*/ 1 w 316"/>
                <a:gd name="T7" fmla="*/ 1 h 432"/>
                <a:gd name="T8" fmla="*/ 1 w 316"/>
                <a:gd name="T9" fmla="*/ 1 h 432"/>
                <a:gd name="T10" fmla="*/ 1 w 316"/>
                <a:gd name="T11" fmla="*/ 0 h 432"/>
                <a:gd name="T12" fmla="*/ 1 w 316"/>
                <a:gd name="T13" fmla="*/ 1 h 432"/>
                <a:gd name="T14" fmla="*/ 1 w 316"/>
                <a:gd name="T15" fmla="*/ 1 h 432"/>
                <a:gd name="T16" fmla="*/ 1 w 316"/>
                <a:gd name="T17" fmla="*/ 1 h 432"/>
                <a:gd name="T18" fmla="*/ 1 w 316"/>
                <a:gd name="T19" fmla="*/ 1 h 432"/>
                <a:gd name="T20" fmla="*/ 1 w 316"/>
                <a:gd name="T21" fmla="*/ 1 h 432"/>
                <a:gd name="T22" fmla="*/ 1 w 316"/>
                <a:gd name="T23" fmla="*/ 1 h 432"/>
                <a:gd name="T24" fmla="*/ 0 w 316"/>
                <a:gd name="T25" fmla="*/ 1 h 432"/>
                <a:gd name="T26" fmla="*/ 0 w 316"/>
                <a:gd name="T27" fmla="*/ 1 h 4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16"/>
                <a:gd name="T43" fmla="*/ 0 h 432"/>
                <a:gd name="T44" fmla="*/ 316 w 316"/>
                <a:gd name="T45" fmla="*/ 432 h 4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16" h="432">
                  <a:moveTo>
                    <a:pt x="0" y="335"/>
                  </a:moveTo>
                  <a:lnTo>
                    <a:pt x="38" y="238"/>
                  </a:lnTo>
                  <a:lnTo>
                    <a:pt x="109" y="192"/>
                  </a:lnTo>
                  <a:lnTo>
                    <a:pt x="90" y="135"/>
                  </a:lnTo>
                  <a:lnTo>
                    <a:pt x="97" y="38"/>
                  </a:lnTo>
                  <a:lnTo>
                    <a:pt x="168" y="0"/>
                  </a:lnTo>
                  <a:lnTo>
                    <a:pt x="192" y="57"/>
                  </a:lnTo>
                  <a:lnTo>
                    <a:pt x="192" y="141"/>
                  </a:lnTo>
                  <a:lnTo>
                    <a:pt x="173" y="192"/>
                  </a:lnTo>
                  <a:lnTo>
                    <a:pt x="251" y="206"/>
                  </a:lnTo>
                  <a:lnTo>
                    <a:pt x="316" y="303"/>
                  </a:lnTo>
                  <a:lnTo>
                    <a:pt x="97" y="432"/>
                  </a:lnTo>
                  <a:lnTo>
                    <a:pt x="0" y="3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96" name="Freeform 28"/>
            <p:cNvSpPr>
              <a:spLocks/>
            </p:cNvSpPr>
            <p:nvPr/>
          </p:nvSpPr>
          <p:spPr bwMode="auto">
            <a:xfrm>
              <a:off x="3643" y="1116"/>
              <a:ext cx="1476" cy="1897"/>
            </a:xfrm>
            <a:custGeom>
              <a:avLst/>
              <a:gdLst>
                <a:gd name="T0" fmla="*/ 1 w 2952"/>
                <a:gd name="T1" fmla="*/ 0 h 3794"/>
                <a:gd name="T2" fmla="*/ 1 w 2952"/>
                <a:gd name="T3" fmla="*/ 1 h 3794"/>
                <a:gd name="T4" fmla="*/ 1 w 2952"/>
                <a:gd name="T5" fmla="*/ 1 h 3794"/>
                <a:gd name="T6" fmla="*/ 1 w 2952"/>
                <a:gd name="T7" fmla="*/ 1 h 3794"/>
                <a:gd name="T8" fmla="*/ 1 w 2952"/>
                <a:gd name="T9" fmla="*/ 1 h 3794"/>
                <a:gd name="T10" fmla="*/ 1 w 2952"/>
                <a:gd name="T11" fmla="*/ 1 h 3794"/>
                <a:gd name="T12" fmla="*/ 1 w 2952"/>
                <a:gd name="T13" fmla="*/ 1 h 3794"/>
                <a:gd name="T14" fmla="*/ 1 w 2952"/>
                <a:gd name="T15" fmla="*/ 1 h 3794"/>
                <a:gd name="T16" fmla="*/ 1 w 2952"/>
                <a:gd name="T17" fmla="*/ 1 h 3794"/>
                <a:gd name="T18" fmla="*/ 0 w 2952"/>
                <a:gd name="T19" fmla="*/ 1 h 3794"/>
                <a:gd name="T20" fmla="*/ 1 w 2952"/>
                <a:gd name="T21" fmla="*/ 1 h 3794"/>
                <a:gd name="T22" fmla="*/ 1 w 2952"/>
                <a:gd name="T23" fmla="*/ 1 h 3794"/>
                <a:gd name="T24" fmla="*/ 1 w 2952"/>
                <a:gd name="T25" fmla="*/ 1 h 3794"/>
                <a:gd name="T26" fmla="*/ 1 w 2952"/>
                <a:gd name="T27" fmla="*/ 1 h 3794"/>
                <a:gd name="T28" fmla="*/ 1 w 2952"/>
                <a:gd name="T29" fmla="*/ 1 h 3794"/>
                <a:gd name="T30" fmla="*/ 1 w 2952"/>
                <a:gd name="T31" fmla="*/ 1 h 3794"/>
                <a:gd name="T32" fmla="*/ 1 w 2952"/>
                <a:gd name="T33" fmla="*/ 1 h 3794"/>
                <a:gd name="T34" fmla="*/ 1 w 2952"/>
                <a:gd name="T35" fmla="*/ 1 h 3794"/>
                <a:gd name="T36" fmla="*/ 1 w 2952"/>
                <a:gd name="T37" fmla="*/ 1 h 3794"/>
                <a:gd name="T38" fmla="*/ 1 w 2952"/>
                <a:gd name="T39" fmla="*/ 1 h 3794"/>
                <a:gd name="T40" fmla="*/ 1 w 2952"/>
                <a:gd name="T41" fmla="*/ 1 h 3794"/>
                <a:gd name="T42" fmla="*/ 1 w 2952"/>
                <a:gd name="T43" fmla="*/ 1 h 3794"/>
                <a:gd name="T44" fmla="*/ 1 w 2952"/>
                <a:gd name="T45" fmla="*/ 1 h 3794"/>
                <a:gd name="T46" fmla="*/ 1 w 2952"/>
                <a:gd name="T47" fmla="*/ 1 h 3794"/>
                <a:gd name="T48" fmla="*/ 1 w 2952"/>
                <a:gd name="T49" fmla="*/ 1 h 3794"/>
                <a:gd name="T50" fmla="*/ 1 w 2952"/>
                <a:gd name="T51" fmla="*/ 1 h 3794"/>
                <a:gd name="T52" fmla="*/ 1 w 2952"/>
                <a:gd name="T53" fmla="*/ 1 h 3794"/>
                <a:gd name="T54" fmla="*/ 1 w 2952"/>
                <a:gd name="T55" fmla="*/ 1 h 3794"/>
                <a:gd name="T56" fmla="*/ 1 w 2952"/>
                <a:gd name="T57" fmla="*/ 1 h 3794"/>
                <a:gd name="T58" fmla="*/ 1 w 2952"/>
                <a:gd name="T59" fmla="*/ 1 h 3794"/>
                <a:gd name="T60" fmla="*/ 1 w 2952"/>
                <a:gd name="T61" fmla="*/ 1 h 3794"/>
                <a:gd name="T62" fmla="*/ 1 w 2952"/>
                <a:gd name="T63" fmla="*/ 1 h 3794"/>
                <a:gd name="T64" fmla="*/ 1 w 2952"/>
                <a:gd name="T65" fmla="*/ 1 h 3794"/>
                <a:gd name="T66" fmla="*/ 1 w 2952"/>
                <a:gd name="T67" fmla="*/ 1 h 3794"/>
                <a:gd name="T68" fmla="*/ 1 w 2952"/>
                <a:gd name="T69" fmla="*/ 1 h 3794"/>
                <a:gd name="T70" fmla="*/ 1 w 2952"/>
                <a:gd name="T71" fmla="*/ 1 h 3794"/>
                <a:gd name="T72" fmla="*/ 1 w 2952"/>
                <a:gd name="T73" fmla="*/ 1 h 3794"/>
                <a:gd name="T74" fmla="*/ 1 w 2952"/>
                <a:gd name="T75" fmla="*/ 1 h 3794"/>
                <a:gd name="T76" fmla="*/ 1 w 2952"/>
                <a:gd name="T77" fmla="*/ 1 h 3794"/>
                <a:gd name="T78" fmla="*/ 1 w 2952"/>
                <a:gd name="T79" fmla="*/ 1 h 3794"/>
                <a:gd name="T80" fmla="*/ 1 w 2952"/>
                <a:gd name="T81" fmla="*/ 1 h 3794"/>
                <a:gd name="T82" fmla="*/ 1 w 2952"/>
                <a:gd name="T83" fmla="*/ 0 h 3794"/>
                <a:gd name="T84" fmla="*/ 1 w 2952"/>
                <a:gd name="T85" fmla="*/ 0 h 379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952"/>
                <a:gd name="T130" fmla="*/ 0 h 3794"/>
                <a:gd name="T131" fmla="*/ 2952 w 2952"/>
                <a:gd name="T132" fmla="*/ 3794 h 379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952" h="3794">
                  <a:moveTo>
                    <a:pt x="2011" y="0"/>
                  </a:moveTo>
                  <a:lnTo>
                    <a:pt x="2617" y="593"/>
                  </a:lnTo>
                  <a:lnTo>
                    <a:pt x="2952" y="1277"/>
                  </a:lnTo>
                  <a:lnTo>
                    <a:pt x="2927" y="2258"/>
                  </a:lnTo>
                  <a:lnTo>
                    <a:pt x="2501" y="3007"/>
                  </a:lnTo>
                  <a:lnTo>
                    <a:pt x="2000" y="3575"/>
                  </a:lnTo>
                  <a:lnTo>
                    <a:pt x="348" y="3794"/>
                  </a:lnTo>
                  <a:lnTo>
                    <a:pt x="1405" y="3562"/>
                  </a:lnTo>
                  <a:lnTo>
                    <a:pt x="1148" y="3368"/>
                  </a:lnTo>
                  <a:lnTo>
                    <a:pt x="0" y="3575"/>
                  </a:lnTo>
                  <a:lnTo>
                    <a:pt x="709" y="3252"/>
                  </a:lnTo>
                  <a:lnTo>
                    <a:pt x="1393" y="2478"/>
                  </a:lnTo>
                  <a:lnTo>
                    <a:pt x="1547" y="2077"/>
                  </a:lnTo>
                  <a:lnTo>
                    <a:pt x="1547" y="1226"/>
                  </a:lnTo>
                  <a:lnTo>
                    <a:pt x="1960" y="270"/>
                  </a:lnTo>
                  <a:lnTo>
                    <a:pt x="1701" y="1148"/>
                  </a:lnTo>
                  <a:lnTo>
                    <a:pt x="2140" y="1123"/>
                  </a:lnTo>
                  <a:lnTo>
                    <a:pt x="2733" y="1562"/>
                  </a:lnTo>
                  <a:lnTo>
                    <a:pt x="2089" y="1304"/>
                  </a:lnTo>
                  <a:lnTo>
                    <a:pt x="1714" y="1380"/>
                  </a:lnTo>
                  <a:lnTo>
                    <a:pt x="1728" y="2026"/>
                  </a:lnTo>
                  <a:lnTo>
                    <a:pt x="2178" y="2013"/>
                  </a:lnTo>
                  <a:lnTo>
                    <a:pt x="2566" y="2438"/>
                  </a:lnTo>
                  <a:lnTo>
                    <a:pt x="2114" y="2193"/>
                  </a:lnTo>
                  <a:lnTo>
                    <a:pt x="1650" y="2258"/>
                  </a:lnTo>
                  <a:lnTo>
                    <a:pt x="1496" y="2619"/>
                  </a:lnTo>
                  <a:lnTo>
                    <a:pt x="1935" y="2904"/>
                  </a:lnTo>
                  <a:lnTo>
                    <a:pt x="2038" y="3303"/>
                  </a:lnTo>
                  <a:lnTo>
                    <a:pt x="1560" y="2853"/>
                  </a:lnTo>
                  <a:lnTo>
                    <a:pt x="1277" y="2840"/>
                  </a:lnTo>
                  <a:lnTo>
                    <a:pt x="981" y="3149"/>
                  </a:lnTo>
                  <a:lnTo>
                    <a:pt x="1353" y="3279"/>
                  </a:lnTo>
                  <a:lnTo>
                    <a:pt x="1650" y="3549"/>
                  </a:lnTo>
                  <a:lnTo>
                    <a:pt x="1973" y="3497"/>
                  </a:lnTo>
                  <a:lnTo>
                    <a:pt x="2566" y="2813"/>
                  </a:lnTo>
                  <a:lnTo>
                    <a:pt x="2836" y="2298"/>
                  </a:lnTo>
                  <a:lnTo>
                    <a:pt x="2863" y="1252"/>
                  </a:lnTo>
                  <a:lnTo>
                    <a:pt x="2682" y="851"/>
                  </a:lnTo>
                  <a:lnTo>
                    <a:pt x="2243" y="528"/>
                  </a:lnTo>
                  <a:lnTo>
                    <a:pt x="2011" y="503"/>
                  </a:lnTo>
                  <a:lnTo>
                    <a:pt x="2076" y="258"/>
                  </a:lnTo>
                  <a:lnTo>
                    <a:pt x="201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97" name="Freeform 29"/>
            <p:cNvSpPr>
              <a:spLocks/>
            </p:cNvSpPr>
            <p:nvPr/>
          </p:nvSpPr>
          <p:spPr bwMode="auto">
            <a:xfrm>
              <a:off x="3443" y="1484"/>
              <a:ext cx="929" cy="1214"/>
            </a:xfrm>
            <a:custGeom>
              <a:avLst/>
              <a:gdLst>
                <a:gd name="T0" fmla="*/ 1 w 1858"/>
                <a:gd name="T1" fmla="*/ 0 h 2428"/>
                <a:gd name="T2" fmla="*/ 1 w 1858"/>
                <a:gd name="T3" fmla="*/ 1 h 2428"/>
                <a:gd name="T4" fmla="*/ 1 w 1858"/>
                <a:gd name="T5" fmla="*/ 1 h 2428"/>
                <a:gd name="T6" fmla="*/ 1 w 1858"/>
                <a:gd name="T7" fmla="*/ 1 h 2428"/>
                <a:gd name="T8" fmla="*/ 0 w 1858"/>
                <a:gd name="T9" fmla="*/ 1 h 2428"/>
                <a:gd name="T10" fmla="*/ 1 w 1858"/>
                <a:gd name="T11" fmla="*/ 1 h 2428"/>
                <a:gd name="T12" fmla="*/ 1 w 1858"/>
                <a:gd name="T13" fmla="*/ 1 h 2428"/>
                <a:gd name="T14" fmla="*/ 1 w 1858"/>
                <a:gd name="T15" fmla="*/ 1 h 2428"/>
                <a:gd name="T16" fmla="*/ 1 w 1858"/>
                <a:gd name="T17" fmla="*/ 0 h 2428"/>
                <a:gd name="T18" fmla="*/ 1 w 1858"/>
                <a:gd name="T19" fmla="*/ 0 h 24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58"/>
                <a:gd name="T31" fmla="*/ 0 h 2428"/>
                <a:gd name="T32" fmla="*/ 1858 w 1858"/>
                <a:gd name="T33" fmla="*/ 2428 h 242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58" h="2428">
                  <a:moveTo>
                    <a:pt x="1858" y="0"/>
                  </a:moveTo>
                  <a:lnTo>
                    <a:pt x="941" y="1264"/>
                  </a:lnTo>
                  <a:lnTo>
                    <a:pt x="181" y="2272"/>
                  </a:lnTo>
                  <a:lnTo>
                    <a:pt x="14" y="2259"/>
                  </a:lnTo>
                  <a:lnTo>
                    <a:pt x="0" y="2363"/>
                  </a:lnTo>
                  <a:lnTo>
                    <a:pt x="478" y="2428"/>
                  </a:lnTo>
                  <a:lnTo>
                    <a:pt x="297" y="2285"/>
                  </a:lnTo>
                  <a:lnTo>
                    <a:pt x="1225" y="1059"/>
                  </a:lnTo>
                  <a:lnTo>
                    <a:pt x="185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7172" name="Rectangle 30"/>
          <p:cNvSpPr>
            <a:spLocks noChangeArrowheads="1"/>
          </p:cNvSpPr>
          <p:nvPr/>
        </p:nvSpPr>
        <p:spPr bwMode="auto">
          <a:xfrm>
            <a:off x="739775" y="314325"/>
            <a:ext cx="772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r>
              <a:rPr lang="sq-AL" sz="2800" u="sng">
                <a:solidFill>
                  <a:srgbClr val="3A06FA"/>
                </a:solidFill>
                <a:latin typeface="Arial Black" charset="0"/>
              </a:rPr>
              <a:t>...KOSTOT</a:t>
            </a:r>
            <a:r>
              <a:rPr lang="en-US" sz="2800" u="sng">
                <a:solidFill>
                  <a:srgbClr val="3A06FA"/>
                </a:solidFill>
                <a:latin typeface="Arial Black" charset="0"/>
              </a:rPr>
              <a:t>  E </a:t>
            </a:r>
            <a:r>
              <a:rPr lang="sq-AL" sz="2800" u="sng">
                <a:solidFill>
                  <a:srgbClr val="3A06FA"/>
                </a:solidFill>
                <a:latin typeface="Arial Black" charset="0"/>
              </a:rPr>
              <a:t>PËRZIERA (M</a:t>
            </a:r>
            <a:r>
              <a:rPr lang="en-US" sz="2800" u="sng">
                <a:solidFill>
                  <a:srgbClr val="3A06FA"/>
                </a:solidFill>
                <a:latin typeface="Arial Black" charset="0"/>
              </a:rPr>
              <a:t>IKSE</a:t>
            </a:r>
            <a:r>
              <a:rPr lang="sq-AL" sz="2800" u="sng">
                <a:solidFill>
                  <a:srgbClr val="3A06FA"/>
                </a:solidFill>
                <a:latin typeface="Arial Black" charset="0"/>
              </a:rPr>
              <a:t>)</a:t>
            </a:r>
            <a:endParaRPr lang="en-GB" sz="2800" u="sng">
              <a:solidFill>
                <a:srgbClr val="3A06FA"/>
              </a:solidFill>
              <a:latin typeface="Arial Black" charset="0"/>
            </a:endParaRPr>
          </a:p>
        </p:txBody>
      </p:sp>
    </p:spTree>
    <p:extLst>
      <p:ext uri="{BB962C8B-B14F-4D97-AF65-F5344CB8AC3E}">
        <p14:creationId xmlns:p14="http://schemas.microsoft.com/office/powerpoint/2010/main" val="16155177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5123" name="Rectangle 3"/>
          <p:cNvSpPr>
            <a:spLocks noChangeArrowheads="1"/>
          </p:cNvSpPr>
          <p:nvPr/>
        </p:nvSpPr>
        <p:spPr bwMode="auto">
          <a:xfrm flipH="1">
            <a:off x="539750" y="1462088"/>
            <a:ext cx="4605338" cy="406400"/>
          </a:xfrm>
          <a:prstGeom prst="rect">
            <a:avLst/>
          </a:prstGeom>
          <a:noFill/>
          <a:ln w="12700">
            <a:solidFill>
              <a:schemeClr val="tx1"/>
            </a:solidFill>
            <a:miter lim="800000"/>
            <a:headEnd/>
            <a:tailEnd/>
          </a:ln>
          <a:effectLst/>
        </p:spPr>
        <p:txBody>
          <a:bodyPr lIns="90488" tIns="44450" rIns="90488" bIns="44450">
            <a:spAutoFit/>
          </a:bodyPr>
          <a:lstStyle/>
          <a:p>
            <a:pPr algn="ctr" eaLnBrk="0" hangingPunct="0"/>
            <a:r>
              <a:rPr lang="sq-AL" sz="2000">
                <a:effectLst>
                  <a:outerShdw blurRad="38100" dist="38100" dir="2700000" algn="tl">
                    <a:srgbClr val="DDDDDD"/>
                  </a:outerShdw>
                </a:effectLst>
                <a:latin typeface="Arial" charset="0"/>
              </a:rPr>
              <a:t>Grafiku i shpenzimeve totale mikse</a:t>
            </a:r>
          </a:p>
        </p:txBody>
      </p:sp>
      <p:sp>
        <p:nvSpPr>
          <p:cNvPr id="1285124" name="Rectangle 4"/>
          <p:cNvSpPr>
            <a:spLocks noChangeArrowheads="1"/>
          </p:cNvSpPr>
          <p:nvPr/>
        </p:nvSpPr>
        <p:spPr bwMode="auto">
          <a:xfrm rot="16200000" flipH="1">
            <a:off x="38894" y="3513932"/>
            <a:ext cx="2032000" cy="398462"/>
          </a:xfrm>
          <a:prstGeom prst="rect">
            <a:avLst/>
          </a:prstGeom>
          <a:noFill/>
          <a:ln w="12700">
            <a:noFill/>
            <a:miter lim="800000"/>
            <a:headEnd/>
            <a:tailEnd/>
          </a:ln>
          <a:effectLst/>
        </p:spPr>
        <p:txBody>
          <a:bodyPr lIns="90488" tIns="44450" rIns="90488" bIns="44450">
            <a:spAutoFit/>
          </a:bodyPr>
          <a:lstStyle/>
          <a:p>
            <a:pPr algn="ctr" eaLnBrk="0" hangingPunct="0"/>
            <a:r>
              <a:rPr lang="sq-AL" sz="2000">
                <a:effectLst>
                  <a:outerShdw blurRad="38100" dist="38100" dir="2700000" algn="tl">
                    <a:srgbClr val="DDDDDD"/>
                  </a:outerShdw>
                </a:effectLst>
              </a:rPr>
              <a:t>Kosto totale</a:t>
            </a:r>
          </a:p>
        </p:txBody>
      </p:sp>
      <p:sp>
        <p:nvSpPr>
          <p:cNvPr id="8196" name="Rectangle 5"/>
          <p:cNvSpPr>
            <a:spLocks noChangeArrowheads="1"/>
          </p:cNvSpPr>
          <p:nvPr/>
        </p:nvSpPr>
        <p:spPr bwMode="auto">
          <a:xfrm>
            <a:off x="2046288" y="5208588"/>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lang="en-US" sz="2000">
                <a:solidFill>
                  <a:srgbClr val="000000"/>
                </a:solidFill>
              </a:rPr>
              <a:t>0</a:t>
            </a:r>
            <a:endParaRPr lang="en-US">
              <a:solidFill>
                <a:srgbClr val="000000"/>
              </a:solidFill>
            </a:endParaRPr>
          </a:p>
        </p:txBody>
      </p:sp>
      <p:sp>
        <p:nvSpPr>
          <p:cNvPr id="8197" name="Rectangle 6"/>
          <p:cNvSpPr>
            <a:spLocks noChangeArrowheads="1"/>
          </p:cNvSpPr>
          <p:nvPr/>
        </p:nvSpPr>
        <p:spPr bwMode="auto">
          <a:xfrm flipH="1">
            <a:off x="2049463" y="5580063"/>
            <a:ext cx="3070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algn="ctr" eaLnBrk="0" hangingPunct="0"/>
            <a:r>
              <a:rPr lang="sq-AL" sz="2000">
                <a:solidFill>
                  <a:srgbClr val="000000"/>
                </a:solidFill>
              </a:rPr>
              <a:t>Orët totale të makinës</a:t>
            </a:r>
            <a:r>
              <a:rPr lang="en-US" sz="2000">
                <a:solidFill>
                  <a:srgbClr val="000000"/>
                </a:solidFill>
              </a:rPr>
              <a:t> (000)</a:t>
            </a:r>
          </a:p>
        </p:txBody>
      </p:sp>
      <p:sp>
        <p:nvSpPr>
          <p:cNvPr id="8198" name="Rectangle 7"/>
          <p:cNvSpPr>
            <a:spLocks noChangeArrowheads="1"/>
          </p:cNvSpPr>
          <p:nvPr/>
        </p:nvSpPr>
        <p:spPr bwMode="auto">
          <a:xfrm>
            <a:off x="2352675" y="2362200"/>
            <a:ext cx="2387600" cy="2894013"/>
          </a:xfrm>
          <a:prstGeom prst="rect">
            <a:avLst/>
          </a:prstGeom>
          <a:solidFill>
            <a:srgbClr val="A3F25F"/>
          </a:solidFill>
          <a:ln w="25400">
            <a:solidFill>
              <a:srgbClr val="037C03"/>
            </a:solidFill>
            <a:miter lim="800000"/>
            <a:headEnd/>
            <a:tailEnd/>
          </a:ln>
        </p:spPr>
        <p:txBody>
          <a:bodyPr wrap="none" anchor="ctr"/>
          <a:lstStyle/>
          <a:p>
            <a:pPr algn="ctr" eaLnBrk="0" hangingPunct="0"/>
            <a:endParaRPr lang="sq-AL">
              <a:latin typeface="Arial" charset="0"/>
            </a:endParaRPr>
          </a:p>
        </p:txBody>
      </p:sp>
      <p:sp>
        <p:nvSpPr>
          <p:cNvPr id="8199" name="AutoShape 8"/>
          <p:cNvSpPr>
            <a:spLocks noChangeArrowheads="1"/>
          </p:cNvSpPr>
          <p:nvPr/>
        </p:nvSpPr>
        <p:spPr bwMode="auto">
          <a:xfrm flipH="1">
            <a:off x="914400" y="2286000"/>
            <a:ext cx="1344613" cy="2890838"/>
          </a:xfrm>
          <a:prstGeom prst="roundRect">
            <a:avLst>
              <a:gd name="adj" fmla="val 12486"/>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lIns="90488" tIns="44450" rIns="90488" bIns="44450">
            <a:spAutoFit/>
          </a:bodyPr>
          <a:lstStyle/>
          <a:p>
            <a:pPr algn="r" eaLnBrk="0" hangingPunct="0">
              <a:lnSpc>
                <a:spcPct val="110000"/>
              </a:lnSpc>
            </a:pPr>
            <a:r>
              <a:rPr lang="en-US" sz="1800">
                <a:solidFill>
                  <a:srgbClr val="000000"/>
                </a:solidFill>
              </a:rPr>
              <a:t>€45,000</a:t>
            </a:r>
          </a:p>
          <a:p>
            <a:pPr algn="r" eaLnBrk="0" hangingPunct="0">
              <a:lnSpc>
                <a:spcPct val="110000"/>
              </a:lnSpc>
            </a:pPr>
            <a:r>
              <a:rPr lang="en-US" sz="1800">
                <a:solidFill>
                  <a:srgbClr val="000000"/>
                </a:solidFill>
              </a:rPr>
              <a:t>€40,000 </a:t>
            </a:r>
          </a:p>
          <a:p>
            <a:pPr algn="r" eaLnBrk="0" hangingPunct="0">
              <a:lnSpc>
                <a:spcPct val="110000"/>
              </a:lnSpc>
            </a:pPr>
            <a:r>
              <a:rPr lang="en-US" sz="1800">
                <a:solidFill>
                  <a:srgbClr val="000000"/>
                </a:solidFill>
              </a:rPr>
              <a:t>€35,000</a:t>
            </a:r>
          </a:p>
          <a:p>
            <a:pPr algn="r" eaLnBrk="0" hangingPunct="0">
              <a:lnSpc>
                <a:spcPct val="110000"/>
              </a:lnSpc>
            </a:pPr>
            <a:r>
              <a:rPr lang="en-US" sz="1800">
                <a:solidFill>
                  <a:srgbClr val="000000"/>
                </a:solidFill>
              </a:rPr>
              <a:t>€30,000</a:t>
            </a:r>
          </a:p>
          <a:p>
            <a:pPr algn="r" eaLnBrk="0" hangingPunct="0">
              <a:lnSpc>
                <a:spcPct val="110000"/>
              </a:lnSpc>
            </a:pPr>
            <a:r>
              <a:rPr lang="en-US" sz="1800">
                <a:solidFill>
                  <a:srgbClr val="000000"/>
                </a:solidFill>
              </a:rPr>
              <a:t>€25,000</a:t>
            </a:r>
          </a:p>
          <a:p>
            <a:pPr algn="r" eaLnBrk="0" hangingPunct="0">
              <a:lnSpc>
                <a:spcPct val="110000"/>
              </a:lnSpc>
            </a:pPr>
            <a:r>
              <a:rPr lang="en-US" sz="1800">
                <a:solidFill>
                  <a:srgbClr val="000000"/>
                </a:solidFill>
              </a:rPr>
              <a:t>€20,000</a:t>
            </a:r>
          </a:p>
          <a:p>
            <a:pPr algn="r" eaLnBrk="0" hangingPunct="0">
              <a:lnSpc>
                <a:spcPct val="110000"/>
              </a:lnSpc>
            </a:pPr>
            <a:r>
              <a:rPr lang="en-US" sz="1800">
                <a:solidFill>
                  <a:srgbClr val="000000"/>
                </a:solidFill>
              </a:rPr>
              <a:t>€15,000</a:t>
            </a:r>
          </a:p>
          <a:p>
            <a:pPr algn="r" eaLnBrk="0" hangingPunct="0">
              <a:lnSpc>
                <a:spcPct val="110000"/>
              </a:lnSpc>
            </a:pPr>
            <a:r>
              <a:rPr lang="en-US" sz="1800">
                <a:solidFill>
                  <a:srgbClr val="000000"/>
                </a:solidFill>
              </a:rPr>
              <a:t>€10,000</a:t>
            </a:r>
          </a:p>
          <a:p>
            <a:pPr algn="r" eaLnBrk="0" hangingPunct="0">
              <a:lnSpc>
                <a:spcPct val="110000"/>
              </a:lnSpc>
            </a:pPr>
            <a:r>
              <a:rPr lang="en-US" sz="1800">
                <a:solidFill>
                  <a:srgbClr val="000000"/>
                </a:solidFill>
              </a:rPr>
              <a:t>  €5,000</a:t>
            </a:r>
          </a:p>
        </p:txBody>
      </p:sp>
      <p:sp>
        <p:nvSpPr>
          <p:cNvPr id="8200" name="Line 9"/>
          <p:cNvSpPr>
            <a:spLocks noChangeShapeType="1"/>
          </p:cNvSpPr>
          <p:nvPr/>
        </p:nvSpPr>
        <p:spPr bwMode="auto">
          <a:xfrm>
            <a:off x="2405063" y="4964113"/>
            <a:ext cx="49212" cy="0"/>
          </a:xfrm>
          <a:prstGeom prst="line">
            <a:avLst/>
          </a:prstGeom>
          <a:noFill/>
          <a:ln w="25400">
            <a:solidFill>
              <a:srgbClr val="037C0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01" name="Line 10"/>
          <p:cNvSpPr>
            <a:spLocks noChangeShapeType="1"/>
          </p:cNvSpPr>
          <p:nvPr/>
        </p:nvSpPr>
        <p:spPr bwMode="auto">
          <a:xfrm>
            <a:off x="2366963" y="4659313"/>
            <a:ext cx="49212" cy="0"/>
          </a:xfrm>
          <a:prstGeom prst="line">
            <a:avLst/>
          </a:prstGeom>
          <a:noFill/>
          <a:ln w="25400">
            <a:solidFill>
              <a:srgbClr val="037C0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02" name="Line 11"/>
          <p:cNvSpPr>
            <a:spLocks noChangeShapeType="1"/>
          </p:cNvSpPr>
          <p:nvPr/>
        </p:nvSpPr>
        <p:spPr bwMode="auto">
          <a:xfrm>
            <a:off x="2366963" y="4354513"/>
            <a:ext cx="49212" cy="0"/>
          </a:xfrm>
          <a:prstGeom prst="line">
            <a:avLst/>
          </a:prstGeom>
          <a:noFill/>
          <a:ln w="25400">
            <a:solidFill>
              <a:srgbClr val="037C0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03" name="Line 12"/>
          <p:cNvSpPr>
            <a:spLocks noChangeShapeType="1"/>
          </p:cNvSpPr>
          <p:nvPr/>
        </p:nvSpPr>
        <p:spPr bwMode="auto">
          <a:xfrm>
            <a:off x="2366963" y="4049713"/>
            <a:ext cx="49212" cy="0"/>
          </a:xfrm>
          <a:prstGeom prst="line">
            <a:avLst/>
          </a:prstGeom>
          <a:noFill/>
          <a:ln w="25400">
            <a:solidFill>
              <a:srgbClr val="037C0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04" name="Line 13"/>
          <p:cNvSpPr>
            <a:spLocks noChangeShapeType="1"/>
          </p:cNvSpPr>
          <p:nvPr/>
        </p:nvSpPr>
        <p:spPr bwMode="auto">
          <a:xfrm>
            <a:off x="2366963" y="3744913"/>
            <a:ext cx="49212" cy="0"/>
          </a:xfrm>
          <a:prstGeom prst="line">
            <a:avLst/>
          </a:prstGeom>
          <a:noFill/>
          <a:ln w="25400">
            <a:solidFill>
              <a:srgbClr val="037C0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05" name="Rectangle 14"/>
          <p:cNvSpPr>
            <a:spLocks noChangeArrowheads="1"/>
          </p:cNvSpPr>
          <p:nvPr/>
        </p:nvSpPr>
        <p:spPr bwMode="auto">
          <a:xfrm flipH="1">
            <a:off x="2133600" y="5105400"/>
            <a:ext cx="304482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eaLnBrk="0" hangingPunct="0">
              <a:tabLst>
                <a:tab pos="685800" algn="ctr"/>
                <a:tab pos="1257300" algn="ctr"/>
                <a:tab pos="1892300" algn="ctr"/>
                <a:tab pos="2514600" algn="ctr"/>
              </a:tabLst>
            </a:pPr>
            <a:r>
              <a:rPr lang="en-US">
                <a:solidFill>
                  <a:srgbClr val="000000"/>
                </a:solidFill>
              </a:rPr>
              <a:t>	</a:t>
            </a:r>
            <a:r>
              <a:rPr lang="en-US" sz="1800">
                <a:solidFill>
                  <a:srgbClr val="000000"/>
                </a:solidFill>
              </a:rPr>
              <a:t>10	20	30	40</a:t>
            </a:r>
          </a:p>
        </p:txBody>
      </p:sp>
      <p:sp>
        <p:nvSpPr>
          <p:cNvPr id="8206" name="Line 15"/>
          <p:cNvSpPr>
            <a:spLocks noChangeShapeType="1"/>
          </p:cNvSpPr>
          <p:nvPr/>
        </p:nvSpPr>
        <p:spPr bwMode="auto">
          <a:xfrm flipV="1">
            <a:off x="2657475" y="5143500"/>
            <a:ext cx="0" cy="150813"/>
          </a:xfrm>
          <a:prstGeom prst="line">
            <a:avLst/>
          </a:prstGeom>
          <a:noFill/>
          <a:ln w="25400">
            <a:solidFill>
              <a:srgbClr val="037C0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07" name="Line 16"/>
          <p:cNvSpPr>
            <a:spLocks noChangeShapeType="1"/>
          </p:cNvSpPr>
          <p:nvPr/>
        </p:nvSpPr>
        <p:spPr bwMode="auto">
          <a:xfrm flipV="1">
            <a:off x="3254375" y="5143500"/>
            <a:ext cx="0" cy="150813"/>
          </a:xfrm>
          <a:prstGeom prst="line">
            <a:avLst/>
          </a:prstGeom>
          <a:noFill/>
          <a:ln w="25400">
            <a:solidFill>
              <a:srgbClr val="037C0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08" name="Line 17"/>
          <p:cNvSpPr>
            <a:spLocks noChangeShapeType="1"/>
          </p:cNvSpPr>
          <p:nvPr/>
        </p:nvSpPr>
        <p:spPr bwMode="auto">
          <a:xfrm flipV="1">
            <a:off x="2962275" y="5143500"/>
            <a:ext cx="0" cy="150813"/>
          </a:xfrm>
          <a:prstGeom prst="line">
            <a:avLst/>
          </a:prstGeom>
          <a:noFill/>
          <a:ln w="25400">
            <a:solidFill>
              <a:srgbClr val="037C0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09" name="Line 18"/>
          <p:cNvSpPr>
            <a:spLocks noChangeShapeType="1"/>
          </p:cNvSpPr>
          <p:nvPr/>
        </p:nvSpPr>
        <p:spPr bwMode="auto">
          <a:xfrm flipV="1">
            <a:off x="3559175" y="5143500"/>
            <a:ext cx="0" cy="150813"/>
          </a:xfrm>
          <a:prstGeom prst="line">
            <a:avLst/>
          </a:prstGeom>
          <a:noFill/>
          <a:ln w="25400">
            <a:solidFill>
              <a:srgbClr val="037C0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10" name="Line 19"/>
          <p:cNvSpPr>
            <a:spLocks noChangeShapeType="1"/>
          </p:cNvSpPr>
          <p:nvPr/>
        </p:nvSpPr>
        <p:spPr bwMode="auto">
          <a:xfrm flipV="1">
            <a:off x="3863975" y="5143500"/>
            <a:ext cx="0" cy="150813"/>
          </a:xfrm>
          <a:prstGeom prst="line">
            <a:avLst/>
          </a:prstGeom>
          <a:noFill/>
          <a:ln w="25400">
            <a:solidFill>
              <a:srgbClr val="037C0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11" name="Line 20"/>
          <p:cNvSpPr>
            <a:spLocks noChangeShapeType="1"/>
          </p:cNvSpPr>
          <p:nvPr/>
        </p:nvSpPr>
        <p:spPr bwMode="auto">
          <a:xfrm flipV="1">
            <a:off x="4181475" y="5143500"/>
            <a:ext cx="0" cy="150813"/>
          </a:xfrm>
          <a:prstGeom prst="line">
            <a:avLst/>
          </a:prstGeom>
          <a:noFill/>
          <a:ln w="25400">
            <a:solidFill>
              <a:srgbClr val="037C0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12" name="Line 21"/>
          <p:cNvSpPr>
            <a:spLocks noChangeShapeType="1"/>
          </p:cNvSpPr>
          <p:nvPr/>
        </p:nvSpPr>
        <p:spPr bwMode="auto">
          <a:xfrm flipV="1">
            <a:off x="4486275" y="5143500"/>
            <a:ext cx="0" cy="150813"/>
          </a:xfrm>
          <a:prstGeom prst="line">
            <a:avLst/>
          </a:prstGeom>
          <a:noFill/>
          <a:ln w="25400">
            <a:solidFill>
              <a:srgbClr val="037C0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13" name="Line 22"/>
          <p:cNvSpPr>
            <a:spLocks noChangeShapeType="1"/>
          </p:cNvSpPr>
          <p:nvPr/>
        </p:nvSpPr>
        <p:spPr bwMode="auto">
          <a:xfrm>
            <a:off x="2366963" y="3440113"/>
            <a:ext cx="49212" cy="0"/>
          </a:xfrm>
          <a:prstGeom prst="line">
            <a:avLst/>
          </a:prstGeom>
          <a:noFill/>
          <a:ln w="25400">
            <a:solidFill>
              <a:srgbClr val="037C0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14" name="Line 23"/>
          <p:cNvSpPr>
            <a:spLocks noChangeShapeType="1"/>
          </p:cNvSpPr>
          <p:nvPr/>
        </p:nvSpPr>
        <p:spPr bwMode="auto">
          <a:xfrm>
            <a:off x="2366963" y="3135313"/>
            <a:ext cx="49212" cy="0"/>
          </a:xfrm>
          <a:prstGeom prst="line">
            <a:avLst/>
          </a:prstGeom>
          <a:noFill/>
          <a:ln w="25400">
            <a:solidFill>
              <a:srgbClr val="037C0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85144" name="Rectangle 24"/>
          <p:cNvSpPr>
            <a:spLocks noChangeArrowheads="1"/>
          </p:cNvSpPr>
          <p:nvPr/>
        </p:nvSpPr>
        <p:spPr bwMode="auto">
          <a:xfrm flipH="1">
            <a:off x="5405438" y="3352800"/>
            <a:ext cx="3433762" cy="1936750"/>
          </a:xfrm>
          <a:prstGeom prst="rect">
            <a:avLst/>
          </a:prstGeom>
          <a:solidFill>
            <a:srgbClr val="FFFF99"/>
          </a:solidFill>
          <a:ln w="12700">
            <a:solidFill>
              <a:schemeClr val="tx1"/>
            </a:solidFill>
            <a:miter lim="800000"/>
            <a:headEnd/>
            <a:tailEnd/>
          </a:ln>
          <a:effectLst>
            <a:outerShdw dist="107763" dir="2700000" algn="ctr" rotWithShape="0">
              <a:schemeClr val="tx1"/>
            </a:outerShdw>
          </a:effectLst>
        </p:spPr>
        <p:txBody>
          <a:bodyPr lIns="90488" tIns="44450" rIns="90488" bIns="44450">
            <a:spAutoFit/>
          </a:bodyPr>
          <a:lstStyle/>
          <a:p>
            <a:pPr algn="ctr" eaLnBrk="0" hangingPunct="0"/>
            <a:r>
              <a:rPr lang="sq-AL" sz="2400">
                <a:solidFill>
                  <a:srgbClr val="000000"/>
                </a:solidFill>
                <a:latin typeface="Arial" charset="0"/>
              </a:rPr>
              <a:t>Kostot e përziera zakonisht ndahen në komponentë të tyre fikse dhe variabile për analiza menaxheriale</a:t>
            </a:r>
          </a:p>
        </p:txBody>
      </p:sp>
      <p:sp>
        <p:nvSpPr>
          <p:cNvPr id="1285145" name="Rectangle 25"/>
          <p:cNvSpPr>
            <a:spLocks noChangeArrowheads="1"/>
          </p:cNvSpPr>
          <p:nvPr/>
        </p:nvSpPr>
        <p:spPr bwMode="auto">
          <a:xfrm flipH="1">
            <a:off x="5476875" y="1152525"/>
            <a:ext cx="3282950" cy="1566863"/>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lIns="90488" tIns="44450" rIns="90488" bIns="44450">
            <a:spAutoFit/>
          </a:bodyPr>
          <a:lstStyle/>
          <a:p>
            <a:pPr algn="ctr" eaLnBrk="0" hangingPunct="0"/>
            <a:r>
              <a:rPr lang="sq-AL" sz="2400">
                <a:solidFill>
                  <a:srgbClr val="000000"/>
                </a:solidFill>
                <a:latin typeface="Arial" charset="0"/>
              </a:rPr>
              <a:t>Kostot e përziera ndonjëherë quhen gjysmë variabile apo gjysmë fikse</a:t>
            </a:r>
          </a:p>
        </p:txBody>
      </p:sp>
      <p:sp>
        <p:nvSpPr>
          <p:cNvPr id="8217" name="Line 26"/>
          <p:cNvSpPr>
            <a:spLocks noChangeShapeType="1"/>
          </p:cNvSpPr>
          <p:nvPr/>
        </p:nvSpPr>
        <p:spPr bwMode="auto">
          <a:xfrm>
            <a:off x="2352675" y="2819400"/>
            <a:ext cx="49213" cy="0"/>
          </a:xfrm>
          <a:prstGeom prst="line">
            <a:avLst/>
          </a:prstGeom>
          <a:noFill/>
          <a:ln w="25400">
            <a:solidFill>
              <a:srgbClr val="037C0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18" name="Line 27"/>
          <p:cNvSpPr>
            <a:spLocks noChangeShapeType="1"/>
          </p:cNvSpPr>
          <p:nvPr/>
        </p:nvSpPr>
        <p:spPr bwMode="auto">
          <a:xfrm>
            <a:off x="2352675" y="2514600"/>
            <a:ext cx="49213" cy="0"/>
          </a:xfrm>
          <a:prstGeom prst="line">
            <a:avLst/>
          </a:prstGeom>
          <a:noFill/>
          <a:ln w="25400">
            <a:solidFill>
              <a:srgbClr val="037C0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85148" name="Freeform 28"/>
          <p:cNvSpPr>
            <a:spLocks/>
          </p:cNvSpPr>
          <p:nvPr/>
        </p:nvSpPr>
        <p:spPr bwMode="auto">
          <a:xfrm>
            <a:off x="2352675" y="2514600"/>
            <a:ext cx="2362200" cy="1828800"/>
          </a:xfrm>
          <a:custGeom>
            <a:avLst/>
            <a:gdLst>
              <a:gd name="T0" fmla="*/ 0 w 1488"/>
              <a:gd name="T1" fmla="*/ 2147483647 h 1152"/>
              <a:gd name="T2" fmla="*/ 2147483647 w 1488"/>
              <a:gd name="T3" fmla="*/ 2147483647 h 1152"/>
              <a:gd name="T4" fmla="*/ 2147483647 w 1488"/>
              <a:gd name="T5" fmla="*/ 0 h 1152"/>
              <a:gd name="T6" fmla="*/ 0 60000 65536"/>
              <a:gd name="T7" fmla="*/ 0 60000 65536"/>
              <a:gd name="T8" fmla="*/ 0 60000 65536"/>
              <a:gd name="T9" fmla="*/ 0 w 1488"/>
              <a:gd name="T10" fmla="*/ 0 h 1152"/>
              <a:gd name="T11" fmla="*/ 1488 w 1488"/>
              <a:gd name="T12" fmla="*/ 1152 h 1152"/>
            </a:gdLst>
            <a:ahLst/>
            <a:cxnLst>
              <a:cxn ang="T6">
                <a:pos x="T0" y="T1"/>
              </a:cxn>
              <a:cxn ang="T7">
                <a:pos x="T2" y="T3"/>
              </a:cxn>
              <a:cxn ang="T8">
                <a:pos x="T4" y="T5"/>
              </a:cxn>
            </a:cxnLst>
            <a:rect l="T9" t="T10" r="T11" b="T12"/>
            <a:pathLst>
              <a:path w="1488" h="1152">
                <a:moveTo>
                  <a:pt x="0" y="1152"/>
                </a:moveTo>
                <a:lnTo>
                  <a:pt x="384" y="1152"/>
                </a:lnTo>
                <a:lnTo>
                  <a:pt x="1488" y="0"/>
                </a:lnTo>
              </a:path>
            </a:pathLst>
          </a:custGeom>
          <a:noFill/>
          <a:ln w="57150">
            <a:solidFill>
              <a:srgbClr val="A5002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220" name="Rectangle 29"/>
          <p:cNvSpPr>
            <a:spLocks noChangeArrowheads="1"/>
          </p:cNvSpPr>
          <p:nvPr/>
        </p:nvSpPr>
        <p:spPr bwMode="auto">
          <a:xfrm>
            <a:off x="739775" y="314325"/>
            <a:ext cx="772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r>
              <a:rPr lang="sq-AL" sz="2800" u="sng">
                <a:solidFill>
                  <a:srgbClr val="3A06FA"/>
                </a:solidFill>
                <a:latin typeface="Arial Black" charset="0"/>
              </a:rPr>
              <a:t>...KOSTOT</a:t>
            </a:r>
            <a:r>
              <a:rPr lang="en-US" sz="2800" u="sng">
                <a:solidFill>
                  <a:srgbClr val="3A06FA"/>
                </a:solidFill>
                <a:latin typeface="Arial Black" charset="0"/>
              </a:rPr>
              <a:t>  E </a:t>
            </a:r>
            <a:r>
              <a:rPr lang="sq-AL" sz="2800" u="sng">
                <a:solidFill>
                  <a:srgbClr val="3A06FA"/>
                </a:solidFill>
                <a:latin typeface="Arial Black" charset="0"/>
              </a:rPr>
              <a:t>PËRZIERA (M</a:t>
            </a:r>
            <a:r>
              <a:rPr lang="en-US" sz="2800" u="sng">
                <a:solidFill>
                  <a:srgbClr val="3A06FA"/>
                </a:solidFill>
                <a:latin typeface="Arial Black" charset="0"/>
              </a:rPr>
              <a:t>IKSE</a:t>
            </a:r>
            <a:r>
              <a:rPr lang="sq-AL" sz="2800" u="sng">
                <a:solidFill>
                  <a:srgbClr val="3A06FA"/>
                </a:solidFill>
                <a:latin typeface="Arial Black" charset="0"/>
              </a:rPr>
              <a:t>)</a:t>
            </a:r>
            <a:endParaRPr lang="en-GB" sz="2800" u="sng">
              <a:solidFill>
                <a:srgbClr val="3A06FA"/>
              </a:solidFill>
              <a:latin typeface="Arial Black" charset="0"/>
            </a:endParaRPr>
          </a:p>
        </p:txBody>
      </p:sp>
    </p:spTree>
    <p:extLst>
      <p:ext uri="{BB962C8B-B14F-4D97-AF65-F5344CB8AC3E}">
        <p14:creationId xmlns:p14="http://schemas.microsoft.com/office/powerpoint/2010/main" val="5860327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1285148"/>
                                        </p:tgtEl>
                                        <p:attrNameLst>
                                          <p:attrName>style.visibility</p:attrName>
                                        </p:attrNameLst>
                                      </p:cBhvr>
                                      <p:to>
                                        <p:strVal val="visible"/>
                                      </p:to>
                                    </p:set>
                                    <p:animEffect transition="in" filter="wipe(left)">
                                      <p:cBhvr>
                                        <p:cTn id="7" dur="500"/>
                                        <p:tgtEl>
                                          <p:spTgt spid="1285148"/>
                                        </p:tgtEl>
                                      </p:cBhvr>
                                    </p:animEffect>
                                  </p:childTnLst>
                                </p:cTn>
                              </p:par>
                            </p:childTnLst>
                          </p:cTn>
                        </p:par>
                        <p:par>
                          <p:cTn id="8" fill="hold" nodeType="afterGroup">
                            <p:stCondLst>
                              <p:cond delay="1500"/>
                            </p:stCondLst>
                            <p:childTnLst>
                              <p:par>
                                <p:cTn id="9" presetID="17" presetClass="entr" presetSubtype="10" fill="hold" grpId="0" nodeType="afterEffect">
                                  <p:stCondLst>
                                    <p:cond delay="1000"/>
                                  </p:stCondLst>
                                  <p:childTnLst>
                                    <p:set>
                                      <p:cBhvr>
                                        <p:cTn id="10" dur="1" fill="hold">
                                          <p:stCondLst>
                                            <p:cond delay="0"/>
                                          </p:stCondLst>
                                        </p:cTn>
                                        <p:tgtEl>
                                          <p:spTgt spid="1285145"/>
                                        </p:tgtEl>
                                        <p:attrNameLst>
                                          <p:attrName>style.visibility</p:attrName>
                                        </p:attrNameLst>
                                      </p:cBhvr>
                                      <p:to>
                                        <p:strVal val="visible"/>
                                      </p:to>
                                    </p:set>
                                    <p:anim calcmode="lin" valueType="num">
                                      <p:cBhvr>
                                        <p:cTn id="11" dur="500" fill="hold"/>
                                        <p:tgtEl>
                                          <p:spTgt spid="1285145"/>
                                        </p:tgtEl>
                                        <p:attrNameLst>
                                          <p:attrName>ppt_w</p:attrName>
                                        </p:attrNameLst>
                                      </p:cBhvr>
                                      <p:tavLst>
                                        <p:tav tm="0">
                                          <p:val>
                                            <p:fltVal val="0"/>
                                          </p:val>
                                        </p:tav>
                                        <p:tav tm="100000">
                                          <p:val>
                                            <p:strVal val="#ppt_w"/>
                                          </p:val>
                                        </p:tav>
                                      </p:tavLst>
                                    </p:anim>
                                    <p:anim calcmode="lin" valueType="num">
                                      <p:cBhvr>
                                        <p:cTn id="12" dur="500" fill="hold"/>
                                        <p:tgtEl>
                                          <p:spTgt spid="1285145"/>
                                        </p:tgtEl>
                                        <p:attrNameLst>
                                          <p:attrName>ppt_h</p:attrName>
                                        </p:attrNameLst>
                                      </p:cBhvr>
                                      <p:tavLst>
                                        <p:tav tm="0">
                                          <p:val>
                                            <p:strVal val="#ppt_h"/>
                                          </p:val>
                                        </p:tav>
                                        <p:tav tm="100000">
                                          <p:val>
                                            <p:strVal val="#ppt_h"/>
                                          </p:val>
                                        </p:tav>
                                      </p:tavLst>
                                    </p:anim>
                                  </p:childTnLst>
                                </p:cTn>
                              </p:par>
                            </p:childTnLst>
                          </p:cTn>
                        </p:par>
                        <p:par>
                          <p:cTn id="13" fill="hold" nodeType="afterGroup">
                            <p:stCondLst>
                              <p:cond delay="3000"/>
                            </p:stCondLst>
                            <p:childTnLst>
                              <p:par>
                                <p:cTn id="14" presetID="17" presetClass="entr" presetSubtype="10" fill="hold" grpId="0" nodeType="afterEffect">
                                  <p:stCondLst>
                                    <p:cond delay="1000"/>
                                  </p:stCondLst>
                                  <p:childTnLst>
                                    <p:set>
                                      <p:cBhvr>
                                        <p:cTn id="15" dur="1" fill="hold">
                                          <p:stCondLst>
                                            <p:cond delay="0"/>
                                          </p:stCondLst>
                                        </p:cTn>
                                        <p:tgtEl>
                                          <p:spTgt spid="1285144"/>
                                        </p:tgtEl>
                                        <p:attrNameLst>
                                          <p:attrName>style.visibility</p:attrName>
                                        </p:attrNameLst>
                                      </p:cBhvr>
                                      <p:to>
                                        <p:strVal val="visible"/>
                                      </p:to>
                                    </p:set>
                                    <p:anim calcmode="lin" valueType="num">
                                      <p:cBhvr>
                                        <p:cTn id="16" dur="500" fill="hold"/>
                                        <p:tgtEl>
                                          <p:spTgt spid="1285144"/>
                                        </p:tgtEl>
                                        <p:attrNameLst>
                                          <p:attrName>ppt_w</p:attrName>
                                        </p:attrNameLst>
                                      </p:cBhvr>
                                      <p:tavLst>
                                        <p:tav tm="0">
                                          <p:val>
                                            <p:fltVal val="0"/>
                                          </p:val>
                                        </p:tav>
                                        <p:tav tm="100000">
                                          <p:val>
                                            <p:strVal val="#ppt_w"/>
                                          </p:val>
                                        </p:tav>
                                      </p:tavLst>
                                    </p:anim>
                                    <p:anim calcmode="lin" valueType="num">
                                      <p:cBhvr>
                                        <p:cTn id="17" dur="500" fill="hold"/>
                                        <p:tgtEl>
                                          <p:spTgt spid="128514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5144" grpId="0" animBg="1" autoUpdateAnimBg="0"/>
      <p:bldP spid="1285145" grpId="0" animBg="1" autoUpdateAnimBg="0"/>
      <p:bldP spid="128514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3411" name="Text Box 3" descr="60%"/>
          <p:cNvSpPr txBox="1">
            <a:spLocks noChangeArrowheads="1"/>
          </p:cNvSpPr>
          <p:nvPr/>
        </p:nvSpPr>
        <p:spPr bwMode="auto">
          <a:xfrm>
            <a:off x="973138" y="1930400"/>
            <a:ext cx="7400925" cy="1944688"/>
          </a:xfrm>
          <a:prstGeom prst="rect">
            <a:avLst/>
          </a:prstGeom>
          <a:blipFill dpi="0" rotWithShape="0">
            <a:blip r:embed="rId2"/>
            <a:srcRect/>
            <a:tile tx="0" ty="0" sx="100000" sy="100000" flip="none" algn="tl"/>
          </a:blipFill>
          <a:ln w="9525">
            <a:miter lim="800000"/>
            <a:headEnd/>
            <a:tailEnd/>
          </a:ln>
          <a:scene3d>
            <a:camera prst="legacyObliqueTopLeft"/>
            <a:lightRig rig="legacyFlat3" dir="t"/>
          </a:scene3d>
          <a:sp3d extrusionH="430200" prstMaterial="legacyMatte">
            <a:bevelT w="13500" h="13500" prst="angle"/>
            <a:bevelB w="13500" h="13500" prst="angle"/>
            <a:extrusionClr>
              <a:srgbClr val="CC3300"/>
            </a:extrusionClr>
          </a:sp3d>
        </p:spPr>
        <p:txBody>
          <a:bodyPr wrap="none" anchor="ctr">
            <a:flatTx/>
          </a:bodyPr>
          <a:lstStyle>
            <a:lvl1pPr defTabSz="455613" eaLnBrk="0" hangingPunct="0">
              <a:defRPr sz="3200">
                <a:solidFill>
                  <a:schemeClr val="tx1"/>
                </a:solidFill>
                <a:latin typeface="Times New Roman" charset="0"/>
                <a:ea typeface="ＭＳ Ｐゴシック" charset="0"/>
              </a:defRPr>
            </a:lvl1pPr>
            <a:lvl2pPr marL="742950" indent="-285750" defTabSz="455613" eaLnBrk="0" hangingPunct="0">
              <a:defRPr sz="3200">
                <a:solidFill>
                  <a:schemeClr val="tx1"/>
                </a:solidFill>
                <a:latin typeface="Times New Roman" charset="0"/>
                <a:ea typeface="ＭＳ Ｐゴシック" charset="0"/>
              </a:defRPr>
            </a:lvl2pPr>
            <a:lvl3pPr marL="1143000" indent="-228600" defTabSz="455613" eaLnBrk="0" hangingPunct="0">
              <a:defRPr sz="3200">
                <a:solidFill>
                  <a:schemeClr val="tx1"/>
                </a:solidFill>
                <a:latin typeface="Times New Roman" charset="0"/>
                <a:ea typeface="ＭＳ Ｐゴシック" charset="0"/>
              </a:defRPr>
            </a:lvl3pPr>
            <a:lvl4pPr marL="1600200" indent="-228600" defTabSz="455613" eaLnBrk="0" hangingPunct="0">
              <a:defRPr sz="3200">
                <a:solidFill>
                  <a:schemeClr val="tx1"/>
                </a:solidFill>
                <a:latin typeface="Times New Roman" charset="0"/>
                <a:ea typeface="ＭＳ Ｐゴシック" charset="0"/>
              </a:defRPr>
            </a:lvl4pPr>
            <a:lvl5pPr marL="2057400" indent="-228600" defTabSz="455613" eaLnBrk="0" hangingPunct="0">
              <a:defRPr sz="3200">
                <a:solidFill>
                  <a:schemeClr val="tx1"/>
                </a:solidFill>
                <a:latin typeface="Times New Roman" charset="0"/>
                <a:ea typeface="ＭＳ Ｐゴシック" charset="0"/>
              </a:defRPr>
            </a:lvl5pPr>
            <a:lvl6pPr marL="2514600" indent="-228600" defTabSz="455613"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455613"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455613"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455613" eaLnBrk="0" fontAlgn="base" hangingPunct="0">
              <a:spcBef>
                <a:spcPct val="0"/>
              </a:spcBef>
              <a:spcAft>
                <a:spcPct val="0"/>
              </a:spcAft>
              <a:defRPr sz="3200">
                <a:solidFill>
                  <a:schemeClr val="tx1"/>
                </a:solidFill>
                <a:latin typeface="Times New Roman" charset="0"/>
                <a:ea typeface="ＭＳ Ｐゴシック" charset="0"/>
              </a:defRPr>
            </a:lvl9pPr>
          </a:lstStyle>
          <a:p>
            <a:pPr algn="just">
              <a:spcBef>
                <a:spcPct val="50000"/>
              </a:spcBef>
            </a:pPr>
            <a:r>
              <a:rPr lang="sq-AL" sz="2000" b="1">
                <a:solidFill>
                  <a:schemeClr val="bg1"/>
                </a:solidFill>
              </a:rPr>
              <a:t>Metoda empirike apo metoda e analizës kontabël</a:t>
            </a:r>
          </a:p>
          <a:p>
            <a:pPr algn="just">
              <a:spcBef>
                <a:spcPct val="50000"/>
              </a:spcBef>
              <a:buFontTx/>
              <a:buChar char="-"/>
            </a:pPr>
            <a:r>
              <a:rPr lang="sq-AL" sz="2000">
                <a:solidFill>
                  <a:schemeClr val="bg1"/>
                </a:solidFill>
              </a:rPr>
              <a:t>Përcaktimi i komponentit fiks me ndihmën e përvojës</a:t>
            </a:r>
          </a:p>
          <a:p>
            <a:pPr algn="just">
              <a:spcBef>
                <a:spcPct val="50000"/>
              </a:spcBef>
              <a:buFontTx/>
              <a:buChar char="-"/>
            </a:pPr>
            <a:r>
              <a:rPr lang="sq-AL" sz="2000">
                <a:solidFill>
                  <a:schemeClr val="bg1"/>
                </a:solidFill>
              </a:rPr>
              <a:t> Përcaktimi i komponentit fiks me ndihmën e koeficientit </a:t>
            </a:r>
          </a:p>
          <a:p>
            <a:pPr algn="just">
              <a:spcBef>
                <a:spcPct val="50000"/>
              </a:spcBef>
            </a:pPr>
            <a:r>
              <a:rPr lang="sq-AL" sz="2000">
                <a:solidFill>
                  <a:schemeClr val="bg1"/>
                </a:solidFill>
              </a:rPr>
              <a:t>   të reagibilitetit</a:t>
            </a:r>
          </a:p>
          <a:p>
            <a:pPr algn="just">
              <a:spcBef>
                <a:spcPct val="50000"/>
              </a:spcBef>
            </a:pPr>
            <a:endParaRPr lang="en-US" sz="2000">
              <a:solidFill>
                <a:schemeClr val="bg1"/>
              </a:solidFill>
            </a:endParaRPr>
          </a:p>
        </p:txBody>
      </p:sp>
      <p:sp>
        <p:nvSpPr>
          <p:cNvPr id="913412" name="Text Box 4" descr="30%"/>
          <p:cNvSpPr txBox="1">
            <a:spLocks noChangeArrowheads="1"/>
          </p:cNvSpPr>
          <p:nvPr/>
        </p:nvSpPr>
        <p:spPr bwMode="auto">
          <a:xfrm>
            <a:off x="1001713" y="4021138"/>
            <a:ext cx="7358062" cy="2032000"/>
          </a:xfrm>
          <a:prstGeom prst="rect">
            <a:avLst/>
          </a:prstGeom>
          <a:pattFill prst="pct30">
            <a:fgClr>
              <a:srgbClr val="33CC33"/>
            </a:fgClr>
            <a:bgClr>
              <a:schemeClr val="bg2"/>
            </a:bgClr>
          </a:pattFill>
          <a:ln w="9525">
            <a:miter lim="800000"/>
            <a:headEnd/>
            <a:tailEnd/>
          </a:ln>
          <a:scene3d>
            <a:camera prst="legacyObliqueTopLeft"/>
            <a:lightRig rig="legacyFlat3" dir="t"/>
          </a:scene3d>
          <a:sp3d extrusionH="430200" prstMaterial="legacyMatte">
            <a:bevelT w="13500" h="13500" prst="angle"/>
            <a:bevelB w="13500" h="13500" prst="angle"/>
            <a:extrusionClr>
              <a:srgbClr val="33CC33"/>
            </a:extrusionClr>
          </a:sp3d>
        </p:spPr>
        <p:txBody>
          <a:bodyPr wrap="none" anchor="ctr">
            <a:flatTx/>
          </a:bodyPr>
          <a:lstStyle>
            <a:lvl1pPr defTabSz="455613" eaLnBrk="0" hangingPunct="0">
              <a:defRPr sz="3200">
                <a:solidFill>
                  <a:schemeClr val="tx1"/>
                </a:solidFill>
                <a:latin typeface="Times New Roman" charset="0"/>
                <a:ea typeface="ＭＳ Ｐゴシック" charset="0"/>
              </a:defRPr>
            </a:lvl1pPr>
            <a:lvl2pPr marL="742950" indent="-285750" defTabSz="455613" eaLnBrk="0" hangingPunct="0">
              <a:defRPr sz="3200">
                <a:solidFill>
                  <a:schemeClr val="tx1"/>
                </a:solidFill>
                <a:latin typeface="Times New Roman" charset="0"/>
                <a:ea typeface="ＭＳ Ｐゴシック" charset="0"/>
              </a:defRPr>
            </a:lvl2pPr>
            <a:lvl3pPr marL="1143000" indent="-228600" defTabSz="455613" eaLnBrk="0" hangingPunct="0">
              <a:defRPr sz="3200">
                <a:solidFill>
                  <a:schemeClr val="tx1"/>
                </a:solidFill>
                <a:latin typeface="Times New Roman" charset="0"/>
                <a:ea typeface="ＭＳ Ｐゴシック" charset="0"/>
              </a:defRPr>
            </a:lvl3pPr>
            <a:lvl4pPr marL="1600200" indent="-228600" defTabSz="455613" eaLnBrk="0" hangingPunct="0">
              <a:defRPr sz="3200">
                <a:solidFill>
                  <a:schemeClr val="tx1"/>
                </a:solidFill>
                <a:latin typeface="Times New Roman" charset="0"/>
                <a:ea typeface="ＭＳ Ｐゴシック" charset="0"/>
              </a:defRPr>
            </a:lvl4pPr>
            <a:lvl5pPr marL="2057400" indent="-228600" defTabSz="455613" eaLnBrk="0" hangingPunct="0">
              <a:defRPr sz="3200">
                <a:solidFill>
                  <a:schemeClr val="tx1"/>
                </a:solidFill>
                <a:latin typeface="Times New Roman" charset="0"/>
                <a:ea typeface="ＭＳ Ｐゴシック" charset="0"/>
              </a:defRPr>
            </a:lvl5pPr>
            <a:lvl6pPr marL="2514600" indent="-228600" defTabSz="455613"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455613"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455613"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455613" eaLnBrk="0" fontAlgn="base" hangingPunct="0">
              <a:spcBef>
                <a:spcPct val="0"/>
              </a:spcBef>
              <a:spcAft>
                <a:spcPct val="0"/>
              </a:spcAft>
              <a:defRPr sz="3200">
                <a:solidFill>
                  <a:schemeClr val="tx1"/>
                </a:solidFill>
                <a:latin typeface="Times New Roman" charset="0"/>
                <a:ea typeface="ＭＳ Ｐゴシック" charset="0"/>
              </a:defRPr>
            </a:lvl9pPr>
          </a:lstStyle>
          <a:p>
            <a:pPr algn="just">
              <a:spcBef>
                <a:spcPct val="50000"/>
              </a:spcBef>
            </a:pPr>
            <a:r>
              <a:rPr lang="sq-AL" sz="2000" b="1"/>
              <a:t>Metoda matematikore</a:t>
            </a:r>
          </a:p>
          <a:p>
            <a:pPr algn="just">
              <a:spcBef>
                <a:spcPct val="50000"/>
              </a:spcBef>
              <a:buFontTx/>
              <a:buAutoNum type="arabicPeriod"/>
            </a:pPr>
            <a:r>
              <a:rPr lang="sq-AL" sz="2000"/>
              <a:t>Ndarja e komponentit fiks përmes interpolacionit</a:t>
            </a:r>
          </a:p>
          <a:p>
            <a:pPr algn="just">
              <a:spcBef>
                <a:spcPct val="50000"/>
              </a:spcBef>
              <a:buFontTx/>
              <a:buAutoNum type="arabicPeriod"/>
            </a:pPr>
            <a:r>
              <a:rPr lang="sq-AL" sz="2000"/>
              <a:t>Ndarja e komponentit fiks përmes kostove margjinale</a:t>
            </a:r>
          </a:p>
          <a:p>
            <a:pPr algn="just">
              <a:spcBef>
                <a:spcPct val="50000"/>
              </a:spcBef>
              <a:buFontTx/>
              <a:buAutoNum type="arabicPeriod"/>
            </a:pPr>
            <a:r>
              <a:rPr lang="sq-AL" sz="2000"/>
              <a:t>Ndarja e komponentit fiks përmes metodës së ekstremumeve</a:t>
            </a:r>
            <a:endParaRPr lang="en-US" sz="2000"/>
          </a:p>
        </p:txBody>
      </p:sp>
      <p:sp>
        <p:nvSpPr>
          <p:cNvPr id="97284" name="Rectangle 2"/>
          <p:cNvSpPr>
            <a:spLocks noGrp="1" noChangeArrowheads="1"/>
          </p:cNvSpPr>
          <p:nvPr>
            <p:ph type="title"/>
          </p:nvPr>
        </p:nvSpPr>
        <p:spPr/>
        <p:txBody>
          <a:bodyPr>
            <a:normAutofit fontScale="90000"/>
          </a:bodyPr>
          <a:lstStyle/>
          <a:p>
            <a:pPr eaLnBrk="1" hangingPunct="1"/>
            <a:r>
              <a:rPr lang="sq-AL" sz="4000">
                <a:latin typeface="Calibri" charset="0"/>
              </a:rPr>
              <a:t>Metodat për ndarjen e kostove të përziera</a:t>
            </a:r>
            <a:endParaRPr lang="en-US" sz="4000">
              <a:latin typeface="Calibri" charset="0"/>
            </a:endParaRPr>
          </a:p>
        </p:txBody>
      </p:sp>
    </p:spTree>
    <p:extLst>
      <p:ext uri="{BB962C8B-B14F-4D97-AF65-F5344CB8AC3E}">
        <p14:creationId xmlns:p14="http://schemas.microsoft.com/office/powerpoint/2010/main" val="3597692998"/>
      </p:ext>
    </p:extLst>
  </p:cSld>
  <p:clrMapOvr>
    <a:masterClrMapping/>
  </p:clrMapOvr>
  <p:transition xmlns:p14="http://schemas.microsoft.com/office/powerpoint/2010/main">
    <p:wip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913411"/>
                                        </p:tgtEl>
                                        <p:attrNameLst>
                                          <p:attrName>style.visibility</p:attrName>
                                        </p:attrNameLst>
                                      </p:cBhvr>
                                      <p:to>
                                        <p:strVal val="visible"/>
                                      </p:to>
                                    </p:set>
                                    <p:animEffect transition="in" filter="strips(downRight)">
                                      <p:cBhvr>
                                        <p:cTn id="7" dur="500"/>
                                        <p:tgtEl>
                                          <p:spTgt spid="913411"/>
                                        </p:tgtEl>
                                      </p:cBhvr>
                                    </p:animEffect>
                                  </p:childTnLst>
                                </p:cTn>
                              </p:par>
                            </p:childTnLst>
                          </p:cTn>
                        </p:par>
                        <p:par>
                          <p:cTn id="8" fill="hold" nodeType="afterGroup">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913412"/>
                                        </p:tgtEl>
                                        <p:attrNameLst>
                                          <p:attrName>style.visibility</p:attrName>
                                        </p:attrNameLst>
                                      </p:cBhvr>
                                      <p:to>
                                        <p:strVal val="visible"/>
                                      </p:to>
                                    </p:set>
                                    <p:animEffect transition="in" filter="strips(downRight)">
                                      <p:cBhvr>
                                        <p:cTn id="11" dur="500"/>
                                        <p:tgtEl>
                                          <p:spTgt spid="9134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3411" grpId="0" animBg="1" autoUpdateAnimBg="0"/>
      <p:bldP spid="913412"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023938" y="609600"/>
            <a:ext cx="7772400" cy="1143000"/>
          </a:xfrm>
        </p:spPr>
        <p:txBody>
          <a:bodyPr/>
          <a:lstStyle/>
          <a:p>
            <a:pPr eaLnBrk="1" hangingPunct="1"/>
            <a:r>
              <a:rPr lang="sq-AL" sz="3200">
                <a:latin typeface="Calibri" charset="0"/>
              </a:rPr>
              <a:t>Përcaktimi i komponentit fiks me ndihmën e përvojës</a:t>
            </a:r>
            <a:endParaRPr lang="en-US" sz="3200">
              <a:latin typeface="Calibri" charset="0"/>
            </a:endParaRPr>
          </a:p>
        </p:txBody>
      </p:sp>
      <p:sp>
        <p:nvSpPr>
          <p:cNvPr id="914435" name="Text Box 3"/>
          <p:cNvSpPr txBox="1">
            <a:spLocks noChangeArrowheads="1"/>
          </p:cNvSpPr>
          <p:nvPr/>
        </p:nvSpPr>
        <p:spPr bwMode="auto">
          <a:xfrm>
            <a:off x="1370013" y="2376488"/>
            <a:ext cx="6399212" cy="1554162"/>
          </a:xfrm>
          <a:prstGeom prst="rect">
            <a:avLst/>
          </a:prstGeom>
          <a:gradFill rotWithShape="0">
            <a:gsLst>
              <a:gs pos="0">
                <a:srgbClr val="CC3300"/>
              </a:gs>
              <a:gs pos="100000">
                <a:srgbClr val="5E1800"/>
              </a:gs>
            </a:gsLst>
            <a:path path="shape">
              <a:fillToRect l="50000" t="50000" r="50000" b="50000"/>
            </a:path>
          </a:gradFill>
          <a:ln w="12700">
            <a:solidFill>
              <a:srgbClr val="FFFF00"/>
            </a:solidFill>
            <a:miter lim="800000"/>
            <a:headEnd/>
            <a:tailEnd/>
          </a:ln>
        </p:spPr>
        <p:txBody>
          <a:bodyPr wrap="none"/>
          <a:lstStyle>
            <a:lvl1pPr defTabSz="455613" eaLnBrk="0" hangingPunct="0">
              <a:defRPr sz="3200">
                <a:solidFill>
                  <a:schemeClr val="tx1"/>
                </a:solidFill>
                <a:latin typeface="Times New Roman" charset="0"/>
                <a:ea typeface="ＭＳ Ｐゴシック" charset="0"/>
              </a:defRPr>
            </a:lvl1pPr>
            <a:lvl2pPr marL="742950" indent="-285750" defTabSz="455613" eaLnBrk="0" hangingPunct="0">
              <a:defRPr sz="3200">
                <a:solidFill>
                  <a:schemeClr val="tx1"/>
                </a:solidFill>
                <a:latin typeface="Times New Roman" charset="0"/>
                <a:ea typeface="ＭＳ Ｐゴシック" charset="0"/>
              </a:defRPr>
            </a:lvl2pPr>
            <a:lvl3pPr marL="1143000" indent="-228600" defTabSz="455613" eaLnBrk="0" hangingPunct="0">
              <a:defRPr sz="3200">
                <a:solidFill>
                  <a:schemeClr val="tx1"/>
                </a:solidFill>
                <a:latin typeface="Times New Roman" charset="0"/>
                <a:ea typeface="ＭＳ Ｐゴシック" charset="0"/>
              </a:defRPr>
            </a:lvl3pPr>
            <a:lvl4pPr marL="1600200" indent="-228600" defTabSz="455613" eaLnBrk="0" hangingPunct="0">
              <a:defRPr sz="3200">
                <a:solidFill>
                  <a:schemeClr val="tx1"/>
                </a:solidFill>
                <a:latin typeface="Times New Roman" charset="0"/>
                <a:ea typeface="ＭＳ Ｐゴシック" charset="0"/>
              </a:defRPr>
            </a:lvl4pPr>
            <a:lvl5pPr marL="2057400" indent="-228600" defTabSz="455613" eaLnBrk="0" hangingPunct="0">
              <a:defRPr sz="3200">
                <a:solidFill>
                  <a:schemeClr val="tx1"/>
                </a:solidFill>
                <a:latin typeface="Times New Roman" charset="0"/>
                <a:ea typeface="ＭＳ Ｐゴシック" charset="0"/>
              </a:defRPr>
            </a:lvl5pPr>
            <a:lvl6pPr marL="2514600" indent="-228600" defTabSz="455613"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455613"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455613"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455613" eaLnBrk="0" fontAlgn="base" hangingPunct="0">
              <a:spcBef>
                <a:spcPct val="0"/>
              </a:spcBef>
              <a:spcAft>
                <a:spcPct val="0"/>
              </a:spcAft>
              <a:defRPr sz="3200">
                <a:solidFill>
                  <a:schemeClr val="tx1"/>
                </a:solidFill>
                <a:latin typeface="Times New Roman" charset="0"/>
                <a:ea typeface="ＭＳ Ｐゴシック" charset="0"/>
              </a:defRPr>
            </a:lvl9pPr>
          </a:lstStyle>
          <a:p>
            <a:pPr algn="ctr">
              <a:buClr>
                <a:srgbClr val="FFFF00"/>
              </a:buClr>
              <a:buSzPct val="75000"/>
              <a:buFont typeface="Monotype Sorts" charset="0"/>
              <a:buNone/>
            </a:pPr>
            <a:r>
              <a:rPr lang="sq-AL">
                <a:solidFill>
                  <a:schemeClr val="bg1"/>
                </a:solidFill>
              </a:rPr>
              <a:t>Analisti i kostove përdorë </a:t>
            </a:r>
          </a:p>
          <a:p>
            <a:pPr algn="ctr">
              <a:buClr>
                <a:srgbClr val="FFFF00"/>
              </a:buClr>
              <a:buSzPct val="75000"/>
              <a:buFont typeface="Monotype Sorts" charset="0"/>
              <a:buNone/>
            </a:pPr>
            <a:r>
              <a:rPr lang="sq-AL">
                <a:solidFill>
                  <a:schemeClr val="bg1"/>
                </a:solidFill>
              </a:rPr>
              <a:t>eksperiencën e tij për të ndarë kostot </a:t>
            </a:r>
          </a:p>
          <a:p>
            <a:pPr algn="ctr">
              <a:buClr>
                <a:srgbClr val="FFFF00"/>
              </a:buClr>
              <a:buSzPct val="75000"/>
              <a:buFont typeface="Monotype Sorts" charset="0"/>
              <a:buNone/>
            </a:pPr>
            <a:r>
              <a:rPr lang="sq-AL">
                <a:solidFill>
                  <a:schemeClr val="bg1"/>
                </a:solidFill>
              </a:rPr>
              <a:t>totale në fikse dhe variabile</a:t>
            </a:r>
            <a:endParaRPr lang="en-US">
              <a:solidFill>
                <a:schemeClr val="bg1"/>
              </a:solidFill>
            </a:endParaRPr>
          </a:p>
        </p:txBody>
      </p:sp>
      <p:sp>
        <p:nvSpPr>
          <p:cNvPr id="914436" name="Text Box 4"/>
          <p:cNvSpPr txBox="1">
            <a:spLocks noChangeArrowheads="1"/>
          </p:cNvSpPr>
          <p:nvPr/>
        </p:nvSpPr>
        <p:spPr bwMode="auto">
          <a:xfrm>
            <a:off x="1370013" y="3930650"/>
            <a:ext cx="6399212" cy="639763"/>
          </a:xfrm>
          <a:prstGeom prst="rect">
            <a:avLst/>
          </a:prstGeom>
          <a:gradFill rotWithShape="0">
            <a:gsLst>
              <a:gs pos="0">
                <a:srgbClr val="33CC33"/>
              </a:gs>
              <a:gs pos="100000">
                <a:srgbClr val="185E18"/>
              </a:gs>
            </a:gsLst>
            <a:path path="shape">
              <a:fillToRect l="50000" t="50000" r="50000" b="50000"/>
            </a:path>
          </a:gradFill>
          <a:ln w="12700">
            <a:solidFill>
              <a:srgbClr val="FFFF00"/>
            </a:solidFill>
            <a:miter lim="800000"/>
            <a:headEnd/>
            <a:tailEnd/>
          </a:ln>
        </p:spPr>
        <p:txBody>
          <a:bodyPr wrap="none"/>
          <a:lstStyle>
            <a:lvl1pPr defTabSz="455613" eaLnBrk="0" hangingPunct="0">
              <a:defRPr sz="3200">
                <a:solidFill>
                  <a:schemeClr val="tx1"/>
                </a:solidFill>
                <a:latin typeface="Times New Roman" charset="0"/>
                <a:ea typeface="ＭＳ Ｐゴシック" charset="0"/>
              </a:defRPr>
            </a:lvl1pPr>
            <a:lvl2pPr marL="742950" indent="-285750" defTabSz="455613" eaLnBrk="0" hangingPunct="0">
              <a:defRPr sz="3200">
                <a:solidFill>
                  <a:schemeClr val="tx1"/>
                </a:solidFill>
                <a:latin typeface="Times New Roman" charset="0"/>
                <a:ea typeface="ＭＳ Ｐゴシック" charset="0"/>
              </a:defRPr>
            </a:lvl2pPr>
            <a:lvl3pPr marL="1143000" indent="-228600" defTabSz="455613" eaLnBrk="0" hangingPunct="0">
              <a:defRPr sz="3200">
                <a:solidFill>
                  <a:schemeClr val="tx1"/>
                </a:solidFill>
                <a:latin typeface="Times New Roman" charset="0"/>
                <a:ea typeface="ＭＳ Ｐゴシック" charset="0"/>
              </a:defRPr>
            </a:lvl3pPr>
            <a:lvl4pPr marL="1600200" indent="-228600" defTabSz="455613" eaLnBrk="0" hangingPunct="0">
              <a:defRPr sz="3200">
                <a:solidFill>
                  <a:schemeClr val="tx1"/>
                </a:solidFill>
                <a:latin typeface="Times New Roman" charset="0"/>
                <a:ea typeface="ＭＳ Ｐゴシック" charset="0"/>
              </a:defRPr>
            </a:lvl4pPr>
            <a:lvl5pPr marL="2057400" indent="-228600" defTabSz="455613" eaLnBrk="0" hangingPunct="0">
              <a:defRPr sz="3200">
                <a:solidFill>
                  <a:schemeClr val="tx1"/>
                </a:solidFill>
                <a:latin typeface="Times New Roman" charset="0"/>
                <a:ea typeface="ＭＳ Ｐゴシック" charset="0"/>
              </a:defRPr>
            </a:lvl5pPr>
            <a:lvl6pPr marL="2514600" indent="-228600" defTabSz="455613"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455613"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455613"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455613" eaLnBrk="0" fontAlgn="base" hangingPunct="0">
              <a:spcBef>
                <a:spcPct val="0"/>
              </a:spcBef>
              <a:spcAft>
                <a:spcPct val="0"/>
              </a:spcAft>
              <a:defRPr sz="3200">
                <a:solidFill>
                  <a:schemeClr val="tx1"/>
                </a:solidFill>
                <a:latin typeface="Times New Roman" charset="0"/>
                <a:ea typeface="ＭＳ Ｐゴシック" charset="0"/>
              </a:defRPr>
            </a:lvl9pPr>
          </a:lstStyle>
          <a:p>
            <a:pPr algn="ctr">
              <a:buClr>
                <a:srgbClr val="FFFF00"/>
              </a:buClr>
              <a:buSzPct val="75000"/>
              <a:buFont typeface="Monotype Sorts" charset="0"/>
              <a:buNone/>
            </a:pPr>
            <a:r>
              <a:rPr lang="sq-AL" dirty="0"/>
              <a:t>X</a:t>
            </a:r>
            <a:r>
              <a:rPr lang="en-US" dirty="0" smtClean="0"/>
              <a:t> </a:t>
            </a:r>
            <a:r>
              <a:rPr lang="en-US" dirty="0"/>
              <a:t>&amp; Co </a:t>
            </a:r>
            <a:r>
              <a:rPr lang="sq-AL" dirty="0"/>
              <a:t>shet programe </a:t>
            </a:r>
            <a:r>
              <a:rPr lang="en-US" dirty="0" err="1"/>
              <a:t>softw</a:t>
            </a:r>
            <a:r>
              <a:rPr lang="sq-AL" dirty="0"/>
              <a:t>e</a:t>
            </a:r>
            <a:r>
              <a:rPr lang="en-US" dirty="0"/>
              <a:t>r</a:t>
            </a:r>
            <a:r>
              <a:rPr lang="sq-AL" dirty="0"/>
              <a:t>i</a:t>
            </a:r>
          </a:p>
          <a:p>
            <a:pPr algn="ctr">
              <a:buClr>
                <a:srgbClr val="FFFF00"/>
              </a:buClr>
              <a:buSzPct val="75000"/>
              <a:buFont typeface="Monotype Sorts" charset="0"/>
              <a:buNone/>
            </a:pPr>
            <a:endParaRPr lang="sq-AL" dirty="0"/>
          </a:p>
          <a:p>
            <a:pPr algn="ctr">
              <a:buClr>
                <a:srgbClr val="FFFF00"/>
              </a:buClr>
              <a:buSzPct val="75000"/>
              <a:buFont typeface="Monotype Sorts" charset="0"/>
              <a:buNone/>
            </a:pPr>
            <a:endParaRPr lang="sq-AL" dirty="0"/>
          </a:p>
          <a:p>
            <a:pPr algn="ctr">
              <a:buClr>
                <a:srgbClr val="FFFF00"/>
              </a:buClr>
              <a:buSzPct val="75000"/>
              <a:buFont typeface="Monotype Sorts" charset="0"/>
              <a:buNone/>
            </a:pPr>
            <a:endParaRPr lang="sq-AL" dirty="0"/>
          </a:p>
          <a:p>
            <a:pPr algn="ctr">
              <a:buClr>
                <a:srgbClr val="FFFF00"/>
              </a:buClr>
              <a:buSzPct val="75000"/>
              <a:buFont typeface="Monotype Sorts" charset="0"/>
              <a:buNone/>
            </a:pPr>
            <a:endParaRPr lang="en-US" dirty="0"/>
          </a:p>
        </p:txBody>
      </p:sp>
      <p:sp>
        <p:nvSpPr>
          <p:cNvPr id="914437" name="Text Box 5"/>
          <p:cNvSpPr txBox="1">
            <a:spLocks noChangeArrowheads="1"/>
          </p:cNvSpPr>
          <p:nvPr/>
        </p:nvSpPr>
        <p:spPr bwMode="auto">
          <a:xfrm>
            <a:off x="1370013" y="4570413"/>
            <a:ext cx="6399212" cy="639762"/>
          </a:xfrm>
          <a:prstGeom prst="rect">
            <a:avLst/>
          </a:prstGeom>
          <a:gradFill rotWithShape="0">
            <a:gsLst>
              <a:gs pos="0">
                <a:srgbClr val="0066FF"/>
              </a:gs>
              <a:gs pos="100000">
                <a:srgbClr val="002F76"/>
              </a:gs>
            </a:gsLst>
            <a:path path="shape">
              <a:fillToRect l="50000" t="50000" r="50000" b="50000"/>
            </a:path>
          </a:gradFill>
          <a:ln w="12700">
            <a:solidFill>
              <a:srgbClr val="FFFF00"/>
            </a:solidFill>
            <a:miter lim="800000"/>
            <a:headEnd/>
            <a:tailEnd/>
          </a:ln>
        </p:spPr>
        <p:txBody>
          <a:bodyPr wrap="none"/>
          <a:lstStyle>
            <a:lvl1pPr defTabSz="455613" eaLnBrk="0" hangingPunct="0">
              <a:defRPr sz="3200">
                <a:solidFill>
                  <a:schemeClr val="tx1"/>
                </a:solidFill>
                <a:latin typeface="Times New Roman" charset="0"/>
                <a:ea typeface="ＭＳ Ｐゴシック" charset="0"/>
              </a:defRPr>
            </a:lvl1pPr>
            <a:lvl2pPr marL="742950" indent="-285750" defTabSz="455613" eaLnBrk="0" hangingPunct="0">
              <a:defRPr sz="3200">
                <a:solidFill>
                  <a:schemeClr val="tx1"/>
                </a:solidFill>
                <a:latin typeface="Times New Roman" charset="0"/>
                <a:ea typeface="ＭＳ Ｐゴシック" charset="0"/>
              </a:defRPr>
            </a:lvl2pPr>
            <a:lvl3pPr marL="1143000" indent="-228600" defTabSz="455613" eaLnBrk="0" hangingPunct="0">
              <a:defRPr sz="3200">
                <a:solidFill>
                  <a:schemeClr val="tx1"/>
                </a:solidFill>
                <a:latin typeface="Times New Roman" charset="0"/>
                <a:ea typeface="ＭＳ Ｐゴシック" charset="0"/>
              </a:defRPr>
            </a:lvl3pPr>
            <a:lvl4pPr marL="1600200" indent="-228600" defTabSz="455613" eaLnBrk="0" hangingPunct="0">
              <a:defRPr sz="3200">
                <a:solidFill>
                  <a:schemeClr val="tx1"/>
                </a:solidFill>
                <a:latin typeface="Times New Roman" charset="0"/>
                <a:ea typeface="ＭＳ Ｐゴシック" charset="0"/>
              </a:defRPr>
            </a:lvl4pPr>
            <a:lvl5pPr marL="2057400" indent="-228600" defTabSz="455613" eaLnBrk="0" hangingPunct="0">
              <a:defRPr sz="3200">
                <a:solidFill>
                  <a:schemeClr val="tx1"/>
                </a:solidFill>
                <a:latin typeface="Times New Roman" charset="0"/>
                <a:ea typeface="ＭＳ Ｐゴシック" charset="0"/>
              </a:defRPr>
            </a:lvl5pPr>
            <a:lvl6pPr marL="2514600" indent="-228600" defTabSz="455613"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455613"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455613"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455613" eaLnBrk="0" fontAlgn="base" hangingPunct="0">
              <a:spcBef>
                <a:spcPct val="0"/>
              </a:spcBef>
              <a:spcAft>
                <a:spcPct val="0"/>
              </a:spcAft>
              <a:defRPr sz="3200">
                <a:solidFill>
                  <a:schemeClr val="tx1"/>
                </a:solidFill>
                <a:latin typeface="Times New Roman" charset="0"/>
                <a:ea typeface="ＭＳ Ｐゴシック" charset="0"/>
              </a:defRPr>
            </a:lvl9pPr>
          </a:lstStyle>
          <a:p>
            <a:pPr algn="ctr">
              <a:buClr>
                <a:srgbClr val="FFFF00"/>
              </a:buClr>
              <a:buSzPct val="75000"/>
              <a:buFont typeface="Monotype Sorts" charset="0"/>
              <a:buNone/>
            </a:pPr>
            <a:r>
              <a:rPr lang="sq-AL"/>
              <a:t>Shitja totale</a:t>
            </a:r>
            <a:r>
              <a:rPr lang="en-US"/>
              <a:t> = €390</a:t>
            </a:r>
            <a:r>
              <a:rPr lang="sq-AL"/>
              <a:t>.</a:t>
            </a:r>
            <a:r>
              <a:rPr lang="en-US"/>
              <a:t>000</a:t>
            </a:r>
          </a:p>
        </p:txBody>
      </p:sp>
      <p:sp>
        <p:nvSpPr>
          <p:cNvPr id="914438" name="Text Box 6"/>
          <p:cNvSpPr txBox="1">
            <a:spLocks noChangeArrowheads="1"/>
          </p:cNvSpPr>
          <p:nvPr/>
        </p:nvSpPr>
        <p:spPr bwMode="auto">
          <a:xfrm>
            <a:off x="1370013" y="5210175"/>
            <a:ext cx="6399212" cy="639763"/>
          </a:xfrm>
          <a:prstGeom prst="rect">
            <a:avLst/>
          </a:prstGeom>
          <a:gradFill rotWithShape="0">
            <a:gsLst>
              <a:gs pos="0">
                <a:srgbClr val="FF9900"/>
              </a:gs>
              <a:gs pos="100000">
                <a:srgbClr val="764700"/>
              </a:gs>
            </a:gsLst>
            <a:path path="shape">
              <a:fillToRect l="50000" t="50000" r="50000" b="50000"/>
            </a:path>
          </a:gradFill>
          <a:ln w="12700">
            <a:solidFill>
              <a:srgbClr val="FFFF00"/>
            </a:solidFill>
            <a:miter lim="800000"/>
            <a:headEnd/>
            <a:tailEnd/>
          </a:ln>
        </p:spPr>
        <p:txBody>
          <a:bodyPr wrap="none"/>
          <a:lstStyle>
            <a:lvl1pPr defTabSz="455613" eaLnBrk="0" hangingPunct="0">
              <a:defRPr sz="3200">
                <a:solidFill>
                  <a:schemeClr val="tx1"/>
                </a:solidFill>
                <a:latin typeface="Times New Roman" charset="0"/>
                <a:ea typeface="ＭＳ Ｐゴシック" charset="0"/>
              </a:defRPr>
            </a:lvl1pPr>
            <a:lvl2pPr marL="742950" indent="-285750" defTabSz="455613" eaLnBrk="0" hangingPunct="0">
              <a:defRPr sz="3200">
                <a:solidFill>
                  <a:schemeClr val="tx1"/>
                </a:solidFill>
                <a:latin typeface="Times New Roman" charset="0"/>
                <a:ea typeface="ＭＳ Ｐゴシック" charset="0"/>
              </a:defRPr>
            </a:lvl2pPr>
            <a:lvl3pPr marL="1143000" indent="-228600" defTabSz="455613" eaLnBrk="0" hangingPunct="0">
              <a:defRPr sz="3200">
                <a:solidFill>
                  <a:schemeClr val="tx1"/>
                </a:solidFill>
                <a:latin typeface="Times New Roman" charset="0"/>
                <a:ea typeface="ＭＳ Ｐゴシック" charset="0"/>
              </a:defRPr>
            </a:lvl3pPr>
            <a:lvl4pPr marL="1600200" indent="-228600" defTabSz="455613" eaLnBrk="0" hangingPunct="0">
              <a:defRPr sz="3200">
                <a:solidFill>
                  <a:schemeClr val="tx1"/>
                </a:solidFill>
                <a:latin typeface="Times New Roman" charset="0"/>
                <a:ea typeface="ＭＳ Ｐゴシック" charset="0"/>
              </a:defRPr>
            </a:lvl4pPr>
            <a:lvl5pPr marL="2057400" indent="-228600" defTabSz="455613" eaLnBrk="0" hangingPunct="0">
              <a:defRPr sz="3200">
                <a:solidFill>
                  <a:schemeClr val="tx1"/>
                </a:solidFill>
                <a:latin typeface="Times New Roman" charset="0"/>
                <a:ea typeface="ＭＳ Ｐゴシック" charset="0"/>
              </a:defRPr>
            </a:lvl5pPr>
            <a:lvl6pPr marL="2514600" indent="-228600" defTabSz="455613"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455613"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455613"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455613" eaLnBrk="0" fontAlgn="base" hangingPunct="0">
              <a:spcBef>
                <a:spcPct val="0"/>
              </a:spcBef>
              <a:spcAft>
                <a:spcPct val="0"/>
              </a:spcAft>
              <a:defRPr sz="3200">
                <a:solidFill>
                  <a:schemeClr val="tx1"/>
                </a:solidFill>
                <a:latin typeface="Times New Roman" charset="0"/>
                <a:ea typeface="ＭＳ Ｐゴシック" charset="0"/>
              </a:defRPr>
            </a:lvl9pPr>
          </a:lstStyle>
          <a:p>
            <a:pPr algn="ctr">
              <a:buClr>
                <a:srgbClr val="FFFF00"/>
              </a:buClr>
              <a:buSzPct val="75000"/>
              <a:buFont typeface="Monotype Sorts" charset="0"/>
              <a:buNone/>
            </a:pPr>
            <a:r>
              <a:rPr lang="sq-AL"/>
              <a:t>Kompania shet </a:t>
            </a:r>
            <a:r>
              <a:rPr lang="en-US"/>
              <a:t>1</a:t>
            </a:r>
            <a:r>
              <a:rPr lang="sq-AL"/>
              <a:t>.</a:t>
            </a:r>
            <a:r>
              <a:rPr lang="en-US"/>
              <a:t>000 </a:t>
            </a:r>
            <a:r>
              <a:rPr lang="sq-AL"/>
              <a:t>programe</a:t>
            </a:r>
            <a:endParaRPr lang="en-US"/>
          </a:p>
        </p:txBody>
      </p:sp>
    </p:spTree>
    <p:extLst>
      <p:ext uri="{BB962C8B-B14F-4D97-AF65-F5344CB8AC3E}">
        <p14:creationId xmlns:p14="http://schemas.microsoft.com/office/powerpoint/2010/main" val="299268236"/>
      </p:ext>
    </p:extLst>
  </p:cSld>
  <p:clrMapOvr>
    <a:masterClrMapping/>
  </p:clrMapOvr>
  <p:transition xmlns:p14="http://schemas.microsoft.com/office/powerpoint/2010/main">
    <p:wip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14435"/>
                                        </p:tgtEl>
                                        <p:attrNameLst>
                                          <p:attrName>style.visibility</p:attrName>
                                        </p:attrNameLst>
                                      </p:cBhvr>
                                      <p:to>
                                        <p:strVal val="visible"/>
                                      </p:to>
                                    </p:set>
                                    <p:animEffect transition="in" filter="wipe(left)">
                                      <p:cBhvr>
                                        <p:cTn id="7" dur="500"/>
                                        <p:tgtEl>
                                          <p:spTgt spid="91443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14436"/>
                                        </p:tgtEl>
                                        <p:attrNameLst>
                                          <p:attrName>style.visibility</p:attrName>
                                        </p:attrNameLst>
                                      </p:cBhvr>
                                      <p:to>
                                        <p:strVal val="visible"/>
                                      </p:to>
                                    </p:set>
                                    <p:animEffect transition="in" filter="wipe(left)">
                                      <p:cBhvr>
                                        <p:cTn id="12" dur="500"/>
                                        <p:tgtEl>
                                          <p:spTgt spid="91443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14437"/>
                                        </p:tgtEl>
                                        <p:attrNameLst>
                                          <p:attrName>style.visibility</p:attrName>
                                        </p:attrNameLst>
                                      </p:cBhvr>
                                      <p:to>
                                        <p:strVal val="visible"/>
                                      </p:to>
                                    </p:set>
                                    <p:animEffect transition="in" filter="wipe(left)">
                                      <p:cBhvr>
                                        <p:cTn id="17" dur="500"/>
                                        <p:tgtEl>
                                          <p:spTgt spid="91443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14438"/>
                                        </p:tgtEl>
                                        <p:attrNameLst>
                                          <p:attrName>style.visibility</p:attrName>
                                        </p:attrNameLst>
                                      </p:cBhvr>
                                      <p:to>
                                        <p:strVal val="visible"/>
                                      </p:to>
                                    </p:set>
                                    <p:animEffect transition="in" filter="wipe(left)">
                                      <p:cBhvr>
                                        <p:cTn id="22" dur="500"/>
                                        <p:tgtEl>
                                          <p:spTgt spid="9144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4435" grpId="0" animBg="1" autoUpdateAnimBg="0"/>
      <p:bldP spid="914436" grpId="0" animBg="1" autoUpdateAnimBg="0"/>
      <p:bldP spid="914437" grpId="0" animBg="1" autoUpdateAnimBg="0"/>
      <p:bldP spid="914438"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3"/>
          <p:cNvSpPr txBox="1">
            <a:spLocks noChangeArrowheads="1"/>
          </p:cNvSpPr>
          <p:nvPr/>
        </p:nvSpPr>
        <p:spPr bwMode="auto">
          <a:xfrm>
            <a:off x="1370013" y="1919288"/>
            <a:ext cx="6399212" cy="639762"/>
          </a:xfrm>
          <a:prstGeom prst="rect">
            <a:avLst/>
          </a:prstGeom>
          <a:gradFill rotWithShape="0">
            <a:gsLst>
              <a:gs pos="0">
                <a:srgbClr val="CC3300"/>
              </a:gs>
              <a:gs pos="100000">
                <a:srgbClr val="5E1800"/>
              </a:gs>
            </a:gsLst>
            <a:path path="shape">
              <a:fillToRect l="50000" t="50000" r="50000" b="50000"/>
            </a:path>
          </a:gradFill>
          <a:ln w="12700">
            <a:solidFill>
              <a:srgbClr val="FFFF00"/>
            </a:solidFill>
            <a:miter lim="800000"/>
            <a:headEnd/>
            <a:tailEnd/>
          </a:ln>
        </p:spPr>
        <p:txBody>
          <a:bodyPr wrap="none"/>
          <a:lstStyle>
            <a:lvl1pPr defTabSz="455613" eaLnBrk="0" hangingPunct="0">
              <a:defRPr sz="3200">
                <a:solidFill>
                  <a:schemeClr val="tx1"/>
                </a:solidFill>
                <a:latin typeface="Times New Roman" charset="0"/>
                <a:ea typeface="ＭＳ Ｐゴシック" charset="0"/>
              </a:defRPr>
            </a:lvl1pPr>
            <a:lvl2pPr marL="742950" indent="-285750" defTabSz="455613" eaLnBrk="0" hangingPunct="0">
              <a:defRPr sz="3200">
                <a:solidFill>
                  <a:schemeClr val="tx1"/>
                </a:solidFill>
                <a:latin typeface="Times New Roman" charset="0"/>
                <a:ea typeface="ＭＳ Ｐゴシック" charset="0"/>
              </a:defRPr>
            </a:lvl2pPr>
            <a:lvl3pPr marL="1143000" indent="-228600" defTabSz="455613" eaLnBrk="0" hangingPunct="0">
              <a:defRPr sz="3200">
                <a:solidFill>
                  <a:schemeClr val="tx1"/>
                </a:solidFill>
                <a:latin typeface="Times New Roman" charset="0"/>
                <a:ea typeface="ＭＳ Ｐゴシック" charset="0"/>
              </a:defRPr>
            </a:lvl3pPr>
            <a:lvl4pPr marL="1600200" indent="-228600" defTabSz="455613" eaLnBrk="0" hangingPunct="0">
              <a:defRPr sz="3200">
                <a:solidFill>
                  <a:schemeClr val="tx1"/>
                </a:solidFill>
                <a:latin typeface="Times New Roman" charset="0"/>
                <a:ea typeface="ＭＳ Ｐゴシック" charset="0"/>
              </a:defRPr>
            </a:lvl4pPr>
            <a:lvl5pPr marL="2057400" indent="-228600" defTabSz="455613" eaLnBrk="0" hangingPunct="0">
              <a:defRPr sz="3200">
                <a:solidFill>
                  <a:schemeClr val="tx1"/>
                </a:solidFill>
                <a:latin typeface="Times New Roman" charset="0"/>
                <a:ea typeface="ＭＳ Ｐゴシック" charset="0"/>
              </a:defRPr>
            </a:lvl5pPr>
            <a:lvl6pPr marL="2514600" indent="-228600" defTabSz="455613"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455613"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455613"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455613" eaLnBrk="0" fontAlgn="base" hangingPunct="0">
              <a:spcBef>
                <a:spcPct val="0"/>
              </a:spcBef>
              <a:spcAft>
                <a:spcPct val="0"/>
              </a:spcAft>
              <a:defRPr sz="3200">
                <a:solidFill>
                  <a:schemeClr val="tx1"/>
                </a:solidFill>
                <a:latin typeface="Times New Roman" charset="0"/>
                <a:ea typeface="ＭＳ Ｐゴシック" charset="0"/>
              </a:defRPr>
            </a:lvl9pPr>
          </a:lstStyle>
          <a:p>
            <a:pPr algn="ctr">
              <a:buClr>
                <a:srgbClr val="FFFF00"/>
              </a:buClr>
              <a:buSzPct val="75000"/>
              <a:buFont typeface="Monotype Sorts" charset="0"/>
              <a:buNone/>
            </a:pPr>
            <a:r>
              <a:rPr lang="sq-AL">
                <a:solidFill>
                  <a:schemeClr val="bg1"/>
                </a:solidFill>
              </a:rPr>
              <a:t>KMSH</a:t>
            </a:r>
            <a:r>
              <a:rPr lang="en-US">
                <a:solidFill>
                  <a:schemeClr val="bg1"/>
                </a:solidFill>
              </a:rPr>
              <a:t> = €130</a:t>
            </a:r>
            <a:r>
              <a:rPr lang="sq-AL">
                <a:solidFill>
                  <a:schemeClr val="bg1"/>
                </a:solidFill>
              </a:rPr>
              <a:t>.</a:t>
            </a:r>
            <a:r>
              <a:rPr lang="en-US">
                <a:solidFill>
                  <a:schemeClr val="bg1"/>
                </a:solidFill>
              </a:rPr>
              <a:t>000</a:t>
            </a:r>
          </a:p>
        </p:txBody>
      </p:sp>
      <p:sp>
        <p:nvSpPr>
          <p:cNvPr id="915460" name="Text Box 4"/>
          <p:cNvSpPr txBox="1">
            <a:spLocks noChangeArrowheads="1"/>
          </p:cNvSpPr>
          <p:nvPr/>
        </p:nvSpPr>
        <p:spPr bwMode="auto">
          <a:xfrm>
            <a:off x="1370013" y="2559050"/>
            <a:ext cx="6399212" cy="639763"/>
          </a:xfrm>
          <a:prstGeom prst="rect">
            <a:avLst/>
          </a:prstGeom>
          <a:gradFill rotWithShape="0">
            <a:gsLst>
              <a:gs pos="0">
                <a:srgbClr val="33CC33"/>
              </a:gs>
              <a:gs pos="100000">
                <a:srgbClr val="185E18"/>
              </a:gs>
            </a:gsLst>
            <a:path path="shape">
              <a:fillToRect l="50000" t="50000" r="50000" b="50000"/>
            </a:path>
          </a:gradFill>
          <a:ln w="12700">
            <a:solidFill>
              <a:srgbClr val="FFFF00"/>
            </a:solidFill>
            <a:miter lim="800000"/>
            <a:headEnd/>
            <a:tailEnd/>
          </a:ln>
        </p:spPr>
        <p:txBody>
          <a:bodyPr wrap="none"/>
          <a:lstStyle>
            <a:lvl1pPr defTabSz="455613" eaLnBrk="0" hangingPunct="0">
              <a:defRPr sz="3200">
                <a:solidFill>
                  <a:schemeClr val="tx1"/>
                </a:solidFill>
                <a:latin typeface="Times New Roman" charset="0"/>
                <a:ea typeface="ＭＳ Ｐゴシック" charset="0"/>
              </a:defRPr>
            </a:lvl1pPr>
            <a:lvl2pPr marL="742950" indent="-285750" defTabSz="455613" eaLnBrk="0" hangingPunct="0">
              <a:defRPr sz="3200">
                <a:solidFill>
                  <a:schemeClr val="tx1"/>
                </a:solidFill>
                <a:latin typeface="Times New Roman" charset="0"/>
                <a:ea typeface="ＭＳ Ｐゴシック" charset="0"/>
              </a:defRPr>
            </a:lvl2pPr>
            <a:lvl3pPr marL="1143000" indent="-228600" defTabSz="455613" eaLnBrk="0" hangingPunct="0">
              <a:defRPr sz="3200">
                <a:solidFill>
                  <a:schemeClr val="tx1"/>
                </a:solidFill>
                <a:latin typeface="Times New Roman" charset="0"/>
                <a:ea typeface="ＭＳ Ｐゴシック" charset="0"/>
              </a:defRPr>
            </a:lvl3pPr>
            <a:lvl4pPr marL="1600200" indent="-228600" defTabSz="455613" eaLnBrk="0" hangingPunct="0">
              <a:defRPr sz="3200">
                <a:solidFill>
                  <a:schemeClr val="tx1"/>
                </a:solidFill>
                <a:latin typeface="Times New Roman" charset="0"/>
                <a:ea typeface="ＭＳ Ｐゴシック" charset="0"/>
              </a:defRPr>
            </a:lvl4pPr>
            <a:lvl5pPr marL="2057400" indent="-228600" defTabSz="455613" eaLnBrk="0" hangingPunct="0">
              <a:defRPr sz="3200">
                <a:solidFill>
                  <a:schemeClr val="tx1"/>
                </a:solidFill>
                <a:latin typeface="Times New Roman" charset="0"/>
                <a:ea typeface="ＭＳ Ｐゴシック" charset="0"/>
              </a:defRPr>
            </a:lvl5pPr>
            <a:lvl6pPr marL="2514600" indent="-228600" defTabSz="455613"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455613"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455613"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455613" eaLnBrk="0" fontAlgn="base" hangingPunct="0">
              <a:spcBef>
                <a:spcPct val="0"/>
              </a:spcBef>
              <a:spcAft>
                <a:spcPct val="0"/>
              </a:spcAft>
              <a:defRPr sz="3200">
                <a:solidFill>
                  <a:schemeClr val="tx1"/>
                </a:solidFill>
                <a:latin typeface="Times New Roman" charset="0"/>
                <a:ea typeface="ＭＳ Ｐゴシック" charset="0"/>
              </a:defRPr>
            </a:lvl9pPr>
          </a:lstStyle>
          <a:p>
            <a:pPr algn="ctr">
              <a:buClr>
                <a:srgbClr val="FFFF00"/>
              </a:buClr>
              <a:buSzPct val="75000"/>
              <a:buFont typeface="Monotype Sorts" charset="0"/>
              <a:buNone/>
            </a:pPr>
            <a:r>
              <a:rPr lang="sq-AL"/>
              <a:t>Paga e menaxherit</a:t>
            </a:r>
            <a:r>
              <a:rPr lang="en-US"/>
              <a:t> = €60</a:t>
            </a:r>
            <a:r>
              <a:rPr lang="sq-AL"/>
              <a:t>.</a:t>
            </a:r>
            <a:r>
              <a:rPr lang="en-US"/>
              <a:t>000</a:t>
            </a:r>
          </a:p>
        </p:txBody>
      </p:sp>
      <p:sp>
        <p:nvSpPr>
          <p:cNvPr id="915461" name="Text Box 5"/>
          <p:cNvSpPr txBox="1">
            <a:spLocks noChangeArrowheads="1"/>
          </p:cNvSpPr>
          <p:nvPr/>
        </p:nvSpPr>
        <p:spPr bwMode="auto">
          <a:xfrm>
            <a:off x="1370013" y="3200400"/>
            <a:ext cx="6399212" cy="639763"/>
          </a:xfrm>
          <a:prstGeom prst="rect">
            <a:avLst/>
          </a:prstGeom>
          <a:gradFill rotWithShape="0">
            <a:gsLst>
              <a:gs pos="0">
                <a:srgbClr val="0066FF"/>
              </a:gs>
              <a:gs pos="100000">
                <a:srgbClr val="002F76"/>
              </a:gs>
            </a:gsLst>
            <a:path path="shape">
              <a:fillToRect l="50000" t="50000" r="50000" b="50000"/>
            </a:path>
          </a:gradFill>
          <a:ln w="12700">
            <a:solidFill>
              <a:srgbClr val="FFFF00"/>
            </a:solidFill>
            <a:miter lim="800000"/>
            <a:headEnd/>
            <a:tailEnd/>
          </a:ln>
        </p:spPr>
        <p:txBody>
          <a:bodyPr wrap="none"/>
          <a:lstStyle>
            <a:lvl1pPr defTabSz="455613" eaLnBrk="0" hangingPunct="0">
              <a:defRPr sz="3200">
                <a:solidFill>
                  <a:schemeClr val="tx1"/>
                </a:solidFill>
                <a:latin typeface="Times New Roman" charset="0"/>
                <a:ea typeface="ＭＳ Ｐゴシック" charset="0"/>
              </a:defRPr>
            </a:lvl1pPr>
            <a:lvl2pPr marL="742950" indent="-285750" defTabSz="455613" eaLnBrk="0" hangingPunct="0">
              <a:defRPr sz="3200">
                <a:solidFill>
                  <a:schemeClr val="tx1"/>
                </a:solidFill>
                <a:latin typeface="Times New Roman" charset="0"/>
                <a:ea typeface="ＭＳ Ｐゴシック" charset="0"/>
              </a:defRPr>
            </a:lvl2pPr>
            <a:lvl3pPr marL="1143000" indent="-228600" defTabSz="455613" eaLnBrk="0" hangingPunct="0">
              <a:defRPr sz="3200">
                <a:solidFill>
                  <a:schemeClr val="tx1"/>
                </a:solidFill>
                <a:latin typeface="Times New Roman" charset="0"/>
                <a:ea typeface="ＭＳ Ｐゴシック" charset="0"/>
              </a:defRPr>
            </a:lvl3pPr>
            <a:lvl4pPr marL="1600200" indent="-228600" defTabSz="455613" eaLnBrk="0" hangingPunct="0">
              <a:defRPr sz="3200">
                <a:solidFill>
                  <a:schemeClr val="tx1"/>
                </a:solidFill>
                <a:latin typeface="Times New Roman" charset="0"/>
                <a:ea typeface="ＭＳ Ｐゴシック" charset="0"/>
              </a:defRPr>
            </a:lvl4pPr>
            <a:lvl5pPr marL="2057400" indent="-228600" defTabSz="455613" eaLnBrk="0" hangingPunct="0">
              <a:defRPr sz="3200">
                <a:solidFill>
                  <a:schemeClr val="tx1"/>
                </a:solidFill>
                <a:latin typeface="Times New Roman" charset="0"/>
                <a:ea typeface="ＭＳ Ｐゴシック" charset="0"/>
              </a:defRPr>
            </a:lvl5pPr>
            <a:lvl6pPr marL="2514600" indent="-228600" defTabSz="455613"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455613"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455613"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455613" eaLnBrk="0" fontAlgn="base" hangingPunct="0">
              <a:spcBef>
                <a:spcPct val="0"/>
              </a:spcBef>
              <a:spcAft>
                <a:spcPct val="0"/>
              </a:spcAft>
              <a:defRPr sz="3200">
                <a:solidFill>
                  <a:schemeClr val="tx1"/>
                </a:solidFill>
                <a:latin typeface="Times New Roman" charset="0"/>
                <a:ea typeface="ＭＳ Ｐゴシック" charset="0"/>
              </a:defRPr>
            </a:lvl9pPr>
          </a:lstStyle>
          <a:p>
            <a:pPr algn="ctr">
              <a:buClr>
                <a:srgbClr val="FFFF00"/>
              </a:buClr>
              <a:buSzPct val="75000"/>
              <a:buFont typeface="Monotype Sorts" charset="0"/>
              <a:buNone/>
            </a:pPr>
            <a:r>
              <a:rPr lang="sq-AL"/>
              <a:t>Paga e asistentes</a:t>
            </a:r>
            <a:r>
              <a:rPr lang="en-US"/>
              <a:t> = €29</a:t>
            </a:r>
            <a:r>
              <a:rPr lang="sq-AL"/>
              <a:t>.</a:t>
            </a:r>
            <a:r>
              <a:rPr lang="en-US"/>
              <a:t>000</a:t>
            </a:r>
          </a:p>
        </p:txBody>
      </p:sp>
      <p:sp>
        <p:nvSpPr>
          <p:cNvPr id="915462" name="Text Box 6"/>
          <p:cNvSpPr txBox="1">
            <a:spLocks noChangeArrowheads="1"/>
          </p:cNvSpPr>
          <p:nvPr/>
        </p:nvSpPr>
        <p:spPr bwMode="auto">
          <a:xfrm>
            <a:off x="1370013" y="3838575"/>
            <a:ext cx="6399212" cy="639763"/>
          </a:xfrm>
          <a:prstGeom prst="rect">
            <a:avLst/>
          </a:prstGeom>
          <a:gradFill rotWithShape="0">
            <a:gsLst>
              <a:gs pos="0">
                <a:srgbClr val="FF9900"/>
              </a:gs>
              <a:gs pos="100000">
                <a:srgbClr val="764700"/>
              </a:gs>
            </a:gsLst>
            <a:path path="shape">
              <a:fillToRect l="50000" t="50000" r="50000" b="50000"/>
            </a:path>
          </a:gradFill>
          <a:ln w="12700">
            <a:solidFill>
              <a:srgbClr val="FFFF00"/>
            </a:solidFill>
            <a:miter lim="800000"/>
            <a:headEnd/>
            <a:tailEnd/>
          </a:ln>
        </p:spPr>
        <p:txBody>
          <a:bodyPr wrap="none"/>
          <a:lstStyle>
            <a:lvl1pPr defTabSz="455613" eaLnBrk="0" hangingPunct="0">
              <a:defRPr sz="3200">
                <a:solidFill>
                  <a:schemeClr val="tx1"/>
                </a:solidFill>
                <a:latin typeface="Times New Roman" charset="0"/>
                <a:ea typeface="ＭＳ Ｐゴシック" charset="0"/>
              </a:defRPr>
            </a:lvl1pPr>
            <a:lvl2pPr marL="742950" indent="-285750" defTabSz="455613" eaLnBrk="0" hangingPunct="0">
              <a:defRPr sz="3200">
                <a:solidFill>
                  <a:schemeClr val="tx1"/>
                </a:solidFill>
                <a:latin typeface="Times New Roman" charset="0"/>
                <a:ea typeface="ＭＳ Ｐゴシック" charset="0"/>
              </a:defRPr>
            </a:lvl2pPr>
            <a:lvl3pPr marL="1143000" indent="-228600" defTabSz="455613" eaLnBrk="0" hangingPunct="0">
              <a:defRPr sz="3200">
                <a:solidFill>
                  <a:schemeClr val="tx1"/>
                </a:solidFill>
                <a:latin typeface="Times New Roman" charset="0"/>
                <a:ea typeface="ＭＳ Ｐゴシック" charset="0"/>
              </a:defRPr>
            </a:lvl3pPr>
            <a:lvl4pPr marL="1600200" indent="-228600" defTabSz="455613" eaLnBrk="0" hangingPunct="0">
              <a:defRPr sz="3200">
                <a:solidFill>
                  <a:schemeClr val="tx1"/>
                </a:solidFill>
                <a:latin typeface="Times New Roman" charset="0"/>
                <a:ea typeface="ＭＳ Ｐゴシック" charset="0"/>
              </a:defRPr>
            </a:lvl4pPr>
            <a:lvl5pPr marL="2057400" indent="-228600" defTabSz="455613" eaLnBrk="0" hangingPunct="0">
              <a:defRPr sz="3200">
                <a:solidFill>
                  <a:schemeClr val="tx1"/>
                </a:solidFill>
                <a:latin typeface="Times New Roman" charset="0"/>
                <a:ea typeface="ＭＳ Ｐゴシック" charset="0"/>
              </a:defRPr>
            </a:lvl5pPr>
            <a:lvl6pPr marL="2514600" indent="-228600" defTabSz="455613"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455613"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455613"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455613" eaLnBrk="0" fontAlgn="base" hangingPunct="0">
              <a:spcBef>
                <a:spcPct val="0"/>
              </a:spcBef>
              <a:spcAft>
                <a:spcPct val="0"/>
              </a:spcAft>
              <a:defRPr sz="3200">
                <a:solidFill>
                  <a:schemeClr val="tx1"/>
                </a:solidFill>
                <a:latin typeface="Times New Roman" charset="0"/>
                <a:ea typeface="ＭＳ Ｐゴシック" charset="0"/>
              </a:defRPr>
            </a:lvl9pPr>
          </a:lstStyle>
          <a:p>
            <a:pPr algn="ctr">
              <a:buClr>
                <a:srgbClr val="FFFF00"/>
              </a:buClr>
              <a:buSzPct val="75000"/>
              <a:buFont typeface="Monotype Sorts" charset="0"/>
              <a:buNone/>
            </a:pPr>
            <a:r>
              <a:rPr lang="sq-AL"/>
              <a:t>Komisioni</a:t>
            </a:r>
            <a:r>
              <a:rPr lang="en-US"/>
              <a:t> = 12% </a:t>
            </a:r>
            <a:r>
              <a:rPr lang="sq-AL"/>
              <a:t>nga shitja</a:t>
            </a:r>
            <a:endParaRPr lang="en-US"/>
          </a:p>
        </p:txBody>
      </p:sp>
      <p:sp>
        <p:nvSpPr>
          <p:cNvPr id="915463" name="Text Box 7"/>
          <p:cNvSpPr txBox="1">
            <a:spLocks noChangeArrowheads="1"/>
          </p:cNvSpPr>
          <p:nvPr/>
        </p:nvSpPr>
        <p:spPr bwMode="auto">
          <a:xfrm>
            <a:off x="1370013" y="4478338"/>
            <a:ext cx="6399212" cy="639762"/>
          </a:xfrm>
          <a:prstGeom prst="rect">
            <a:avLst/>
          </a:prstGeom>
          <a:gradFill rotWithShape="0">
            <a:gsLst>
              <a:gs pos="0">
                <a:srgbClr val="0066FF"/>
              </a:gs>
              <a:gs pos="100000">
                <a:srgbClr val="002F76"/>
              </a:gs>
            </a:gsLst>
            <a:path path="shape">
              <a:fillToRect l="50000" t="50000" r="50000" b="50000"/>
            </a:path>
          </a:gradFill>
          <a:ln w="12700">
            <a:solidFill>
              <a:srgbClr val="FFFF00"/>
            </a:solidFill>
            <a:miter lim="800000"/>
            <a:headEnd/>
            <a:tailEnd/>
          </a:ln>
        </p:spPr>
        <p:txBody>
          <a:bodyPr wrap="none"/>
          <a:lstStyle>
            <a:lvl1pPr defTabSz="455613" eaLnBrk="0" hangingPunct="0">
              <a:defRPr sz="3200">
                <a:solidFill>
                  <a:schemeClr val="tx1"/>
                </a:solidFill>
                <a:latin typeface="Times New Roman" charset="0"/>
                <a:ea typeface="ＭＳ Ｐゴシック" charset="0"/>
              </a:defRPr>
            </a:lvl1pPr>
            <a:lvl2pPr marL="742950" indent="-285750" defTabSz="455613" eaLnBrk="0" hangingPunct="0">
              <a:defRPr sz="3200">
                <a:solidFill>
                  <a:schemeClr val="tx1"/>
                </a:solidFill>
                <a:latin typeface="Times New Roman" charset="0"/>
                <a:ea typeface="ＭＳ Ｐゴシック" charset="0"/>
              </a:defRPr>
            </a:lvl2pPr>
            <a:lvl3pPr marL="1143000" indent="-228600" defTabSz="455613" eaLnBrk="0" hangingPunct="0">
              <a:defRPr sz="3200">
                <a:solidFill>
                  <a:schemeClr val="tx1"/>
                </a:solidFill>
                <a:latin typeface="Times New Roman" charset="0"/>
                <a:ea typeface="ＭＳ Ｐゴシック" charset="0"/>
              </a:defRPr>
            </a:lvl3pPr>
            <a:lvl4pPr marL="1600200" indent="-228600" defTabSz="455613" eaLnBrk="0" hangingPunct="0">
              <a:defRPr sz="3200">
                <a:solidFill>
                  <a:schemeClr val="tx1"/>
                </a:solidFill>
                <a:latin typeface="Times New Roman" charset="0"/>
                <a:ea typeface="ＭＳ Ｐゴシック" charset="0"/>
              </a:defRPr>
            </a:lvl4pPr>
            <a:lvl5pPr marL="2057400" indent="-228600" defTabSz="455613" eaLnBrk="0" hangingPunct="0">
              <a:defRPr sz="3200">
                <a:solidFill>
                  <a:schemeClr val="tx1"/>
                </a:solidFill>
                <a:latin typeface="Times New Roman" charset="0"/>
                <a:ea typeface="ＭＳ Ｐゴシック" charset="0"/>
              </a:defRPr>
            </a:lvl5pPr>
            <a:lvl6pPr marL="2514600" indent="-228600" defTabSz="455613"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455613"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455613"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455613" eaLnBrk="0" fontAlgn="base" hangingPunct="0">
              <a:spcBef>
                <a:spcPct val="0"/>
              </a:spcBef>
              <a:spcAft>
                <a:spcPct val="0"/>
              </a:spcAft>
              <a:defRPr sz="3200">
                <a:solidFill>
                  <a:schemeClr val="tx1"/>
                </a:solidFill>
                <a:latin typeface="Times New Roman" charset="0"/>
                <a:ea typeface="ＭＳ Ｐゴシック" charset="0"/>
              </a:defRPr>
            </a:lvl9pPr>
          </a:lstStyle>
          <a:p>
            <a:pPr algn="ctr">
              <a:buClr>
                <a:srgbClr val="FFFF00"/>
              </a:buClr>
              <a:buSzPct val="75000"/>
              <a:buFont typeface="Monotype Sorts" charset="0"/>
              <a:buNone/>
            </a:pPr>
            <a:r>
              <a:rPr lang="sq-AL"/>
              <a:t>Çfarë janë kostot fikse totale</a:t>
            </a:r>
            <a:r>
              <a:rPr lang="en-US"/>
              <a:t>?</a:t>
            </a:r>
          </a:p>
        </p:txBody>
      </p:sp>
      <p:sp>
        <p:nvSpPr>
          <p:cNvPr id="915464" name="Text Box 8"/>
          <p:cNvSpPr txBox="1">
            <a:spLocks noChangeArrowheads="1"/>
          </p:cNvSpPr>
          <p:nvPr/>
        </p:nvSpPr>
        <p:spPr bwMode="auto">
          <a:xfrm>
            <a:off x="1370013" y="5118100"/>
            <a:ext cx="6399212" cy="639763"/>
          </a:xfrm>
          <a:prstGeom prst="rect">
            <a:avLst/>
          </a:prstGeom>
          <a:gradFill rotWithShape="0">
            <a:gsLst>
              <a:gs pos="0">
                <a:srgbClr val="33CC33"/>
              </a:gs>
              <a:gs pos="100000">
                <a:srgbClr val="185E18"/>
              </a:gs>
            </a:gsLst>
            <a:path path="shape">
              <a:fillToRect l="50000" t="50000" r="50000" b="50000"/>
            </a:path>
          </a:gradFill>
          <a:ln w="12700">
            <a:solidFill>
              <a:srgbClr val="FFFF00"/>
            </a:solidFill>
            <a:miter lim="800000"/>
            <a:headEnd/>
            <a:tailEnd/>
          </a:ln>
        </p:spPr>
        <p:txBody>
          <a:bodyPr wrap="none"/>
          <a:lstStyle>
            <a:lvl1pPr defTabSz="455613" eaLnBrk="0" hangingPunct="0">
              <a:defRPr sz="3200">
                <a:solidFill>
                  <a:schemeClr val="tx1"/>
                </a:solidFill>
                <a:latin typeface="Times New Roman" charset="0"/>
                <a:ea typeface="ＭＳ Ｐゴシック" charset="0"/>
              </a:defRPr>
            </a:lvl1pPr>
            <a:lvl2pPr marL="742950" indent="-285750" defTabSz="455613" eaLnBrk="0" hangingPunct="0">
              <a:defRPr sz="3200">
                <a:solidFill>
                  <a:schemeClr val="tx1"/>
                </a:solidFill>
                <a:latin typeface="Times New Roman" charset="0"/>
                <a:ea typeface="ＭＳ Ｐゴシック" charset="0"/>
              </a:defRPr>
            </a:lvl2pPr>
            <a:lvl3pPr marL="1143000" indent="-228600" defTabSz="455613" eaLnBrk="0" hangingPunct="0">
              <a:defRPr sz="3200">
                <a:solidFill>
                  <a:schemeClr val="tx1"/>
                </a:solidFill>
                <a:latin typeface="Times New Roman" charset="0"/>
                <a:ea typeface="ＭＳ Ｐゴシック" charset="0"/>
              </a:defRPr>
            </a:lvl3pPr>
            <a:lvl4pPr marL="1600200" indent="-228600" defTabSz="455613" eaLnBrk="0" hangingPunct="0">
              <a:defRPr sz="3200">
                <a:solidFill>
                  <a:schemeClr val="tx1"/>
                </a:solidFill>
                <a:latin typeface="Times New Roman" charset="0"/>
                <a:ea typeface="ＭＳ Ｐゴシック" charset="0"/>
              </a:defRPr>
            </a:lvl4pPr>
            <a:lvl5pPr marL="2057400" indent="-228600" defTabSz="455613" eaLnBrk="0" hangingPunct="0">
              <a:defRPr sz="3200">
                <a:solidFill>
                  <a:schemeClr val="tx1"/>
                </a:solidFill>
                <a:latin typeface="Times New Roman" charset="0"/>
                <a:ea typeface="ＭＳ Ｐゴシック" charset="0"/>
              </a:defRPr>
            </a:lvl5pPr>
            <a:lvl6pPr marL="2514600" indent="-228600" defTabSz="455613"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455613"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455613"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455613" eaLnBrk="0" fontAlgn="base" hangingPunct="0">
              <a:spcBef>
                <a:spcPct val="0"/>
              </a:spcBef>
              <a:spcAft>
                <a:spcPct val="0"/>
              </a:spcAft>
              <a:defRPr sz="3200">
                <a:solidFill>
                  <a:schemeClr val="tx1"/>
                </a:solidFill>
                <a:latin typeface="Times New Roman" charset="0"/>
                <a:ea typeface="ＭＳ Ｐゴシック" charset="0"/>
              </a:defRPr>
            </a:lvl9pPr>
          </a:lstStyle>
          <a:p>
            <a:pPr algn="ctr">
              <a:buClr>
                <a:srgbClr val="FFFF00"/>
              </a:buClr>
              <a:buSzPct val="75000"/>
              <a:buFont typeface="Monotype Sorts" charset="0"/>
              <a:buNone/>
            </a:pPr>
            <a:r>
              <a:rPr lang="en-US"/>
              <a:t>€60</a:t>
            </a:r>
            <a:r>
              <a:rPr lang="sq-AL"/>
              <a:t>.</a:t>
            </a:r>
            <a:r>
              <a:rPr lang="en-US"/>
              <a:t>000 + €29</a:t>
            </a:r>
            <a:r>
              <a:rPr lang="sq-AL"/>
              <a:t>.</a:t>
            </a:r>
            <a:r>
              <a:rPr lang="en-US"/>
              <a:t>000 = €89</a:t>
            </a:r>
            <a:r>
              <a:rPr lang="sq-AL"/>
              <a:t>.</a:t>
            </a:r>
            <a:r>
              <a:rPr lang="en-US"/>
              <a:t>000</a:t>
            </a:r>
          </a:p>
        </p:txBody>
      </p:sp>
      <p:sp>
        <p:nvSpPr>
          <p:cNvPr id="915465" name="Text Box 9"/>
          <p:cNvSpPr txBox="1">
            <a:spLocks noChangeArrowheads="1"/>
          </p:cNvSpPr>
          <p:nvPr/>
        </p:nvSpPr>
        <p:spPr bwMode="auto">
          <a:xfrm>
            <a:off x="1370013" y="5761038"/>
            <a:ext cx="6399212" cy="639762"/>
          </a:xfrm>
          <a:prstGeom prst="rect">
            <a:avLst/>
          </a:prstGeom>
          <a:gradFill rotWithShape="0">
            <a:gsLst>
              <a:gs pos="0">
                <a:srgbClr val="CC3300"/>
              </a:gs>
              <a:gs pos="100000">
                <a:srgbClr val="5E1800"/>
              </a:gs>
            </a:gsLst>
            <a:path path="shape">
              <a:fillToRect l="50000" t="50000" r="50000" b="50000"/>
            </a:path>
          </a:gradFill>
          <a:ln w="12700">
            <a:solidFill>
              <a:srgbClr val="FFFF00"/>
            </a:solidFill>
            <a:miter lim="800000"/>
            <a:headEnd/>
            <a:tailEnd/>
          </a:ln>
        </p:spPr>
        <p:txBody>
          <a:bodyPr wrap="none"/>
          <a:lstStyle>
            <a:lvl1pPr defTabSz="455613" eaLnBrk="0" hangingPunct="0">
              <a:defRPr sz="3200">
                <a:solidFill>
                  <a:schemeClr val="tx1"/>
                </a:solidFill>
                <a:latin typeface="Times New Roman" charset="0"/>
                <a:ea typeface="ＭＳ Ｐゴシック" charset="0"/>
              </a:defRPr>
            </a:lvl1pPr>
            <a:lvl2pPr marL="742950" indent="-285750" defTabSz="455613" eaLnBrk="0" hangingPunct="0">
              <a:defRPr sz="3200">
                <a:solidFill>
                  <a:schemeClr val="tx1"/>
                </a:solidFill>
                <a:latin typeface="Times New Roman" charset="0"/>
                <a:ea typeface="ＭＳ Ｐゴシック" charset="0"/>
              </a:defRPr>
            </a:lvl2pPr>
            <a:lvl3pPr marL="1143000" indent="-228600" defTabSz="455613" eaLnBrk="0" hangingPunct="0">
              <a:defRPr sz="3200">
                <a:solidFill>
                  <a:schemeClr val="tx1"/>
                </a:solidFill>
                <a:latin typeface="Times New Roman" charset="0"/>
                <a:ea typeface="ＭＳ Ｐゴシック" charset="0"/>
              </a:defRPr>
            </a:lvl3pPr>
            <a:lvl4pPr marL="1600200" indent="-228600" defTabSz="455613" eaLnBrk="0" hangingPunct="0">
              <a:defRPr sz="3200">
                <a:solidFill>
                  <a:schemeClr val="tx1"/>
                </a:solidFill>
                <a:latin typeface="Times New Roman" charset="0"/>
                <a:ea typeface="ＭＳ Ｐゴシック" charset="0"/>
              </a:defRPr>
            </a:lvl4pPr>
            <a:lvl5pPr marL="2057400" indent="-228600" defTabSz="455613" eaLnBrk="0" hangingPunct="0">
              <a:defRPr sz="3200">
                <a:solidFill>
                  <a:schemeClr val="tx1"/>
                </a:solidFill>
                <a:latin typeface="Times New Roman" charset="0"/>
                <a:ea typeface="ＭＳ Ｐゴシック" charset="0"/>
              </a:defRPr>
            </a:lvl5pPr>
            <a:lvl6pPr marL="2514600" indent="-228600" defTabSz="455613"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455613"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455613"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455613" eaLnBrk="0" fontAlgn="base" hangingPunct="0">
              <a:spcBef>
                <a:spcPct val="0"/>
              </a:spcBef>
              <a:spcAft>
                <a:spcPct val="0"/>
              </a:spcAft>
              <a:defRPr sz="3200">
                <a:solidFill>
                  <a:schemeClr val="tx1"/>
                </a:solidFill>
                <a:latin typeface="Times New Roman" charset="0"/>
                <a:ea typeface="ＭＳ Ｐゴシック" charset="0"/>
              </a:defRPr>
            </a:lvl9pPr>
          </a:lstStyle>
          <a:p>
            <a:pPr algn="ctr">
              <a:buClr>
                <a:srgbClr val="FFFF00"/>
              </a:buClr>
              <a:buSzPct val="75000"/>
              <a:buFont typeface="Monotype Sorts" charset="0"/>
              <a:buNone/>
            </a:pPr>
            <a:r>
              <a:rPr lang="sq-AL" sz="2000">
                <a:solidFill>
                  <a:schemeClr val="bg1"/>
                </a:solidFill>
              </a:rPr>
              <a:t>Çfarë janë kostot fikse për njësi të shitur</a:t>
            </a:r>
            <a:r>
              <a:rPr lang="en-US" sz="2000">
                <a:solidFill>
                  <a:schemeClr val="bg1"/>
                </a:solidFill>
              </a:rPr>
              <a:t>?</a:t>
            </a:r>
          </a:p>
        </p:txBody>
      </p:sp>
      <p:sp>
        <p:nvSpPr>
          <p:cNvPr id="11273" name="Rectangle 2"/>
          <p:cNvSpPr>
            <a:spLocks noGrp="1" noChangeArrowheads="1"/>
          </p:cNvSpPr>
          <p:nvPr>
            <p:ph type="title"/>
          </p:nvPr>
        </p:nvSpPr>
        <p:spPr>
          <a:xfrm>
            <a:off x="1023938" y="609600"/>
            <a:ext cx="7772400" cy="1143000"/>
          </a:xfrm>
        </p:spPr>
        <p:txBody>
          <a:bodyPr/>
          <a:lstStyle/>
          <a:p>
            <a:pPr eaLnBrk="1" hangingPunct="1"/>
            <a:r>
              <a:rPr lang="sq-AL" sz="3200">
                <a:latin typeface="Calibri" charset="0"/>
              </a:rPr>
              <a:t>Përcaktimi i komponentit fiks me ndihmën e përvojës</a:t>
            </a:r>
            <a:endParaRPr lang="en-US" sz="3200">
              <a:latin typeface="Calibri" charset="0"/>
            </a:endParaRPr>
          </a:p>
        </p:txBody>
      </p:sp>
    </p:spTree>
    <p:extLst>
      <p:ext uri="{BB962C8B-B14F-4D97-AF65-F5344CB8AC3E}">
        <p14:creationId xmlns:p14="http://schemas.microsoft.com/office/powerpoint/2010/main" val="39262607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15460"/>
                                        </p:tgtEl>
                                        <p:attrNameLst>
                                          <p:attrName>style.visibility</p:attrName>
                                        </p:attrNameLst>
                                      </p:cBhvr>
                                      <p:to>
                                        <p:strVal val="visible"/>
                                      </p:to>
                                    </p:set>
                                    <p:animEffect transition="in" filter="wipe(left)">
                                      <p:cBhvr>
                                        <p:cTn id="7" dur="500"/>
                                        <p:tgtEl>
                                          <p:spTgt spid="915460"/>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15461"/>
                                        </p:tgtEl>
                                        <p:attrNameLst>
                                          <p:attrName>style.visibility</p:attrName>
                                        </p:attrNameLst>
                                      </p:cBhvr>
                                      <p:to>
                                        <p:strVal val="visible"/>
                                      </p:to>
                                    </p:set>
                                    <p:animEffect transition="in" filter="wipe(left)">
                                      <p:cBhvr>
                                        <p:cTn id="11" dur="500"/>
                                        <p:tgtEl>
                                          <p:spTgt spid="915461"/>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915462"/>
                                        </p:tgtEl>
                                        <p:attrNameLst>
                                          <p:attrName>style.visibility</p:attrName>
                                        </p:attrNameLst>
                                      </p:cBhvr>
                                      <p:to>
                                        <p:strVal val="visible"/>
                                      </p:to>
                                    </p:set>
                                    <p:animEffect transition="in" filter="wipe(left)">
                                      <p:cBhvr>
                                        <p:cTn id="15" dur="500"/>
                                        <p:tgtEl>
                                          <p:spTgt spid="915462"/>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915463"/>
                                        </p:tgtEl>
                                        <p:attrNameLst>
                                          <p:attrName>style.visibility</p:attrName>
                                        </p:attrNameLst>
                                      </p:cBhvr>
                                      <p:to>
                                        <p:strVal val="visible"/>
                                      </p:to>
                                    </p:set>
                                    <p:animEffect transition="in" filter="wipe(left)">
                                      <p:cBhvr>
                                        <p:cTn id="19" dur="500"/>
                                        <p:tgtEl>
                                          <p:spTgt spid="915463"/>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915464"/>
                                        </p:tgtEl>
                                        <p:attrNameLst>
                                          <p:attrName>style.visibility</p:attrName>
                                        </p:attrNameLst>
                                      </p:cBhvr>
                                      <p:to>
                                        <p:strVal val="visible"/>
                                      </p:to>
                                    </p:set>
                                    <p:animEffect transition="in" filter="wipe(left)">
                                      <p:cBhvr>
                                        <p:cTn id="23" dur="500"/>
                                        <p:tgtEl>
                                          <p:spTgt spid="915464"/>
                                        </p:tgtEl>
                                      </p:cBhvr>
                                    </p:animEffect>
                                  </p:childTnLst>
                                </p:cTn>
                              </p:par>
                            </p:childTnLst>
                          </p:cTn>
                        </p:par>
                        <p:par>
                          <p:cTn id="24" fill="hold" nodeType="afterGroup">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915465"/>
                                        </p:tgtEl>
                                        <p:attrNameLst>
                                          <p:attrName>style.visibility</p:attrName>
                                        </p:attrNameLst>
                                      </p:cBhvr>
                                      <p:to>
                                        <p:strVal val="visible"/>
                                      </p:to>
                                    </p:set>
                                    <p:animEffect transition="in" filter="wipe(left)">
                                      <p:cBhvr>
                                        <p:cTn id="27" dur="500"/>
                                        <p:tgtEl>
                                          <p:spTgt spid="9154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5460" grpId="0" animBg="1" autoUpdateAnimBg="0"/>
      <p:bldP spid="915461" grpId="0" animBg="1" autoUpdateAnimBg="0"/>
      <p:bldP spid="915462" grpId="0" animBg="1" autoUpdateAnimBg="0"/>
      <p:bldP spid="915463" grpId="0" animBg="1" autoUpdateAnimBg="0"/>
      <p:bldP spid="915464" grpId="0" animBg="1" autoUpdateAnimBg="0"/>
      <p:bldP spid="915465"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Grp="1" noChangeArrowheads="1"/>
          </p:cNvSpPr>
          <p:nvPr>
            <p:ph type="title"/>
          </p:nvPr>
        </p:nvSpPr>
        <p:spPr bwMode="auto">
          <a:prstGeom prst="rect">
            <a:avLst/>
          </a:prstGeom>
          <a:noFill/>
          <a:ln w="9525">
            <a:noFill/>
            <a:miter lim="800000"/>
            <a:headEnd/>
            <a:tailEnd/>
          </a:ln>
        </p:spPr>
        <p:txBody>
          <a:bodyPr anchor="b"/>
          <a:lstStyle>
            <a:lvl1pPr eaLnBrk="0" hangingPunct="0">
              <a:defRPr sz="3200">
                <a:solidFill>
                  <a:schemeClr val="tx1"/>
                </a:solidFill>
                <a:latin typeface="Times New Roman" charset="0"/>
                <a:ea typeface="ＭＳ Ｐゴシック" charset="0"/>
              </a:defRPr>
            </a:lvl1pPr>
            <a:lvl2pPr marL="742950" indent="-285750" eaLnBrk="0" hangingPunct="0">
              <a:defRPr sz="3200">
                <a:solidFill>
                  <a:schemeClr val="tx1"/>
                </a:solidFill>
                <a:latin typeface="Times New Roman" charset="0"/>
                <a:ea typeface="ＭＳ Ｐゴシック" charset="0"/>
              </a:defRPr>
            </a:lvl2pPr>
            <a:lvl3pPr marL="1143000" indent="-228600" eaLnBrk="0" hangingPunct="0">
              <a:defRPr sz="3200">
                <a:solidFill>
                  <a:schemeClr val="tx1"/>
                </a:solidFill>
                <a:latin typeface="Times New Roman" charset="0"/>
                <a:ea typeface="ＭＳ Ｐゴシック" charset="0"/>
              </a:defRPr>
            </a:lvl3pPr>
            <a:lvl4pPr marL="1600200" indent="-228600" eaLnBrk="0" hangingPunct="0">
              <a:defRPr sz="3200">
                <a:solidFill>
                  <a:schemeClr val="tx1"/>
                </a:solidFill>
                <a:latin typeface="Times New Roman" charset="0"/>
                <a:ea typeface="ＭＳ Ｐゴシック" charset="0"/>
              </a:defRPr>
            </a:lvl4pPr>
            <a:lvl5pPr marL="2057400" indent="-228600" eaLnBrk="0" hangingPunct="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eaLnBrk="1" hangingPunct="1"/>
            <a:r>
              <a:rPr lang="sq-AL" dirty="0">
                <a:solidFill>
                  <a:schemeClr val="tx2"/>
                </a:solidFill>
                <a:latin typeface="Calibri" charset="0"/>
              </a:rPr>
              <a:t>Shembull i përcaktimit të komponentit fiks me ndihmën e koeficientit të reagibilitetit</a:t>
            </a:r>
            <a:endParaRPr lang="en-US" dirty="0">
              <a:solidFill>
                <a:schemeClr val="tx2"/>
              </a:solidFill>
              <a:latin typeface="Calibri" charset="0"/>
            </a:endParaRPr>
          </a:p>
        </p:txBody>
      </p:sp>
      <p:sp>
        <p:nvSpPr>
          <p:cNvPr id="4" name="Rectangle 3"/>
          <p:cNvSpPr txBox="1">
            <a:spLocks noChangeArrowheads="1"/>
          </p:cNvSpPr>
          <p:nvPr/>
        </p:nvSpPr>
        <p:spPr>
          <a:xfrm>
            <a:off x="652463" y="1698625"/>
            <a:ext cx="8302625" cy="4586288"/>
          </a:xfrm>
          <a:prstGeom prst="rect">
            <a:avLst/>
          </a:prstGeom>
        </p:spPr>
        <p:txBody>
          <a:bodyPr/>
          <a:lstStyle>
            <a:lvl1pPr eaLnBrk="0" hangingPunct="0">
              <a:defRPr sz="3200">
                <a:solidFill>
                  <a:schemeClr val="tx1"/>
                </a:solidFill>
                <a:latin typeface="Times New Roman" charset="0"/>
                <a:ea typeface="ＭＳ Ｐゴシック" charset="0"/>
              </a:defRPr>
            </a:lvl1pPr>
            <a:lvl2pPr marL="742950" indent="-285750" eaLnBrk="0" hangingPunct="0">
              <a:defRPr sz="3200">
                <a:solidFill>
                  <a:schemeClr val="tx1"/>
                </a:solidFill>
                <a:latin typeface="Times New Roman" charset="0"/>
                <a:ea typeface="ＭＳ Ｐゴシック" charset="0"/>
              </a:defRPr>
            </a:lvl2pPr>
            <a:lvl3pPr marL="1143000" indent="-228600" eaLnBrk="0" hangingPunct="0">
              <a:defRPr sz="3200">
                <a:solidFill>
                  <a:schemeClr val="tx1"/>
                </a:solidFill>
                <a:latin typeface="Times New Roman" charset="0"/>
                <a:ea typeface="ＭＳ Ｐゴシック" charset="0"/>
              </a:defRPr>
            </a:lvl3pPr>
            <a:lvl4pPr marL="1600200" indent="-228600" eaLnBrk="0" hangingPunct="0">
              <a:defRPr sz="3200">
                <a:solidFill>
                  <a:schemeClr val="tx1"/>
                </a:solidFill>
                <a:latin typeface="Times New Roman" charset="0"/>
                <a:ea typeface="ＭＳ Ｐゴシック" charset="0"/>
              </a:defRPr>
            </a:lvl4pPr>
            <a:lvl5pPr marL="2057400" indent="-228600" eaLnBrk="0" hangingPunct="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lgn="just" eaLnBrk="1" hangingPunct="1">
              <a:spcBef>
                <a:spcPct val="20000"/>
              </a:spcBef>
              <a:buClr>
                <a:schemeClr val="tx2"/>
              </a:buClr>
              <a:buSzPct val="70000"/>
              <a:buFontTx/>
              <a:buChar char="-"/>
            </a:pPr>
            <a:r>
              <a:rPr lang="sq-AL" sz="2400" dirty="0">
                <a:latin typeface="Calibri" charset="0"/>
              </a:rPr>
              <a:t>Reagibilitet – fjalë latine “reagere” – të përgjigjesh në ndonjë veprim.</a:t>
            </a:r>
          </a:p>
          <a:p>
            <a:pPr algn="just" eaLnBrk="1" hangingPunct="1">
              <a:spcBef>
                <a:spcPct val="20000"/>
              </a:spcBef>
              <a:buClr>
                <a:schemeClr val="tx2"/>
              </a:buClr>
              <a:buSzPct val="70000"/>
              <a:buFontTx/>
              <a:buChar char="-"/>
            </a:pPr>
            <a:r>
              <a:rPr lang="sq-AL" sz="2400" dirty="0">
                <a:latin typeface="Calibri" charset="0"/>
              </a:rPr>
              <a:t>Mellerovicz reagibilitetin e kostove e definon si reagim i veprimit të kostove të ndryshme ndaj ndryshimit të shkallës së shfrytëzimit të kapaciteteve.</a:t>
            </a:r>
          </a:p>
          <a:p>
            <a:pPr algn="just" eaLnBrk="1" hangingPunct="1">
              <a:spcBef>
                <a:spcPct val="20000"/>
              </a:spcBef>
              <a:buClr>
                <a:schemeClr val="tx2"/>
              </a:buClr>
              <a:buSzPct val="70000"/>
              <a:buFontTx/>
              <a:buChar char="-"/>
            </a:pPr>
            <a:r>
              <a:rPr lang="sq-AL" sz="2400" dirty="0">
                <a:latin typeface="Calibri" charset="0"/>
              </a:rPr>
              <a:t>Në literaturën gjermane fjala variator përdoret në vend të koeficientit të reagibilitetit.</a:t>
            </a:r>
          </a:p>
          <a:p>
            <a:pPr algn="just" eaLnBrk="1" hangingPunct="1">
              <a:spcBef>
                <a:spcPct val="20000"/>
              </a:spcBef>
              <a:buClr>
                <a:schemeClr val="tx2"/>
              </a:buClr>
              <a:buSzPct val="70000"/>
              <a:buFontTx/>
              <a:buChar char="-"/>
            </a:pPr>
            <a:r>
              <a:rPr lang="sq-AL" sz="2400" dirty="0">
                <a:latin typeface="Calibri" charset="0"/>
              </a:rPr>
              <a:t>Kështu, kostot fikse e kanë koef.e reagibilitetit = 1</a:t>
            </a:r>
          </a:p>
          <a:p>
            <a:pPr algn="just" eaLnBrk="1" hangingPunct="1">
              <a:spcBef>
                <a:spcPct val="20000"/>
              </a:spcBef>
              <a:buClr>
                <a:schemeClr val="tx2"/>
              </a:buClr>
              <a:buSzPct val="70000"/>
              <a:buFontTx/>
              <a:buChar char="-"/>
            </a:pPr>
            <a:r>
              <a:rPr lang="sq-AL" sz="2400" dirty="0">
                <a:latin typeface="Calibri" charset="0"/>
              </a:rPr>
              <a:t>Kostot variabile degresive më të madh se 0 por më të vogël se 1,</a:t>
            </a:r>
          </a:p>
          <a:p>
            <a:pPr algn="just" eaLnBrk="1" hangingPunct="1">
              <a:spcBef>
                <a:spcPct val="20000"/>
              </a:spcBef>
              <a:buClr>
                <a:schemeClr val="tx2"/>
              </a:buClr>
              <a:buSzPct val="70000"/>
            </a:pPr>
            <a:r>
              <a:rPr lang="sq-AL" sz="2400" dirty="0">
                <a:latin typeface="Calibri" charset="0"/>
              </a:rPr>
              <a:t> </a:t>
            </a:r>
          </a:p>
          <a:p>
            <a:pPr algn="just" eaLnBrk="1" hangingPunct="1">
              <a:spcBef>
                <a:spcPct val="20000"/>
              </a:spcBef>
              <a:buClr>
                <a:schemeClr val="tx2"/>
              </a:buClr>
              <a:buSzPct val="70000"/>
              <a:buFontTx/>
              <a:buChar char="-"/>
            </a:pPr>
            <a:endParaRPr lang="sq-AL" sz="2400" dirty="0">
              <a:latin typeface="Calibri" charset="0"/>
            </a:endParaRPr>
          </a:p>
          <a:p>
            <a:pPr algn="just" eaLnBrk="1" hangingPunct="1">
              <a:spcBef>
                <a:spcPct val="20000"/>
              </a:spcBef>
              <a:buClr>
                <a:schemeClr val="tx2"/>
              </a:buClr>
              <a:buSzPct val="70000"/>
              <a:buFont typeface="Wingdings" charset="0"/>
              <a:buNone/>
            </a:pPr>
            <a:endParaRPr lang="en-US" sz="2400" b="1" dirty="0">
              <a:latin typeface="Calibri" charset="0"/>
            </a:endParaRPr>
          </a:p>
        </p:txBody>
      </p:sp>
    </p:spTree>
    <p:extLst>
      <p:ext uri="{BB962C8B-B14F-4D97-AF65-F5344CB8AC3E}">
        <p14:creationId xmlns:p14="http://schemas.microsoft.com/office/powerpoint/2010/main" val="5315483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24</TotalTime>
  <Words>1244</Words>
  <Application>Microsoft Macintosh PowerPoint</Application>
  <PresentationFormat>On-screen Show (4:3)</PresentationFormat>
  <Paragraphs>225</Paragraphs>
  <Slides>21</Slides>
  <Notes>5</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Metodat e ndarjes së  kostove të përziera</vt:lpstr>
      <vt:lpstr>Llojet e kostove</vt:lpstr>
      <vt:lpstr>PowerPoint Presentation</vt:lpstr>
      <vt:lpstr>PowerPoint Presentation</vt:lpstr>
      <vt:lpstr>PowerPoint Presentation</vt:lpstr>
      <vt:lpstr>Metodat për ndarjen e kostove të përziera</vt:lpstr>
      <vt:lpstr>Përcaktimi i komponentit fiks me ndihmën e përvojës</vt:lpstr>
      <vt:lpstr>Përcaktimi i komponentit fiks me ndihmën e përvojës</vt:lpstr>
      <vt:lpstr>Shembull i përcaktimit të komponentit fiks me ndihmën e koeficientit të reagibilitetit</vt:lpstr>
      <vt:lpstr>Shembull i përcaktimit të komponentit fiks me ndihmën e koeficientit të reagibilitetit</vt:lpstr>
      <vt:lpstr>Shembull i përcaktimit të komponentit fiks me ndihmën e koeficientit të reagibilitetit</vt:lpstr>
      <vt:lpstr>PowerPoint Presentation</vt:lpstr>
      <vt:lpstr>PowerPoint Presentation</vt:lpstr>
      <vt:lpstr>PowerPoint Presentation</vt:lpstr>
      <vt:lpstr>Ndarja e komponentit fiks përmes interpolacionit </vt:lpstr>
      <vt:lpstr>Ndarja e komponentit fiks përmes kostove margjinale</vt:lpstr>
      <vt:lpstr>Ndarja e komponentit fiks përmes kostove margjinale</vt:lpstr>
      <vt:lpstr>Ndarja e komponentit fiks me metodën e ekstremumeve</vt:lpstr>
      <vt:lpstr>Ndarja e komponentit fiks me metodën e ekstremumeve</vt:lpstr>
      <vt:lpstr>Ndarja e komponentit fiks me metodën e ekstremumeve</vt:lpstr>
      <vt:lpstr>Përcaktimi i trendit linear me ndihmën e metodës së katrorëve të vegjël</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Metodat e ndarjes së  kostove të përziera</dc:title>
  <dc:creator>Medain Hashani</dc:creator>
  <cp:lastModifiedBy>Medain Hashani</cp:lastModifiedBy>
  <cp:revision>4</cp:revision>
  <dcterms:created xsi:type="dcterms:W3CDTF">2012-03-23T08:03:59Z</dcterms:created>
  <dcterms:modified xsi:type="dcterms:W3CDTF">2012-03-23T10:35:38Z</dcterms:modified>
</cp:coreProperties>
</file>