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2E0118-BE4D-4930-8122-D87AACBBDB6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EA94B3-EE7F-4530-B3F9-535034172CB8}">
      <dgm:prSet phldrT="[Text]" custT="1"/>
      <dgm:spPr>
        <a:ln>
          <a:solidFill>
            <a:srgbClr val="FFC000"/>
          </a:solidFill>
        </a:ln>
      </dgm:spPr>
      <dgm:t>
        <a:bodyPr/>
        <a:lstStyle/>
        <a:p>
          <a:pPr algn="l"/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Janë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dy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grupe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teknikash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të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analizës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së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të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dhënave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77FAFA29-A9BC-418E-98D8-092351C63E14}" type="parTrans" cxnId="{88C1483C-6E4F-45E8-AC32-32D6A0BC1434}">
      <dgm:prSet/>
      <dgm:spPr/>
      <dgm:t>
        <a:bodyPr/>
        <a:lstStyle/>
        <a:p>
          <a:endParaRPr lang="en-US"/>
        </a:p>
      </dgm:t>
    </dgm:pt>
    <dgm:pt modelId="{B05680B5-0C37-4D79-BACD-C439BC243047}" type="sibTrans" cxnId="{88C1483C-6E4F-45E8-AC32-32D6A0BC1434}">
      <dgm:prSet/>
      <dgm:spPr/>
      <dgm:t>
        <a:bodyPr/>
        <a:lstStyle/>
        <a:p>
          <a:endParaRPr lang="en-US"/>
        </a:p>
      </dgm:t>
    </dgm:pt>
    <dgm:pt modelId="{39C4856D-BCE5-4D72-8F20-9EAAE60557D9}">
      <dgm:prSet phldrT="[Text]" custT="1"/>
      <dgm:spPr>
        <a:ln>
          <a:solidFill>
            <a:srgbClr val="FFC000"/>
          </a:solidFill>
        </a:ln>
      </dgm:spPr>
      <dgm:t>
        <a:bodyPr/>
        <a:lstStyle/>
        <a:p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Statistika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deskriptive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6D2D5F95-AE12-4B75-9CD8-CC94AF7D58D7}" type="parTrans" cxnId="{8950DA7C-DAF5-4442-8E2D-EB55A05417E5}">
      <dgm:prSet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endParaRPr lang="en-US"/>
        </a:p>
      </dgm:t>
    </dgm:pt>
    <dgm:pt modelId="{D6BC719D-A305-4395-AB89-3F35744BBDCC}" type="sibTrans" cxnId="{8950DA7C-DAF5-4442-8E2D-EB55A05417E5}">
      <dgm:prSet/>
      <dgm:spPr/>
      <dgm:t>
        <a:bodyPr/>
        <a:lstStyle/>
        <a:p>
          <a:endParaRPr lang="en-US"/>
        </a:p>
      </dgm:t>
    </dgm:pt>
    <dgm:pt modelId="{E287331B-E2B0-47D9-B493-25BFBE375E14}">
      <dgm:prSet phldrT="[Text]" custT="1"/>
      <dgm:spPr>
        <a:ln>
          <a:solidFill>
            <a:srgbClr val="FFC000"/>
          </a:solidFill>
        </a:ln>
      </dgm:spPr>
      <dgm:t>
        <a:bodyPr/>
        <a:lstStyle/>
        <a:p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Statistika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deduktive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DF3BA267-EB05-441D-937E-11545A2D2C9F}" type="parTrans" cxnId="{05657558-7904-4BBA-A1E6-0BBAF9EA3AAC}">
      <dgm:prSet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endParaRPr lang="en-US"/>
        </a:p>
      </dgm:t>
    </dgm:pt>
    <dgm:pt modelId="{6179BAA3-F6FF-48F8-A4B2-8308724A16D5}" type="sibTrans" cxnId="{05657558-7904-4BBA-A1E6-0BBAF9EA3AAC}">
      <dgm:prSet/>
      <dgm:spPr/>
      <dgm:t>
        <a:bodyPr/>
        <a:lstStyle/>
        <a:p>
          <a:endParaRPr lang="en-US"/>
        </a:p>
      </dgm:t>
    </dgm:pt>
    <dgm:pt modelId="{B2B90D8F-05A9-4D69-9883-E8CEADDCC284}" type="pres">
      <dgm:prSet presAssocID="{302E0118-BE4D-4930-8122-D87AACBBDB6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AAD64B9-A02A-42F1-B2C0-86DACAA4A596}" type="pres">
      <dgm:prSet presAssocID="{A2EA94B3-EE7F-4530-B3F9-535034172CB8}" presName="hierRoot1" presStyleCnt="0"/>
      <dgm:spPr/>
    </dgm:pt>
    <dgm:pt modelId="{105E315E-542D-4932-8229-A52777C6CD11}" type="pres">
      <dgm:prSet presAssocID="{A2EA94B3-EE7F-4530-B3F9-535034172CB8}" presName="composite" presStyleCnt="0"/>
      <dgm:spPr/>
    </dgm:pt>
    <dgm:pt modelId="{A4E03823-9F5B-40DD-9341-9F3F0EFD8E49}" type="pres">
      <dgm:prSet presAssocID="{A2EA94B3-EE7F-4530-B3F9-535034172CB8}" presName="background" presStyleLbl="node0" presStyleIdx="0" presStyleCnt="1"/>
      <dgm:spPr>
        <a:solidFill>
          <a:srgbClr val="FFC000"/>
        </a:solidFill>
      </dgm:spPr>
    </dgm:pt>
    <dgm:pt modelId="{95EF5149-AFCE-446F-B37C-AFB44DDC8A8B}" type="pres">
      <dgm:prSet presAssocID="{A2EA94B3-EE7F-4530-B3F9-535034172CB8}" presName="text" presStyleLbl="fgAcc0" presStyleIdx="0" presStyleCnt="1" custScaleX="1605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EE0FA6-5BB9-4023-BF68-6094B4E4A9FA}" type="pres">
      <dgm:prSet presAssocID="{A2EA94B3-EE7F-4530-B3F9-535034172CB8}" presName="hierChild2" presStyleCnt="0"/>
      <dgm:spPr/>
    </dgm:pt>
    <dgm:pt modelId="{E01EFE64-81C8-42F3-84C7-0246B87F7A75}" type="pres">
      <dgm:prSet presAssocID="{6D2D5F95-AE12-4B75-9CD8-CC94AF7D58D7}" presName="Name10" presStyleLbl="parChTrans1D2" presStyleIdx="0" presStyleCnt="2"/>
      <dgm:spPr/>
      <dgm:t>
        <a:bodyPr/>
        <a:lstStyle/>
        <a:p>
          <a:endParaRPr lang="en-US"/>
        </a:p>
      </dgm:t>
    </dgm:pt>
    <dgm:pt modelId="{4FA7A74E-481D-4C4F-88DF-98AFD8C26A78}" type="pres">
      <dgm:prSet presAssocID="{39C4856D-BCE5-4D72-8F20-9EAAE60557D9}" presName="hierRoot2" presStyleCnt="0"/>
      <dgm:spPr/>
    </dgm:pt>
    <dgm:pt modelId="{E3B2D7C9-EEA7-4CBD-A7DF-49AD09A4C06D}" type="pres">
      <dgm:prSet presAssocID="{39C4856D-BCE5-4D72-8F20-9EAAE60557D9}" presName="composite2" presStyleCnt="0"/>
      <dgm:spPr/>
    </dgm:pt>
    <dgm:pt modelId="{BA000258-389A-46BB-BE9F-99FD46F0DC13}" type="pres">
      <dgm:prSet presAssocID="{39C4856D-BCE5-4D72-8F20-9EAAE60557D9}" presName="background2" presStyleLbl="node2" presStyleIdx="0" presStyleCnt="2"/>
      <dgm:spPr>
        <a:solidFill>
          <a:srgbClr val="FFC000"/>
        </a:solidFill>
      </dgm:spPr>
    </dgm:pt>
    <dgm:pt modelId="{8BBA5698-B8F9-46F5-984D-3FFB250CE7CE}" type="pres">
      <dgm:prSet presAssocID="{39C4856D-BCE5-4D72-8F20-9EAAE60557D9}" presName="text2" presStyleLbl="fgAcc2" presStyleIdx="0" presStyleCnt="2" custScaleX="1525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FF9846-4D38-48C5-B7C4-A790A55667DA}" type="pres">
      <dgm:prSet presAssocID="{39C4856D-BCE5-4D72-8F20-9EAAE60557D9}" presName="hierChild3" presStyleCnt="0"/>
      <dgm:spPr/>
    </dgm:pt>
    <dgm:pt modelId="{78C0B679-78DA-4134-BE80-82F4633DF909}" type="pres">
      <dgm:prSet presAssocID="{DF3BA267-EB05-441D-937E-11545A2D2C9F}" presName="Name10" presStyleLbl="parChTrans1D2" presStyleIdx="1" presStyleCnt="2"/>
      <dgm:spPr/>
      <dgm:t>
        <a:bodyPr/>
        <a:lstStyle/>
        <a:p>
          <a:endParaRPr lang="en-US"/>
        </a:p>
      </dgm:t>
    </dgm:pt>
    <dgm:pt modelId="{E4658555-12A5-4B65-B158-6A8603DEA166}" type="pres">
      <dgm:prSet presAssocID="{E287331B-E2B0-47D9-B493-25BFBE375E14}" presName="hierRoot2" presStyleCnt="0"/>
      <dgm:spPr/>
    </dgm:pt>
    <dgm:pt modelId="{B8851038-3A3E-4ECE-B371-806C0A2DB350}" type="pres">
      <dgm:prSet presAssocID="{E287331B-E2B0-47D9-B493-25BFBE375E14}" presName="composite2" presStyleCnt="0"/>
      <dgm:spPr/>
    </dgm:pt>
    <dgm:pt modelId="{ACEC9A9B-ECE6-498E-A4FB-2A650F2585C8}" type="pres">
      <dgm:prSet presAssocID="{E287331B-E2B0-47D9-B493-25BFBE375E14}" presName="background2" presStyleLbl="node2" presStyleIdx="1" presStyleCnt="2"/>
      <dgm:spPr>
        <a:solidFill>
          <a:srgbClr val="FFC000"/>
        </a:solidFill>
      </dgm:spPr>
    </dgm:pt>
    <dgm:pt modelId="{2A39721E-A856-45E6-A651-06FDA07CEF97}" type="pres">
      <dgm:prSet presAssocID="{E287331B-E2B0-47D9-B493-25BFBE375E14}" presName="text2" presStyleLbl="fgAcc2" presStyleIdx="1" presStyleCnt="2" custScaleX="1463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7BF1A7-3E38-4388-8D58-63608B82AB1E}" type="pres">
      <dgm:prSet presAssocID="{E287331B-E2B0-47D9-B493-25BFBE375E14}" presName="hierChild3" presStyleCnt="0"/>
      <dgm:spPr/>
    </dgm:pt>
  </dgm:ptLst>
  <dgm:cxnLst>
    <dgm:cxn modelId="{88C1483C-6E4F-45E8-AC32-32D6A0BC1434}" srcId="{302E0118-BE4D-4930-8122-D87AACBBDB6E}" destId="{A2EA94B3-EE7F-4530-B3F9-535034172CB8}" srcOrd="0" destOrd="0" parTransId="{77FAFA29-A9BC-418E-98D8-092351C63E14}" sibTransId="{B05680B5-0C37-4D79-BACD-C439BC243047}"/>
    <dgm:cxn modelId="{E3DAF1CE-FEDA-492A-BB93-BB46BDD4C04A}" type="presOf" srcId="{6D2D5F95-AE12-4B75-9CD8-CC94AF7D58D7}" destId="{E01EFE64-81C8-42F3-84C7-0246B87F7A75}" srcOrd="0" destOrd="0" presId="urn:microsoft.com/office/officeart/2005/8/layout/hierarchy1"/>
    <dgm:cxn modelId="{875A1B74-8D99-4C0C-8B74-1ACDA91A1F78}" type="presOf" srcId="{A2EA94B3-EE7F-4530-B3F9-535034172CB8}" destId="{95EF5149-AFCE-446F-B37C-AFB44DDC8A8B}" srcOrd="0" destOrd="0" presId="urn:microsoft.com/office/officeart/2005/8/layout/hierarchy1"/>
    <dgm:cxn modelId="{DE7EB84F-9260-4DEE-99AD-1B106FDE02E4}" type="presOf" srcId="{302E0118-BE4D-4930-8122-D87AACBBDB6E}" destId="{B2B90D8F-05A9-4D69-9883-E8CEADDCC284}" srcOrd="0" destOrd="0" presId="urn:microsoft.com/office/officeart/2005/8/layout/hierarchy1"/>
    <dgm:cxn modelId="{AE46DA64-B68D-44C4-A5AC-B4EA0777CEEE}" type="presOf" srcId="{DF3BA267-EB05-441D-937E-11545A2D2C9F}" destId="{78C0B679-78DA-4134-BE80-82F4633DF909}" srcOrd="0" destOrd="0" presId="urn:microsoft.com/office/officeart/2005/8/layout/hierarchy1"/>
    <dgm:cxn modelId="{05657558-7904-4BBA-A1E6-0BBAF9EA3AAC}" srcId="{A2EA94B3-EE7F-4530-B3F9-535034172CB8}" destId="{E287331B-E2B0-47D9-B493-25BFBE375E14}" srcOrd="1" destOrd="0" parTransId="{DF3BA267-EB05-441D-937E-11545A2D2C9F}" sibTransId="{6179BAA3-F6FF-48F8-A4B2-8308724A16D5}"/>
    <dgm:cxn modelId="{154D012A-0EA6-44EB-BF4D-B3047974D9BA}" type="presOf" srcId="{E287331B-E2B0-47D9-B493-25BFBE375E14}" destId="{2A39721E-A856-45E6-A651-06FDA07CEF97}" srcOrd="0" destOrd="0" presId="urn:microsoft.com/office/officeart/2005/8/layout/hierarchy1"/>
    <dgm:cxn modelId="{67045F45-FD21-4FEA-8DEB-5E6CD2F3A7F0}" type="presOf" srcId="{39C4856D-BCE5-4D72-8F20-9EAAE60557D9}" destId="{8BBA5698-B8F9-46F5-984D-3FFB250CE7CE}" srcOrd="0" destOrd="0" presId="urn:microsoft.com/office/officeart/2005/8/layout/hierarchy1"/>
    <dgm:cxn modelId="{8950DA7C-DAF5-4442-8E2D-EB55A05417E5}" srcId="{A2EA94B3-EE7F-4530-B3F9-535034172CB8}" destId="{39C4856D-BCE5-4D72-8F20-9EAAE60557D9}" srcOrd="0" destOrd="0" parTransId="{6D2D5F95-AE12-4B75-9CD8-CC94AF7D58D7}" sibTransId="{D6BC719D-A305-4395-AB89-3F35744BBDCC}"/>
    <dgm:cxn modelId="{6F03A538-F4AD-44CD-B197-04E20FFB9C6A}" type="presParOf" srcId="{B2B90D8F-05A9-4D69-9883-E8CEADDCC284}" destId="{4AAD64B9-A02A-42F1-B2C0-86DACAA4A596}" srcOrd="0" destOrd="0" presId="urn:microsoft.com/office/officeart/2005/8/layout/hierarchy1"/>
    <dgm:cxn modelId="{FEF48831-09F0-4878-8638-F3DABA721BB5}" type="presParOf" srcId="{4AAD64B9-A02A-42F1-B2C0-86DACAA4A596}" destId="{105E315E-542D-4932-8229-A52777C6CD11}" srcOrd="0" destOrd="0" presId="urn:microsoft.com/office/officeart/2005/8/layout/hierarchy1"/>
    <dgm:cxn modelId="{2BD7FE3B-3716-4F5B-BAE6-47A7EBF8544E}" type="presParOf" srcId="{105E315E-542D-4932-8229-A52777C6CD11}" destId="{A4E03823-9F5B-40DD-9341-9F3F0EFD8E49}" srcOrd="0" destOrd="0" presId="urn:microsoft.com/office/officeart/2005/8/layout/hierarchy1"/>
    <dgm:cxn modelId="{672924B9-6AB1-4AFB-A7CB-D6F9292061D8}" type="presParOf" srcId="{105E315E-542D-4932-8229-A52777C6CD11}" destId="{95EF5149-AFCE-446F-B37C-AFB44DDC8A8B}" srcOrd="1" destOrd="0" presId="urn:microsoft.com/office/officeart/2005/8/layout/hierarchy1"/>
    <dgm:cxn modelId="{2B38CAB4-3219-4447-B69B-196F1912DCE8}" type="presParOf" srcId="{4AAD64B9-A02A-42F1-B2C0-86DACAA4A596}" destId="{0BEE0FA6-5BB9-4023-BF68-6094B4E4A9FA}" srcOrd="1" destOrd="0" presId="urn:microsoft.com/office/officeart/2005/8/layout/hierarchy1"/>
    <dgm:cxn modelId="{EC867046-12A8-445E-A2BD-66FEC9F14E60}" type="presParOf" srcId="{0BEE0FA6-5BB9-4023-BF68-6094B4E4A9FA}" destId="{E01EFE64-81C8-42F3-84C7-0246B87F7A75}" srcOrd="0" destOrd="0" presId="urn:microsoft.com/office/officeart/2005/8/layout/hierarchy1"/>
    <dgm:cxn modelId="{EC4780BB-784D-4100-B099-3BFF7EFE1974}" type="presParOf" srcId="{0BEE0FA6-5BB9-4023-BF68-6094B4E4A9FA}" destId="{4FA7A74E-481D-4C4F-88DF-98AFD8C26A78}" srcOrd="1" destOrd="0" presId="urn:microsoft.com/office/officeart/2005/8/layout/hierarchy1"/>
    <dgm:cxn modelId="{CC6685BE-A8C5-48C3-99C9-9DE433F417FC}" type="presParOf" srcId="{4FA7A74E-481D-4C4F-88DF-98AFD8C26A78}" destId="{E3B2D7C9-EEA7-4CBD-A7DF-49AD09A4C06D}" srcOrd="0" destOrd="0" presId="urn:microsoft.com/office/officeart/2005/8/layout/hierarchy1"/>
    <dgm:cxn modelId="{173C93D8-41A4-443F-A11A-DA8A050FD099}" type="presParOf" srcId="{E3B2D7C9-EEA7-4CBD-A7DF-49AD09A4C06D}" destId="{BA000258-389A-46BB-BE9F-99FD46F0DC13}" srcOrd="0" destOrd="0" presId="urn:microsoft.com/office/officeart/2005/8/layout/hierarchy1"/>
    <dgm:cxn modelId="{7AAE0700-EC69-477A-9FFE-987C9B2B7D8E}" type="presParOf" srcId="{E3B2D7C9-EEA7-4CBD-A7DF-49AD09A4C06D}" destId="{8BBA5698-B8F9-46F5-984D-3FFB250CE7CE}" srcOrd="1" destOrd="0" presId="urn:microsoft.com/office/officeart/2005/8/layout/hierarchy1"/>
    <dgm:cxn modelId="{64CB85E8-D5D2-44D2-84D9-591B5DD517C3}" type="presParOf" srcId="{4FA7A74E-481D-4C4F-88DF-98AFD8C26A78}" destId="{22FF9846-4D38-48C5-B7C4-A790A55667DA}" srcOrd="1" destOrd="0" presId="urn:microsoft.com/office/officeart/2005/8/layout/hierarchy1"/>
    <dgm:cxn modelId="{AC3051D6-78EC-497D-94CD-D5E06D9195E9}" type="presParOf" srcId="{0BEE0FA6-5BB9-4023-BF68-6094B4E4A9FA}" destId="{78C0B679-78DA-4134-BE80-82F4633DF909}" srcOrd="2" destOrd="0" presId="urn:microsoft.com/office/officeart/2005/8/layout/hierarchy1"/>
    <dgm:cxn modelId="{B5A1E1BE-2EF5-41A9-8254-52916B1A0C5F}" type="presParOf" srcId="{0BEE0FA6-5BB9-4023-BF68-6094B4E4A9FA}" destId="{E4658555-12A5-4B65-B158-6A8603DEA166}" srcOrd="3" destOrd="0" presId="urn:microsoft.com/office/officeart/2005/8/layout/hierarchy1"/>
    <dgm:cxn modelId="{A154ADCF-E3AE-45C1-8337-4D6A7F2F8BDF}" type="presParOf" srcId="{E4658555-12A5-4B65-B158-6A8603DEA166}" destId="{B8851038-3A3E-4ECE-B371-806C0A2DB350}" srcOrd="0" destOrd="0" presId="urn:microsoft.com/office/officeart/2005/8/layout/hierarchy1"/>
    <dgm:cxn modelId="{D674EAFE-F5E8-416D-8175-A72A0609ADB5}" type="presParOf" srcId="{B8851038-3A3E-4ECE-B371-806C0A2DB350}" destId="{ACEC9A9B-ECE6-498E-A4FB-2A650F2585C8}" srcOrd="0" destOrd="0" presId="urn:microsoft.com/office/officeart/2005/8/layout/hierarchy1"/>
    <dgm:cxn modelId="{B720A83E-1F79-463D-9B41-7F9973757834}" type="presParOf" srcId="{B8851038-3A3E-4ECE-B371-806C0A2DB350}" destId="{2A39721E-A856-45E6-A651-06FDA07CEF97}" srcOrd="1" destOrd="0" presId="urn:microsoft.com/office/officeart/2005/8/layout/hierarchy1"/>
    <dgm:cxn modelId="{26D778A9-C7BD-406D-936C-EA4B19257ABF}" type="presParOf" srcId="{E4658555-12A5-4B65-B158-6A8603DEA166}" destId="{4B7BF1A7-3E38-4388-8D58-63608B82AB1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72ECC8-DF3F-4D07-8FE6-AA782F96B6D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2985CC-777C-4DB4-B858-03143A604ECA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Ndijimet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e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të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parit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mund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ti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ndajmë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në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dy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grupe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të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mëdha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DA0201C7-8560-48D6-A8AF-866E9FD1AD1A}" type="parTrans" cxnId="{D7C100A3-4DFE-4A06-A3FC-64EF9F8A9F65}">
      <dgm:prSet/>
      <dgm:spPr/>
      <dgm:t>
        <a:bodyPr/>
        <a:lstStyle/>
        <a:p>
          <a:endParaRPr lang="en-US"/>
        </a:p>
      </dgm:t>
    </dgm:pt>
    <dgm:pt modelId="{97B16609-7200-4663-A842-5B204691FC4E}" type="sibTrans" cxnId="{D7C100A3-4DFE-4A06-A3FC-64EF9F8A9F65}">
      <dgm:prSet/>
      <dgm:spPr/>
      <dgm:t>
        <a:bodyPr/>
        <a:lstStyle/>
        <a:p>
          <a:endParaRPr lang="en-US"/>
        </a:p>
      </dgm:t>
    </dgm:pt>
    <dgm:pt modelId="{CB4610E8-2BBA-4CE7-AD5A-861B44CF2EB7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Ndijime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të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ngjyrave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KROMATIKE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2CBCEDEF-68F6-409D-A038-2938707D86FB}" type="parTrans" cxnId="{1BD41C4F-D1CA-4CFF-9B6E-DB658EC1F035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29249FC9-8DF4-4F77-8535-F7F6B3B7CC78}" type="sibTrans" cxnId="{1BD41C4F-D1CA-4CFF-9B6E-DB658EC1F035}">
      <dgm:prSet/>
      <dgm:spPr/>
      <dgm:t>
        <a:bodyPr/>
        <a:lstStyle/>
        <a:p>
          <a:endParaRPr lang="en-US"/>
        </a:p>
      </dgm:t>
    </dgm:pt>
    <dgm:pt modelId="{DE123DAB-CD1A-48AD-BE0B-4A4164B16E95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pPr algn="l"/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Ngjyrat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kromatike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janë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: e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kuqja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e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verdha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e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blerta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dhe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e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kaltërta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CA9048A4-9630-4B4A-8857-6A4FA91A22EC}" type="parTrans" cxnId="{6ADD2BB0-C004-4137-96CE-99FE99609F93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2A0D8085-F396-4352-8754-B6F872E95458}" type="sibTrans" cxnId="{6ADD2BB0-C004-4137-96CE-99FE99609F93}">
      <dgm:prSet/>
      <dgm:spPr/>
      <dgm:t>
        <a:bodyPr/>
        <a:lstStyle/>
        <a:p>
          <a:endParaRPr lang="en-US"/>
        </a:p>
      </dgm:t>
    </dgm:pt>
    <dgm:pt modelId="{58264C7E-87B5-4A75-BA05-C982390389EA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Ndijime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të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ngjyrave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AKROMATIKE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DF3A6046-7CF0-4580-A3C0-DEF0866CCFE8}" type="parTrans" cxnId="{77472FCA-A23B-466F-811B-E7DC8577FB24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C34BFB9B-F577-4C64-AFF6-E123229F7910}" type="sibTrans" cxnId="{77472FCA-A23B-466F-811B-E7DC8577FB24}">
      <dgm:prSet/>
      <dgm:spPr/>
      <dgm:t>
        <a:bodyPr/>
        <a:lstStyle/>
        <a:p>
          <a:endParaRPr lang="en-US"/>
        </a:p>
      </dgm:t>
    </dgm:pt>
    <dgm:pt modelId="{5ED02FD0-E737-4998-BE95-AA72EDEA5A84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pPr algn="l">
            <a:lnSpc>
              <a:spcPct val="100000"/>
            </a:lnSpc>
          </a:pP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Janë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e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bardha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, e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zeza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dhe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nuancat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e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së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përhirtës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000" dirty="0" err="1" smtClean="0">
            <a:latin typeface="Times New Roman" pitchFamily="18" charset="0"/>
            <a:cs typeface="Times New Roman" pitchFamily="18" charset="0"/>
          </a:endParaRPr>
        </a:p>
      </dgm:t>
    </dgm:pt>
    <dgm:pt modelId="{7C775DA3-28D2-4BAC-BB4C-54D8CB06BD9A}" type="parTrans" cxnId="{962F1069-EAC4-4D37-BCD7-7F3D6D0F4268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B20B6F36-B371-4A0A-8E7A-FBECEB5972B3}" type="sibTrans" cxnId="{962F1069-EAC4-4D37-BCD7-7F3D6D0F4268}">
      <dgm:prSet/>
      <dgm:spPr/>
      <dgm:t>
        <a:bodyPr/>
        <a:lstStyle/>
        <a:p>
          <a:endParaRPr lang="en-US"/>
        </a:p>
      </dgm:t>
    </dgm:pt>
    <dgm:pt modelId="{435DD362-5C07-41BD-9F14-A7DF8BAEFC09}" type="pres">
      <dgm:prSet presAssocID="{8872ECC8-DF3F-4D07-8FE6-AA782F96B6D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287B186-0BD8-421A-A38F-DE4CA260FEAA}" type="pres">
      <dgm:prSet presAssocID="{DF2985CC-777C-4DB4-B858-03143A604ECA}" presName="hierRoot1" presStyleCnt="0"/>
      <dgm:spPr/>
    </dgm:pt>
    <dgm:pt modelId="{A358DC00-2604-475F-A278-DCBEB96E1EA8}" type="pres">
      <dgm:prSet presAssocID="{DF2985CC-777C-4DB4-B858-03143A604ECA}" presName="composite" presStyleCnt="0"/>
      <dgm:spPr/>
    </dgm:pt>
    <dgm:pt modelId="{DC43B6A8-B5AE-4696-887B-8453AAE12664}" type="pres">
      <dgm:prSet presAssocID="{DF2985CC-777C-4DB4-B858-03143A604ECA}" presName="background" presStyleLbl="node0" presStyleIdx="0" presStyleCnt="1"/>
      <dgm:spPr>
        <a:solidFill>
          <a:srgbClr val="FF0000"/>
        </a:solidFill>
      </dgm:spPr>
    </dgm:pt>
    <dgm:pt modelId="{ECA844E3-80BA-4D6D-ABE7-09F135060DC9}" type="pres">
      <dgm:prSet presAssocID="{DF2985CC-777C-4DB4-B858-03143A604ECA}" presName="text" presStyleLbl="fgAcc0" presStyleIdx="0" presStyleCnt="1" custScaleX="122234" custScaleY="109272" custLinFactNeighborX="1978" custLinFactNeighborY="-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49F634-C6C1-4EB9-BAB1-F01D510CB5B0}" type="pres">
      <dgm:prSet presAssocID="{DF2985CC-777C-4DB4-B858-03143A604ECA}" presName="hierChild2" presStyleCnt="0"/>
      <dgm:spPr/>
    </dgm:pt>
    <dgm:pt modelId="{018C8445-C450-482E-AE87-367649EAA1BB}" type="pres">
      <dgm:prSet presAssocID="{2CBCEDEF-68F6-409D-A038-2938707D86F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0D3047FA-415D-463B-A10F-054B75086A07}" type="pres">
      <dgm:prSet presAssocID="{CB4610E8-2BBA-4CE7-AD5A-861B44CF2EB7}" presName="hierRoot2" presStyleCnt="0"/>
      <dgm:spPr/>
    </dgm:pt>
    <dgm:pt modelId="{18B64119-C647-4EEE-A62A-80B9DD02115E}" type="pres">
      <dgm:prSet presAssocID="{CB4610E8-2BBA-4CE7-AD5A-861B44CF2EB7}" presName="composite2" presStyleCnt="0"/>
      <dgm:spPr/>
    </dgm:pt>
    <dgm:pt modelId="{05D2630C-EDEE-40CB-B768-F0870C2556D1}" type="pres">
      <dgm:prSet presAssocID="{CB4610E8-2BBA-4CE7-AD5A-861B44CF2EB7}" presName="background2" presStyleLbl="node2" presStyleIdx="0" presStyleCnt="2"/>
      <dgm:spPr>
        <a:solidFill>
          <a:srgbClr val="FF0000"/>
        </a:solidFill>
      </dgm:spPr>
    </dgm:pt>
    <dgm:pt modelId="{51312981-4B7F-44D3-9CB9-4299DE435F41}" type="pres">
      <dgm:prSet presAssocID="{CB4610E8-2BBA-4CE7-AD5A-861B44CF2EB7}" presName="text2" presStyleLbl="fgAcc2" presStyleIdx="0" presStyleCnt="2" custScaleX="1254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D85574-75A5-4EFA-8E12-8FC40D4AAB18}" type="pres">
      <dgm:prSet presAssocID="{CB4610E8-2BBA-4CE7-AD5A-861B44CF2EB7}" presName="hierChild3" presStyleCnt="0"/>
      <dgm:spPr/>
    </dgm:pt>
    <dgm:pt modelId="{27ED796C-D1B5-4635-9D76-70692C55154D}" type="pres">
      <dgm:prSet presAssocID="{CA9048A4-9630-4B4A-8857-6A4FA91A22EC}" presName="Name17" presStyleLbl="parChTrans1D3" presStyleIdx="0" presStyleCnt="2"/>
      <dgm:spPr/>
      <dgm:t>
        <a:bodyPr/>
        <a:lstStyle/>
        <a:p>
          <a:endParaRPr lang="en-US"/>
        </a:p>
      </dgm:t>
    </dgm:pt>
    <dgm:pt modelId="{4200E87E-7E43-46C3-9889-D6E5EC0E67C8}" type="pres">
      <dgm:prSet presAssocID="{DE123DAB-CD1A-48AD-BE0B-4A4164B16E95}" presName="hierRoot3" presStyleCnt="0"/>
      <dgm:spPr/>
    </dgm:pt>
    <dgm:pt modelId="{2C474CC9-10FF-449A-A76C-78DA1C005BEF}" type="pres">
      <dgm:prSet presAssocID="{DE123DAB-CD1A-48AD-BE0B-4A4164B16E95}" presName="composite3" presStyleCnt="0"/>
      <dgm:spPr/>
    </dgm:pt>
    <dgm:pt modelId="{09FC6390-6813-4C6B-9DE0-4D6732002B35}" type="pres">
      <dgm:prSet presAssocID="{DE123DAB-CD1A-48AD-BE0B-4A4164B16E95}" presName="background3" presStyleLbl="node3" presStyleIdx="0" presStyleCnt="2"/>
      <dgm:spPr>
        <a:solidFill>
          <a:srgbClr val="FF0000"/>
        </a:solidFill>
      </dgm:spPr>
    </dgm:pt>
    <dgm:pt modelId="{4FD35A3F-5767-41EA-9F41-33989233A0AC}" type="pres">
      <dgm:prSet presAssocID="{DE123DAB-CD1A-48AD-BE0B-4A4164B16E95}" presName="text3" presStyleLbl="fgAcc3" presStyleIdx="0" presStyleCnt="2" custScaleX="1412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91589F-1EB0-406D-8CF4-818672D58C7B}" type="pres">
      <dgm:prSet presAssocID="{DE123DAB-CD1A-48AD-BE0B-4A4164B16E95}" presName="hierChild4" presStyleCnt="0"/>
      <dgm:spPr/>
    </dgm:pt>
    <dgm:pt modelId="{267D66BE-F755-4AB4-9CB3-7E3B433D4922}" type="pres">
      <dgm:prSet presAssocID="{DF3A6046-7CF0-4580-A3C0-DEF0866CCFE8}" presName="Name10" presStyleLbl="parChTrans1D2" presStyleIdx="1" presStyleCnt="2"/>
      <dgm:spPr/>
      <dgm:t>
        <a:bodyPr/>
        <a:lstStyle/>
        <a:p>
          <a:endParaRPr lang="en-US"/>
        </a:p>
      </dgm:t>
    </dgm:pt>
    <dgm:pt modelId="{8F77A42C-D39F-42E2-BCA1-674527CDFC3C}" type="pres">
      <dgm:prSet presAssocID="{58264C7E-87B5-4A75-BA05-C982390389EA}" presName="hierRoot2" presStyleCnt="0"/>
      <dgm:spPr/>
    </dgm:pt>
    <dgm:pt modelId="{AE94CA28-8C6F-40CE-A88A-34C63447880C}" type="pres">
      <dgm:prSet presAssocID="{58264C7E-87B5-4A75-BA05-C982390389EA}" presName="composite2" presStyleCnt="0"/>
      <dgm:spPr/>
    </dgm:pt>
    <dgm:pt modelId="{C99DC8F4-705D-4857-A39A-F196D1C05726}" type="pres">
      <dgm:prSet presAssocID="{58264C7E-87B5-4A75-BA05-C982390389EA}" presName="background2" presStyleLbl="node2" presStyleIdx="1" presStyleCnt="2"/>
      <dgm:spPr>
        <a:solidFill>
          <a:srgbClr val="FF0000"/>
        </a:solidFill>
      </dgm:spPr>
    </dgm:pt>
    <dgm:pt modelId="{1A505A04-078D-4FB5-8726-4A4E2557D64C}" type="pres">
      <dgm:prSet presAssocID="{58264C7E-87B5-4A75-BA05-C982390389EA}" presName="text2" presStyleLbl="fgAcc2" presStyleIdx="1" presStyleCnt="2" custScaleX="119101" custLinFactNeighborX="-3950" custLinFactNeighborY="7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979DAE-294F-4936-96A5-0A1B82862A62}" type="pres">
      <dgm:prSet presAssocID="{58264C7E-87B5-4A75-BA05-C982390389EA}" presName="hierChild3" presStyleCnt="0"/>
      <dgm:spPr/>
    </dgm:pt>
    <dgm:pt modelId="{7461713F-A84A-4E32-8E96-419E3E17329F}" type="pres">
      <dgm:prSet presAssocID="{7C775DA3-28D2-4BAC-BB4C-54D8CB06BD9A}" presName="Name17" presStyleLbl="parChTrans1D3" presStyleIdx="1" presStyleCnt="2"/>
      <dgm:spPr/>
      <dgm:t>
        <a:bodyPr/>
        <a:lstStyle/>
        <a:p>
          <a:endParaRPr lang="en-US"/>
        </a:p>
      </dgm:t>
    </dgm:pt>
    <dgm:pt modelId="{3D8E78D0-AF27-4A6B-925C-BCF1168E0CAF}" type="pres">
      <dgm:prSet presAssocID="{5ED02FD0-E737-4998-BE95-AA72EDEA5A84}" presName="hierRoot3" presStyleCnt="0"/>
      <dgm:spPr/>
    </dgm:pt>
    <dgm:pt modelId="{B9FAF95C-F085-41DE-8CF5-6FB57FECB25A}" type="pres">
      <dgm:prSet presAssocID="{5ED02FD0-E737-4998-BE95-AA72EDEA5A84}" presName="composite3" presStyleCnt="0"/>
      <dgm:spPr/>
    </dgm:pt>
    <dgm:pt modelId="{2825D75E-697C-45E0-BFDD-0D26C5134C01}" type="pres">
      <dgm:prSet presAssocID="{5ED02FD0-E737-4998-BE95-AA72EDEA5A84}" presName="background3" presStyleLbl="node3" presStyleIdx="1" presStyleCnt="2"/>
      <dgm:spPr>
        <a:solidFill>
          <a:srgbClr val="FF0000"/>
        </a:solidFill>
      </dgm:spPr>
    </dgm:pt>
    <dgm:pt modelId="{19532F99-33EA-4D1B-9DD8-BD3CEFC9BAAF}" type="pres">
      <dgm:prSet presAssocID="{5ED02FD0-E737-4998-BE95-AA72EDEA5A84}" presName="text3" presStyleLbl="fgAcc3" presStyleIdx="1" presStyleCnt="2" custScaleX="1524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418FB9-8541-47A3-BB58-793252B89BCA}" type="pres">
      <dgm:prSet presAssocID="{5ED02FD0-E737-4998-BE95-AA72EDEA5A84}" presName="hierChild4" presStyleCnt="0"/>
      <dgm:spPr/>
    </dgm:pt>
  </dgm:ptLst>
  <dgm:cxnLst>
    <dgm:cxn modelId="{77472FCA-A23B-466F-811B-E7DC8577FB24}" srcId="{DF2985CC-777C-4DB4-B858-03143A604ECA}" destId="{58264C7E-87B5-4A75-BA05-C982390389EA}" srcOrd="1" destOrd="0" parTransId="{DF3A6046-7CF0-4580-A3C0-DEF0866CCFE8}" sibTransId="{C34BFB9B-F577-4C64-AFF6-E123229F7910}"/>
    <dgm:cxn modelId="{8AD02806-11B4-45FB-942D-EE1259E58C78}" type="presOf" srcId="{DF2985CC-777C-4DB4-B858-03143A604ECA}" destId="{ECA844E3-80BA-4D6D-ABE7-09F135060DC9}" srcOrd="0" destOrd="0" presId="urn:microsoft.com/office/officeart/2005/8/layout/hierarchy1"/>
    <dgm:cxn modelId="{6ADD2BB0-C004-4137-96CE-99FE99609F93}" srcId="{CB4610E8-2BBA-4CE7-AD5A-861B44CF2EB7}" destId="{DE123DAB-CD1A-48AD-BE0B-4A4164B16E95}" srcOrd="0" destOrd="0" parTransId="{CA9048A4-9630-4B4A-8857-6A4FA91A22EC}" sibTransId="{2A0D8085-F396-4352-8754-B6F872E95458}"/>
    <dgm:cxn modelId="{2471F54C-7898-4ED4-8C36-3388F87431C6}" type="presOf" srcId="{58264C7E-87B5-4A75-BA05-C982390389EA}" destId="{1A505A04-078D-4FB5-8726-4A4E2557D64C}" srcOrd="0" destOrd="0" presId="urn:microsoft.com/office/officeart/2005/8/layout/hierarchy1"/>
    <dgm:cxn modelId="{D8086456-BA91-4950-A7F0-A40CF697778F}" type="presOf" srcId="{8872ECC8-DF3F-4D07-8FE6-AA782F96B6DC}" destId="{435DD362-5C07-41BD-9F14-A7DF8BAEFC09}" srcOrd="0" destOrd="0" presId="urn:microsoft.com/office/officeart/2005/8/layout/hierarchy1"/>
    <dgm:cxn modelId="{1BD41C4F-D1CA-4CFF-9B6E-DB658EC1F035}" srcId="{DF2985CC-777C-4DB4-B858-03143A604ECA}" destId="{CB4610E8-2BBA-4CE7-AD5A-861B44CF2EB7}" srcOrd="0" destOrd="0" parTransId="{2CBCEDEF-68F6-409D-A038-2938707D86FB}" sibTransId="{29249FC9-8DF4-4F77-8535-F7F6B3B7CC78}"/>
    <dgm:cxn modelId="{0B991454-46B8-42E1-866A-7DF0DA63CAA7}" type="presOf" srcId="{2CBCEDEF-68F6-409D-A038-2938707D86FB}" destId="{018C8445-C450-482E-AE87-367649EAA1BB}" srcOrd="0" destOrd="0" presId="urn:microsoft.com/office/officeart/2005/8/layout/hierarchy1"/>
    <dgm:cxn modelId="{10275CC0-75E3-4F11-AE2D-75F36EC63053}" type="presOf" srcId="{5ED02FD0-E737-4998-BE95-AA72EDEA5A84}" destId="{19532F99-33EA-4D1B-9DD8-BD3CEFC9BAAF}" srcOrd="0" destOrd="0" presId="urn:microsoft.com/office/officeart/2005/8/layout/hierarchy1"/>
    <dgm:cxn modelId="{D7C100A3-4DFE-4A06-A3FC-64EF9F8A9F65}" srcId="{8872ECC8-DF3F-4D07-8FE6-AA782F96B6DC}" destId="{DF2985CC-777C-4DB4-B858-03143A604ECA}" srcOrd="0" destOrd="0" parTransId="{DA0201C7-8560-48D6-A8AF-866E9FD1AD1A}" sibTransId="{97B16609-7200-4663-A842-5B204691FC4E}"/>
    <dgm:cxn modelId="{962F1069-EAC4-4D37-BCD7-7F3D6D0F4268}" srcId="{58264C7E-87B5-4A75-BA05-C982390389EA}" destId="{5ED02FD0-E737-4998-BE95-AA72EDEA5A84}" srcOrd="0" destOrd="0" parTransId="{7C775DA3-28D2-4BAC-BB4C-54D8CB06BD9A}" sibTransId="{B20B6F36-B371-4A0A-8E7A-FBECEB5972B3}"/>
    <dgm:cxn modelId="{1A825C52-5AD2-4625-9A9F-4A31F55C7FD3}" type="presOf" srcId="{DF3A6046-7CF0-4580-A3C0-DEF0866CCFE8}" destId="{267D66BE-F755-4AB4-9CB3-7E3B433D4922}" srcOrd="0" destOrd="0" presId="urn:microsoft.com/office/officeart/2005/8/layout/hierarchy1"/>
    <dgm:cxn modelId="{B10967BC-5689-476B-9195-9BBB433B520C}" type="presOf" srcId="{CA9048A4-9630-4B4A-8857-6A4FA91A22EC}" destId="{27ED796C-D1B5-4635-9D76-70692C55154D}" srcOrd="0" destOrd="0" presId="urn:microsoft.com/office/officeart/2005/8/layout/hierarchy1"/>
    <dgm:cxn modelId="{07737EEE-BBAC-48CF-B1BD-7BE28CEA3231}" type="presOf" srcId="{7C775DA3-28D2-4BAC-BB4C-54D8CB06BD9A}" destId="{7461713F-A84A-4E32-8E96-419E3E17329F}" srcOrd="0" destOrd="0" presId="urn:microsoft.com/office/officeart/2005/8/layout/hierarchy1"/>
    <dgm:cxn modelId="{9CE57A1A-4262-4B19-BE98-B72105B4D479}" type="presOf" srcId="{CB4610E8-2BBA-4CE7-AD5A-861B44CF2EB7}" destId="{51312981-4B7F-44D3-9CB9-4299DE435F41}" srcOrd="0" destOrd="0" presId="urn:microsoft.com/office/officeart/2005/8/layout/hierarchy1"/>
    <dgm:cxn modelId="{E322E7FA-F458-4CE8-9454-46919F4009F5}" type="presOf" srcId="{DE123DAB-CD1A-48AD-BE0B-4A4164B16E95}" destId="{4FD35A3F-5767-41EA-9F41-33989233A0AC}" srcOrd="0" destOrd="0" presId="urn:microsoft.com/office/officeart/2005/8/layout/hierarchy1"/>
    <dgm:cxn modelId="{E20D1ECC-A22E-4EA2-81C3-66E790E8D908}" type="presParOf" srcId="{435DD362-5C07-41BD-9F14-A7DF8BAEFC09}" destId="{A287B186-0BD8-421A-A38F-DE4CA260FEAA}" srcOrd="0" destOrd="0" presId="urn:microsoft.com/office/officeart/2005/8/layout/hierarchy1"/>
    <dgm:cxn modelId="{62D124A0-0F98-48B0-96B9-DE0A41FD5CCC}" type="presParOf" srcId="{A287B186-0BD8-421A-A38F-DE4CA260FEAA}" destId="{A358DC00-2604-475F-A278-DCBEB96E1EA8}" srcOrd="0" destOrd="0" presId="urn:microsoft.com/office/officeart/2005/8/layout/hierarchy1"/>
    <dgm:cxn modelId="{5386704A-79E7-4828-AE7F-51DE914806D0}" type="presParOf" srcId="{A358DC00-2604-475F-A278-DCBEB96E1EA8}" destId="{DC43B6A8-B5AE-4696-887B-8453AAE12664}" srcOrd="0" destOrd="0" presId="urn:microsoft.com/office/officeart/2005/8/layout/hierarchy1"/>
    <dgm:cxn modelId="{83337A7C-2DC4-4498-9563-BA238FC7EDA8}" type="presParOf" srcId="{A358DC00-2604-475F-A278-DCBEB96E1EA8}" destId="{ECA844E3-80BA-4D6D-ABE7-09F135060DC9}" srcOrd="1" destOrd="0" presId="urn:microsoft.com/office/officeart/2005/8/layout/hierarchy1"/>
    <dgm:cxn modelId="{B1A2BE2D-0D2D-44A9-9D61-BD95C64C9E11}" type="presParOf" srcId="{A287B186-0BD8-421A-A38F-DE4CA260FEAA}" destId="{E349F634-C6C1-4EB9-BAB1-F01D510CB5B0}" srcOrd="1" destOrd="0" presId="urn:microsoft.com/office/officeart/2005/8/layout/hierarchy1"/>
    <dgm:cxn modelId="{BF7A58B4-7540-4639-877A-2386D086430A}" type="presParOf" srcId="{E349F634-C6C1-4EB9-BAB1-F01D510CB5B0}" destId="{018C8445-C450-482E-AE87-367649EAA1BB}" srcOrd="0" destOrd="0" presId="urn:microsoft.com/office/officeart/2005/8/layout/hierarchy1"/>
    <dgm:cxn modelId="{B271873C-FA7E-49FF-A6A0-E2E8161470FE}" type="presParOf" srcId="{E349F634-C6C1-4EB9-BAB1-F01D510CB5B0}" destId="{0D3047FA-415D-463B-A10F-054B75086A07}" srcOrd="1" destOrd="0" presId="urn:microsoft.com/office/officeart/2005/8/layout/hierarchy1"/>
    <dgm:cxn modelId="{4CB76BA2-FDD5-40E6-AD54-F31E1FB62FEC}" type="presParOf" srcId="{0D3047FA-415D-463B-A10F-054B75086A07}" destId="{18B64119-C647-4EEE-A62A-80B9DD02115E}" srcOrd="0" destOrd="0" presId="urn:microsoft.com/office/officeart/2005/8/layout/hierarchy1"/>
    <dgm:cxn modelId="{EF36D30B-21D4-49B8-A53F-E41DE6920231}" type="presParOf" srcId="{18B64119-C647-4EEE-A62A-80B9DD02115E}" destId="{05D2630C-EDEE-40CB-B768-F0870C2556D1}" srcOrd="0" destOrd="0" presId="urn:microsoft.com/office/officeart/2005/8/layout/hierarchy1"/>
    <dgm:cxn modelId="{C6AE822B-6372-4162-A405-3050EAD0015D}" type="presParOf" srcId="{18B64119-C647-4EEE-A62A-80B9DD02115E}" destId="{51312981-4B7F-44D3-9CB9-4299DE435F41}" srcOrd="1" destOrd="0" presId="urn:microsoft.com/office/officeart/2005/8/layout/hierarchy1"/>
    <dgm:cxn modelId="{01890281-7682-4788-A916-6132C315BBD0}" type="presParOf" srcId="{0D3047FA-415D-463B-A10F-054B75086A07}" destId="{17D85574-75A5-4EFA-8E12-8FC40D4AAB18}" srcOrd="1" destOrd="0" presId="urn:microsoft.com/office/officeart/2005/8/layout/hierarchy1"/>
    <dgm:cxn modelId="{5DAD550D-FA0B-4B52-B363-D283CEE63B78}" type="presParOf" srcId="{17D85574-75A5-4EFA-8E12-8FC40D4AAB18}" destId="{27ED796C-D1B5-4635-9D76-70692C55154D}" srcOrd="0" destOrd="0" presId="urn:microsoft.com/office/officeart/2005/8/layout/hierarchy1"/>
    <dgm:cxn modelId="{45CA866C-1C16-4B42-A0E4-4FB6BA6C592C}" type="presParOf" srcId="{17D85574-75A5-4EFA-8E12-8FC40D4AAB18}" destId="{4200E87E-7E43-46C3-9889-D6E5EC0E67C8}" srcOrd="1" destOrd="0" presId="urn:microsoft.com/office/officeart/2005/8/layout/hierarchy1"/>
    <dgm:cxn modelId="{04877D5D-B336-4140-89E7-077F016D9A68}" type="presParOf" srcId="{4200E87E-7E43-46C3-9889-D6E5EC0E67C8}" destId="{2C474CC9-10FF-449A-A76C-78DA1C005BEF}" srcOrd="0" destOrd="0" presId="urn:microsoft.com/office/officeart/2005/8/layout/hierarchy1"/>
    <dgm:cxn modelId="{1BBB4302-6A83-424E-B2A9-25FFB4CEAE9E}" type="presParOf" srcId="{2C474CC9-10FF-449A-A76C-78DA1C005BEF}" destId="{09FC6390-6813-4C6B-9DE0-4D6732002B35}" srcOrd="0" destOrd="0" presId="urn:microsoft.com/office/officeart/2005/8/layout/hierarchy1"/>
    <dgm:cxn modelId="{9FD36831-FB7F-4415-ABA3-FFB1E30B3E2F}" type="presParOf" srcId="{2C474CC9-10FF-449A-A76C-78DA1C005BEF}" destId="{4FD35A3F-5767-41EA-9F41-33989233A0AC}" srcOrd="1" destOrd="0" presId="urn:microsoft.com/office/officeart/2005/8/layout/hierarchy1"/>
    <dgm:cxn modelId="{20F882AB-34C8-4FDE-B560-CA698A21571F}" type="presParOf" srcId="{4200E87E-7E43-46C3-9889-D6E5EC0E67C8}" destId="{8391589F-1EB0-406D-8CF4-818672D58C7B}" srcOrd="1" destOrd="0" presId="urn:microsoft.com/office/officeart/2005/8/layout/hierarchy1"/>
    <dgm:cxn modelId="{BB197BA3-F394-4A64-8607-21EA6F4A4CD6}" type="presParOf" srcId="{E349F634-C6C1-4EB9-BAB1-F01D510CB5B0}" destId="{267D66BE-F755-4AB4-9CB3-7E3B433D4922}" srcOrd="2" destOrd="0" presId="urn:microsoft.com/office/officeart/2005/8/layout/hierarchy1"/>
    <dgm:cxn modelId="{E2AA4B4C-2038-4BFB-83DF-E21D2FC1B829}" type="presParOf" srcId="{E349F634-C6C1-4EB9-BAB1-F01D510CB5B0}" destId="{8F77A42C-D39F-42E2-BCA1-674527CDFC3C}" srcOrd="3" destOrd="0" presId="urn:microsoft.com/office/officeart/2005/8/layout/hierarchy1"/>
    <dgm:cxn modelId="{CAC48B30-BDBC-463A-96D4-F443FE8DBB7A}" type="presParOf" srcId="{8F77A42C-D39F-42E2-BCA1-674527CDFC3C}" destId="{AE94CA28-8C6F-40CE-A88A-34C63447880C}" srcOrd="0" destOrd="0" presId="urn:microsoft.com/office/officeart/2005/8/layout/hierarchy1"/>
    <dgm:cxn modelId="{7AE20697-FC98-4BD9-9A1E-67514147896E}" type="presParOf" srcId="{AE94CA28-8C6F-40CE-A88A-34C63447880C}" destId="{C99DC8F4-705D-4857-A39A-F196D1C05726}" srcOrd="0" destOrd="0" presId="urn:microsoft.com/office/officeart/2005/8/layout/hierarchy1"/>
    <dgm:cxn modelId="{AB9B66AA-508F-4056-A034-E5BFD07EF928}" type="presParOf" srcId="{AE94CA28-8C6F-40CE-A88A-34C63447880C}" destId="{1A505A04-078D-4FB5-8726-4A4E2557D64C}" srcOrd="1" destOrd="0" presId="urn:microsoft.com/office/officeart/2005/8/layout/hierarchy1"/>
    <dgm:cxn modelId="{1CE8EA98-4E0C-44D9-A566-CA959CEDE313}" type="presParOf" srcId="{8F77A42C-D39F-42E2-BCA1-674527CDFC3C}" destId="{D6979DAE-294F-4936-96A5-0A1B82862A62}" srcOrd="1" destOrd="0" presId="urn:microsoft.com/office/officeart/2005/8/layout/hierarchy1"/>
    <dgm:cxn modelId="{FE08382C-EC19-4CFE-8FAC-9E52A53F91D7}" type="presParOf" srcId="{D6979DAE-294F-4936-96A5-0A1B82862A62}" destId="{7461713F-A84A-4E32-8E96-419E3E17329F}" srcOrd="0" destOrd="0" presId="urn:microsoft.com/office/officeart/2005/8/layout/hierarchy1"/>
    <dgm:cxn modelId="{CDA21B93-0095-4AA6-A88C-E390897068DF}" type="presParOf" srcId="{D6979DAE-294F-4936-96A5-0A1B82862A62}" destId="{3D8E78D0-AF27-4A6B-925C-BCF1168E0CAF}" srcOrd="1" destOrd="0" presId="urn:microsoft.com/office/officeart/2005/8/layout/hierarchy1"/>
    <dgm:cxn modelId="{BFDC49BB-399D-4F40-863A-C05D703BBC3C}" type="presParOf" srcId="{3D8E78D0-AF27-4A6B-925C-BCF1168E0CAF}" destId="{B9FAF95C-F085-41DE-8CF5-6FB57FECB25A}" srcOrd="0" destOrd="0" presId="urn:microsoft.com/office/officeart/2005/8/layout/hierarchy1"/>
    <dgm:cxn modelId="{7FAA43D4-EE97-4485-ACC9-3F2F9CA6A2E9}" type="presParOf" srcId="{B9FAF95C-F085-41DE-8CF5-6FB57FECB25A}" destId="{2825D75E-697C-45E0-BFDD-0D26C5134C01}" srcOrd="0" destOrd="0" presId="urn:microsoft.com/office/officeart/2005/8/layout/hierarchy1"/>
    <dgm:cxn modelId="{A0970C59-0BDF-45C6-9DD8-A9D41117A138}" type="presParOf" srcId="{B9FAF95C-F085-41DE-8CF5-6FB57FECB25A}" destId="{19532F99-33EA-4D1B-9DD8-BD3CEFC9BAAF}" srcOrd="1" destOrd="0" presId="urn:microsoft.com/office/officeart/2005/8/layout/hierarchy1"/>
    <dgm:cxn modelId="{18B737BE-603F-4C10-A4F9-1C6FC4618B59}" type="presParOf" srcId="{3D8E78D0-AF27-4A6B-925C-BCF1168E0CAF}" destId="{44418FB9-8541-47A3-BB58-793252B89BC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C0B679-78DA-4134-BE80-82F4633DF909}">
      <dsp:nvSpPr>
        <dsp:cNvPr id="0" name=""/>
        <dsp:cNvSpPr/>
      </dsp:nvSpPr>
      <dsp:spPr>
        <a:xfrm>
          <a:off x="3990408" y="987555"/>
          <a:ext cx="1356972" cy="4517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844"/>
              </a:lnTo>
              <a:lnTo>
                <a:pt x="1356972" y="307844"/>
              </a:lnTo>
              <a:lnTo>
                <a:pt x="1356972" y="451735"/>
              </a:lnTo>
            </a:path>
          </a:pathLst>
        </a:custGeom>
        <a:noFill/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EFE64-81C8-42F3-84C7-0246B87F7A75}">
      <dsp:nvSpPr>
        <dsp:cNvPr id="0" name=""/>
        <dsp:cNvSpPr/>
      </dsp:nvSpPr>
      <dsp:spPr>
        <a:xfrm>
          <a:off x="2681625" y="987555"/>
          <a:ext cx="1308782" cy="451735"/>
        </a:xfrm>
        <a:custGeom>
          <a:avLst/>
          <a:gdLst/>
          <a:ahLst/>
          <a:cxnLst/>
          <a:rect l="0" t="0" r="0" b="0"/>
          <a:pathLst>
            <a:path>
              <a:moveTo>
                <a:pt x="1308782" y="0"/>
              </a:moveTo>
              <a:lnTo>
                <a:pt x="1308782" y="307844"/>
              </a:lnTo>
              <a:lnTo>
                <a:pt x="0" y="307844"/>
              </a:lnTo>
              <a:lnTo>
                <a:pt x="0" y="451735"/>
              </a:lnTo>
            </a:path>
          </a:pathLst>
        </a:custGeom>
        <a:noFill/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E03823-9F5B-40DD-9341-9F3F0EFD8E49}">
      <dsp:nvSpPr>
        <dsp:cNvPr id="0" name=""/>
        <dsp:cNvSpPr/>
      </dsp:nvSpPr>
      <dsp:spPr>
        <a:xfrm>
          <a:off x="2743198" y="1243"/>
          <a:ext cx="2494420" cy="986311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EF5149-AFCE-446F-B37C-AFB44DDC8A8B}">
      <dsp:nvSpPr>
        <dsp:cNvPr id="0" name=""/>
        <dsp:cNvSpPr/>
      </dsp:nvSpPr>
      <dsp:spPr>
        <a:xfrm>
          <a:off x="2915781" y="165197"/>
          <a:ext cx="2494420" cy="986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Janë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dy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grupe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teknikash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të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analizës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së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të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dhënave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15781" y="165197"/>
        <a:ext cx="2494420" cy="986311"/>
      </dsp:txXfrm>
    </dsp:sp>
    <dsp:sp modelId="{BA000258-389A-46BB-BE9F-99FD46F0DC13}">
      <dsp:nvSpPr>
        <dsp:cNvPr id="0" name=""/>
        <dsp:cNvSpPr/>
      </dsp:nvSpPr>
      <dsp:spPr>
        <a:xfrm>
          <a:off x="1497236" y="1439291"/>
          <a:ext cx="2368778" cy="986311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BA5698-B8F9-46F5-984D-3FFB250CE7CE}">
      <dsp:nvSpPr>
        <dsp:cNvPr id="0" name=""/>
        <dsp:cNvSpPr/>
      </dsp:nvSpPr>
      <dsp:spPr>
        <a:xfrm>
          <a:off x="1669819" y="1603244"/>
          <a:ext cx="2368778" cy="986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Statistika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deskriptive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69819" y="1603244"/>
        <a:ext cx="2368778" cy="986311"/>
      </dsp:txXfrm>
    </dsp:sp>
    <dsp:sp modelId="{ACEC9A9B-ECE6-498E-A4FB-2A650F2585C8}">
      <dsp:nvSpPr>
        <dsp:cNvPr id="0" name=""/>
        <dsp:cNvSpPr/>
      </dsp:nvSpPr>
      <dsp:spPr>
        <a:xfrm>
          <a:off x="4211180" y="1439291"/>
          <a:ext cx="2272399" cy="986311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39721E-A856-45E6-A651-06FDA07CEF97}">
      <dsp:nvSpPr>
        <dsp:cNvPr id="0" name=""/>
        <dsp:cNvSpPr/>
      </dsp:nvSpPr>
      <dsp:spPr>
        <a:xfrm>
          <a:off x="4383763" y="1603244"/>
          <a:ext cx="2272399" cy="986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Statistika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deduktive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83763" y="1603244"/>
        <a:ext cx="2272399" cy="9863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61713F-A84A-4E32-8E96-419E3E17329F}">
      <dsp:nvSpPr>
        <dsp:cNvPr id="0" name=""/>
        <dsp:cNvSpPr/>
      </dsp:nvSpPr>
      <dsp:spPr>
        <a:xfrm>
          <a:off x="4577195" y="2599607"/>
          <a:ext cx="91440" cy="4571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8966"/>
              </a:lnTo>
              <a:lnTo>
                <a:pt x="108912" y="308966"/>
              </a:lnTo>
              <a:lnTo>
                <a:pt x="108912" y="457171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D66BE-F755-4AB4-9CB3-7E3B433D4922}">
      <dsp:nvSpPr>
        <dsp:cNvPr id="0" name=""/>
        <dsp:cNvSpPr/>
      </dsp:nvSpPr>
      <dsp:spPr>
        <a:xfrm>
          <a:off x="3339958" y="1110070"/>
          <a:ext cx="1282956" cy="473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454"/>
              </a:lnTo>
              <a:lnTo>
                <a:pt x="1282956" y="325454"/>
              </a:lnTo>
              <a:lnTo>
                <a:pt x="1282956" y="473658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ED796C-D1B5-4635-9D76-70692C55154D}">
      <dsp:nvSpPr>
        <dsp:cNvPr id="0" name=""/>
        <dsp:cNvSpPr/>
      </dsp:nvSpPr>
      <dsp:spPr>
        <a:xfrm>
          <a:off x="1935386" y="2591501"/>
          <a:ext cx="91440" cy="4652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5277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8C8445-C450-482E-AE87-367649EAA1BB}">
      <dsp:nvSpPr>
        <dsp:cNvPr id="0" name=""/>
        <dsp:cNvSpPr/>
      </dsp:nvSpPr>
      <dsp:spPr>
        <a:xfrm>
          <a:off x="1981106" y="1110070"/>
          <a:ext cx="1358851" cy="465552"/>
        </a:xfrm>
        <a:custGeom>
          <a:avLst/>
          <a:gdLst/>
          <a:ahLst/>
          <a:cxnLst/>
          <a:rect l="0" t="0" r="0" b="0"/>
          <a:pathLst>
            <a:path>
              <a:moveTo>
                <a:pt x="1358851" y="0"/>
              </a:moveTo>
              <a:lnTo>
                <a:pt x="1358851" y="317347"/>
              </a:lnTo>
              <a:lnTo>
                <a:pt x="0" y="317347"/>
              </a:lnTo>
              <a:lnTo>
                <a:pt x="0" y="465552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43B6A8-B5AE-4696-887B-8453AAE12664}">
      <dsp:nvSpPr>
        <dsp:cNvPr id="0" name=""/>
        <dsp:cNvSpPr/>
      </dsp:nvSpPr>
      <dsp:spPr>
        <a:xfrm>
          <a:off x="2362202" y="-1"/>
          <a:ext cx="1955510" cy="1110071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A844E3-80BA-4D6D-ABE7-09F135060DC9}">
      <dsp:nvSpPr>
        <dsp:cNvPr id="0" name=""/>
        <dsp:cNvSpPr/>
      </dsp:nvSpPr>
      <dsp:spPr>
        <a:xfrm>
          <a:off x="2539959" y="168867"/>
          <a:ext cx="1955510" cy="11100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Ndijimet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e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të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parit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mund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ti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ndajmë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në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dy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grupe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të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mëdha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39959" y="168867"/>
        <a:ext cx="1955510" cy="1110071"/>
      </dsp:txXfrm>
    </dsp:sp>
    <dsp:sp modelId="{05D2630C-EDEE-40CB-B768-F0870C2556D1}">
      <dsp:nvSpPr>
        <dsp:cNvPr id="0" name=""/>
        <dsp:cNvSpPr/>
      </dsp:nvSpPr>
      <dsp:spPr>
        <a:xfrm>
          <a:off x="977826" y="1575622"/>
          <a:ext cx="2006560" cy="1015878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312981-4B7F-44D3-9CB9-4299DE435F41}">
      <dsp:nvSpPr>
        <dsp:cNvPr id="0" name=""/>
        <dsp:cNvSpPr/>
      </dsp:nvSpPr>
      <dsp:spPr>
        <a:xfrm>
          <a:off x="1155582" y="1744491"/>
          <a:ext cx="2006560" cy="1015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Ndijime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të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ngjyrave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KROMATIKE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55582" y="1744491"/>
        <a:ext cx="2006560" cy="1015878"/>
      </dsp:txXfrm>
    </dsp:sp>
    <dsp:sp modelId="{09FC6390-6813-4C6B-9DE0-4D6732002B35}">
      <dsp:nvSpPr>
        <dsp:cNvPr id="0" name=""/>
        <dsp:cNvSpPr/>
      </dsp:nvSpPr>
      <dsp:spPr>
        <a:xfrm>
          <a:off x="850977" y="3056779"/>
          <a:ext cx="2260258" cy="1015878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D35A3F-5767-41EA-9F41-33989233A0AC}">
      <dsp:nvSpPr>
        <dsp:cNvPr id="0" name=""/>
        <dsp:cNvSpPr/>
      </dsp:nvSpPr>
      <dsp:spPr>
        <a:xfrm>
          <a:off x="1028733" y="3225647"/>
          <a:ext cx="2260258" cy="1015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Ngjyrat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kromatike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janë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: e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kuqja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e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verdha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e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blerta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dhe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e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kaltërta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28733" y="3225647"/>
        <a:ext cx="2260258" cy="1015878"/>
      </dsp:txXfrm>
    </dsp:sp>
    <dsp:sp modelId="{C99DC8F4-705D-4857-A39A-F196D1C05726}">
      <dsp:nvSpPr>
        <dsp:cNvPr id="0" name=""/>
        <dsp:cNvSpPr/>
      </dsp:nvSpPr>
      <dsp:spPr>
        <a:xfrm>
          <a:off x="3670220" y="1583729"/>
          <a:ext cx="1905388" cy="1015878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505A04-078D-4FB5-8726-4A4E2557D64C}">
      <dsp:nvSpPr>
        <dsp:cNvPr id="0" name=""/>
        <dsp:cNvSpPr/>
      </dsp:nvSpPr>
      <dsp:spPr>
        <a:xfrm>
          <a:off x="3847977" y="1752597"/>
          <a:ext cx="1905388" cy="1015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Ndijime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të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ngjyrave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AKROMATIKE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47977" y="1752597"/>
        <a:ext cx="1905388" cy="1015878"/>
      </dsp:txXfrm>
    </dsp:sp>
    <dsp:sp modelId="{2825D75E-697C-45E0-BFDD-0D26C5134C01}">
      <dsp:nvSpPr>
        <dsp:cNvPr id="0" name=""/>
        <dsp:cNvSpPr/>
      </dsp:nvSpPr>
      <dsp:spPr>
        <a:xfrm>
          <a:off x="3466748" y="3056779"/>
          <a:ext cx="2438717" cy="1015878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532F99-33EA-4D1B-9DD8-BD3CEFC9BAAF}">
      <dsp:nvSpPr>
        <dsp:cNvPr id="0" name=""/>
        <dsp:cNvSpPr/>
      </dsp:nvSpPr>
      <dsp:spPr>
        <a:xfrm>
          <a:off x="3644505" y="3225647"/>
          <a:ext cx="2438717" cy="1015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Janë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e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bardha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, e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zeza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dhe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nuancat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e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së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përhirtës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000" kern="1200" dirty="0" err="1" smtClean="0">
            <a:latin typeface="Times New Roman" pitchFamily="18" charset="0"/>
            <a:cs typeface="Times New Roman" pitchFamily="18" charset="0"/>
          </a:endParaRPr>
        </a:p>
      </dsp:txBody>
      <dsp:txXfrm>
        <a:off x="3644505" y="3225647"/>
        <a:ext cx="2438717" cy="1015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BF672-6BB4-4479-B152-4BFF80E856AC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2A45D-9A61-4279-9B41-2F79DDC943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6514E-B0BE-4E5F-B561-495A345560B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3B5A-80CC-4082-8AA4-EE3E7975116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C885F-FB39-47D6-B7B7-DCD1B4595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3B5A-80CC-4082-8AA4-EE3E7975116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C885F-FB39-47D6-B7B7-DCD1B4595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3B5A-80CC-4082-8AA4-EE3E7975116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C885F-FB39-47D6-B7B7-DCD1B4595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3B5A-80CC-4082-8AA4-EE3E7975116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C885F-FB39-47D6-B7B7-DCD1B4595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3B5A-80CC-4082-8AA4-EE3E7975116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C885F-FB39-47D6-B7B7-DCD1B4595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3B5A-80CC-4082-8AA4-EE3E7975116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C885F-FB39-47D6-B7B7-DCD1B4595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3B5A-80CC-4082-8AA4-EE3E7975116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C885F-FB39-47D6-B7B7-DCD1B4595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3B5A-80CC-4082-8AA4-EE3E7975116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C885F-FB39-47D6-B7B7-DCD1B4595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3B5A-80CC-4082-8AA4-EE3E7975116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C885F-FB39-47D6-B7B7-DCD1B4595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3B5A-80CC-4082-8AA4-EE3E7975116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C885F-FB39-47D6-B7B7-DCD1B4595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3B5A-80CC-4082-8AA4-EE3E7975116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C885F-FB39-47D6-B7B7-DCD1B4595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C3B5A-80CC-4082-8AA4-EE3E7975116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C885F-FB39-47D6-B7B7-DCD1B4595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04800"/>
            <a:ext cx="79248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Studimi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Korrelativ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524000"/>
            <a:ext cx="81534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jemi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interesuar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mardhëniet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faktorëve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atëherë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përdorim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mtodën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studimit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korrelativ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590800"/>
            <a:ext cx="61722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P.sh.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mund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dëshironit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dinit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nëse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person me nota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lartanë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shkollën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mesme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 do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përparojë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mirë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shkollën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lartë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3810000"/>
            <a:ext cx="69342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Teknika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korrelacionit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përdoret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përcaktuar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shkallën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marëdhënies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ekziston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faktorëve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5105400"/>
            <a:ext cx="70104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Metoda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statistikore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korrelacionit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ndihmon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psikologët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bëjnë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parashikime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457200"/>
            <a:ext cx="56388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Perceptimi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Users\Fatos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76400"/>
            <a:ext cx="3025775" cy="306648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657600" y="1524000"/>
            <a:ext cx="48768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botën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materiale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objektet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përjetojmë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gjithmonë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tërësi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7600" y="2895600"/>
            <a:ext cx="4572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Ky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pasqyrim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objekteve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sendeve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fenomeneve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tërësinë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vetëdijen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quhet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PERCEPTIM.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57600" y="4419600"/>
            <a:ext cx="45720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Përceptimet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përjetojmë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gjithmonë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objekte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reale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asnjëherë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duhet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harrojmë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ato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vetëm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subjektive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vetëm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përjetime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subjektive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09600"/>
            <a:ext cx="8001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Përvoja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Perceptuar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447800"/>
            <a:ext cx="8382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Përvoja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shumë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rëndësishëm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procesin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perceptimit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Përvoja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ndikon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SELEKSIONIMIN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GRUPZIMIN e NGACMUESVE.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2286000"/>
            <a:ext cx="8077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P.Sh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qoftë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ekspozitë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ndodhet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kopshtaridhe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njeriu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zakonshëm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ndryshe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përceptojnë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fidanen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3276600"/>
            <a:ext cx="26670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Drejtueshmëria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perceptimit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perceptuar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124200" y="3581400"/>
            <a:ext cx="978408" cy="4846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43400" y="3124200"/>
            <a:ext cx="40386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Ndikimi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përvojës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perceptimin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objekteve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cfarë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karakteristika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japim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atyre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objekteve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43400" y="4724400"/>
            <a:ext cx="4191000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P.Sh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përgjigje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mesatare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ndojnë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studenti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dëgjuar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mbas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përgjigjeve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dobëta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studentëve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tjerë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duket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shumë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mirë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dëgjihej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mbas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përgjigjeve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mira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0"/>
            <a:ext cx="7848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Motivacioni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Perceptuar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371600"/>
            <a:ext cx="85344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Motivacioni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shumë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rëndësishëm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procesin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perceptuarit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362200"/>
            <a:ext cx="2362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Mbrojtje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Perceptuale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971800" y="2514600"/>
            <a:ext cx="978408" cy="4846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67200" y="2286000"/>
            <a:ext cx="44958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njerëzit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vështirë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dallojnë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gjërat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apo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pëlqejnë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3733800"/>
            <a:ext cx="2286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Iluzionet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971800" y="3886200"/>
            <a:ext cx="978408" cy="4846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67200" y="3657600"/>
            <a:ext cx="45720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fenomene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argumentojnë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veprimin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motivacionit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përvojës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perceptuar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67200" y="4800600"/>
            <a:ext cx="457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Iluzionet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perceptime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rrejshmeose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shtrembëruara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sendeve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objekteve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7" grpId="0"/>
      <p:bldP spid="8" grpId="0" animBg="1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Parafytyrimet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524000"/>
            <a:ext cx="27432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Parafytyrimet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200400" y="1828800"/>
            <a:ext cx="978408" cy="484632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43400" y="1524000"/>
            <a:ext cx="44196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objekteve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fenomeneve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cilat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perceptuar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dikur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tash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veprojnë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tona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shqisore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3505200"/>
            <a:ext cx="4648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Bazë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parafytyrimeve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perceptimet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5181600"/>
            <a:ext cx="80772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Ndërmjet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perceptimeve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parafytyrimeve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egzistojnë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ndryshime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Parafytyrimet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295400"/>
            <a:ext cx="2971800" cy="8382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Perceptimet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81600" y="1219200"/>
            <a:ext cx="3124200" cy="9144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Parafytyrimet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1600200" y="2286000"/>
            <a:ext cx="484632" cy="533400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6553200" y="2286000"/>
            <a:ext cx="484632" cy="533400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2971800"/>
            <a:ext cx="29718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Shfaqen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pasojë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ngacmimit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jashtëm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1600" y="2971800"/>
            <a:ext cx="29718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shfaqen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pasojë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ngacmimit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jashtëm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3886200"/>
            <a:ext cx="29718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Perceptimet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zakonisht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qarta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1600" y="3886200"/>
            <a:ext cx="29718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Parafytyrimet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shume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varfëra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4800600"/>
            <a:ext cx="29718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Perceptimet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gjithmonë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konstante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1600" y="4800600"/>
            <a:ext cx="29718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Parafytyrimet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cast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qëndrojnë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nesh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pastaj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zhduken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5715000"/>
            <a:ext cx="29718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Perceptimet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gjithmonë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konkrete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81600" y="5715000"/>
            <a:ext cx="29718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Parafytyrimet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karakter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përgjithsues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Parafytyrimet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990600"/>
            <a:ext cx="84582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Egzistojnë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lloje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vecanta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parafytyrimeve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cilat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përnga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cilësi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ndryshojnë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shumë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prej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përceptimeve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209800"/>
            <a:ext cx="2438400" cy="7620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EIDETIKE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19400" y="2362200"/>
            <a:ext cx="978408" cy="484632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1905000"/>
            <a:ext cx="4648200" cy="15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Këto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lidhje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objektet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perceptuara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c’rast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përjetohen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njejtën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gjallëri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qartësi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sikurse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objektet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perceptuara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ishin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përseri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prezente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3581400"/>
            <a:ext cx="2438400" cy="9144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Parafytyrimet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ëndrrave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819400" y="3886200"/>
            <a:ext cx="978408" cy="484632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38600" y="3505200"/>
            <a:ext cx="45720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Edhe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këto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parafytyrime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karakterizohen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qartësi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gjallëri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përjetimi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Këto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parafytyrime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gjalla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perceptimet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5105400"/>
            <a:ext cx="2438400" cy="9144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Halucinacionet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819400" y="5410200"/>
            <a:ext cx="978408" cy="484632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038600" y="4953000"/>
            <a:ext cx="4572000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parafytyrime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patologjike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ato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raste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subjekti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gjendje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dallojë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parafytyrimet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veta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prej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preceptimeve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atëherë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bëjmë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halucinacionet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 animBg="1"/>
      <p:bldP spid="9" grpId="0" animBg="1"/>
      <p:bldP spid="10" grpId="0"/>
      <p:bldP spid="11" grpId="0" animBg="1"/>
      <p:bldP spid="12" grpId="0" animBg="1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Kujtesa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8610600" cy="7620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Kujtesa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psikik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cila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qëndron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mbajturit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mend,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ruajtjen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riprodhimini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njohjen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përjetimeve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tona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dikurshme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191000" y="2133600"/>
            <a:ext cx="484632" cy="457200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800" y="2743200"/>
            <a:ext cx="6400800" cy="8382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Nocioni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kujtesës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përfshinë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funksione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1600200" y="3810000"/>
            <a:ext cx="484632" cy="457200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4495800"/>
            <a:ext cx="1905000" cy="7620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Ruajtjen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retencionin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495800" y="3810000"/>
            <a:ext cx="484632" cy="457200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7239000" y="3810000"/>
            <a:ext cx="484632" cy="457200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81400" y="4495800"/>
            <a:ext cx="2209800" cy="7620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Riprodhimin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reproduksionin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77000" y="4495800"/>
            <a:ext cx="2286000" cy="7620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Njohje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rekognicionin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Harresa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066800"/>
            <a:ext cx="8305800" cy="10668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jemi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gjendje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reprodukojmë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apo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njohim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objektin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perceptuar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aprë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apo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mësimin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lexuar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atëherë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flasim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HARRESëN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667000"/>
            <a:ext cx="2438400" cy="9144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Mospërdorimit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048000" y="2895600"/>
            <a:ext cx="685800" cy="457200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86200" y="2514600"/>
            <a:ext cx="4800600" cy="10668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Dukuritë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cilat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përdoren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apo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shfrytëzohen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humbin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spontanisht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kalimin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kohës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1371600" y="3733800"/>
            <a:ext cx="5410200" cy="9144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Hulumtimet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shumta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tregojnë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koha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zbrazët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mund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shkak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harresës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5410200"/>
            <a:ext cx="8229600" cy="11430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Harresa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spontan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aktiv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Harresa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aktiv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clyerjes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vjetrës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renë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Menduarit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143000"/>
            <a:ext cx="41910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hasim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situata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reja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panjohura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duhet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shfrytzojmë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shumë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ndërlikuar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psikik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572000" y="1447800"/>
            <a:ext cx="685800" cy="484632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0" y="1295400"/>
            <a:ext cx="2895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Menduarit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2819400"/>
            <a:ext cx="7848600" cy="6858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Përmes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menduarit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zbulojmë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lidhjet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raportet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ndërmjet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objekteve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fenomeneve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ndryshme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botës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materiale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3581400"/>
            <a:ext cx="7848600" cy="5334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Përmes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menduarit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njohje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indirekte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realitetit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4267200"/>
            <a:ext cx="7848600" cy="6096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Cilësi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tjetër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menduarit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mundëson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t’i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pasqyrojmë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fenomenet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mënyrë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përgjithësuar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4953000"/>
            <a:ext cx="7848600" cy="6096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menduarit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bën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mundur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njohje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shu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saktë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thellë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plotë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dukurive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botës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reale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5715000"/>
            <a:ext cx="7848600" cy="6858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menduarit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shumë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lidhur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folurit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ndryshme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njëra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tjetra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Literatura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Juniku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Kaptina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Psikologjia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Terry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Pettyjohn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Psikologjia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hyrje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koncize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"/>
            <a:ext cx="7772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Aspektet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studimeve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shkencore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7600" y="990600"/>
            <a:ext cx="54864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Psikologët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duhet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zbatojnë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strikt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studimet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tyre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përdorin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njerëzit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kafshët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5334000"/>
            <a:ext cx="80010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studime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përdoren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subjekte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njerëzore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atyre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zakonisht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kërkohet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nënshkruajnë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marrëveshje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cilën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shpjegohet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qëllimi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kryesorë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experimentit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jepet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informacion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mbi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streset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apo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dhimbjet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mundëshme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Fatos\Desktop\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3124200" cy="3971973"/>
          </a:xfrm>
          <a:prstGeom prst="rect">
            <a:avLst/>
          </a:prstGeom>
          <a:noFill/>
        </p:spPr>
      </p:pic>
      <p:pic>
        <p:nvPicPr>
          <p:cNvPr id="1027" name="Picture 3" descr="C:\Users\Fatos\Desktop\npltest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286000"/>
            <a:ext cx="3657600" cy="28875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3820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Matja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Studimet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Psikologjike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381000" y="2133600"/>
          <a:ext cx="81534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533400" y="1371600"/>
            <a:ext cx="7620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Teknikat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matjes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ndihmojë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psikologët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grumbullojnë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analizojnë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mënyrë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efektive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dhënat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mbi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sjelljen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2895600" y="4800600"/>
            <a:ext cx="609600" cy="457200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52600" y="5334000"/>
            <a:ext cx="26670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ndihmon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mbledhim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mëdha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informacioni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562600" y="4800600"/>
            <a:ext cx="609600" cy="457200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5334000"/>
            <a:ext cx="38862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Ndihmon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studiuesit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bëjnë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përgjithësime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rezultat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bazohet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numër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kufizuar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subjektësh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  <p:bldP spid="5" grpId="0" animBg="1"/>
      <p:bldP spid="6" grpId="0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04800"/>
            <a:ext cx="7772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Bazat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Organike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Jetës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Psikike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Fatos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09800"/>
            <a:ext cx="3155950" cy="422962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581400" y="2209800"/>
            <a:ext cx="5410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Neuroni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qeliza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nervore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pëerbehet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lloj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zgjatimesh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8382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gjithë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nervor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përbehet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prej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pjesëzave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shumë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vogla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quhen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qeliza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nervore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neurone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572000" y="3124200"/>
            <a:ext cx="484632" cy="609600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7543800" y="3124200"/>
            <a:ext cx="484632" cy="609600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38600" y="3886200"/>
            <a:ext cx="18288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Zgjatimet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shkurtëra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Dentridet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19800" y="3886200"/>
            <a:ext cx="28956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Zgjatimi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hollë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shkopi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quhet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Akson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apo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Neurit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457200"/>
            <a:ext cx="7315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Ndijimet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143000"/>
            <a:ext cx="8305800" cy="15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Objektet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botës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materiale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cilësi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ndryshme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Këto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cilësi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pasqyrohen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drejtpërsëdrejti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vetëdijen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nëpërmjet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shqisave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ngjyra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forma –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nëpërmjet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era –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nëpërmjet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nuhaturit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tingulli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nëpërmjet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dëgjuarit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733800"/>
            <a:ext cx="50292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Ky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pasqyrim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vetëdijen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cilësive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vecanta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sendeve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cilat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veprojnë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shqisat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tona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quhet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257800" y="4038600"/>
            <a:ext cx="762000" cy="637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3886200"/>
            <a:ext cx="22860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Ndijim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838200"/>
            <a:ext cx="86106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shfaqjen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ndijimit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patjetër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duhet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egzistojë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ngacmues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jashtëm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Këta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ngacmues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veprojnë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shqisat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tona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aty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shkaktojnë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ndryshime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cilat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anën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nervave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senzitive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përcillen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deri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qendra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057400"/>
            <a:ext cx="18288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Këto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pjesë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 flipV="1">
            <a:off x="2286000" y="2286000"/>
            <a:ext cx="9906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438400" y="2667000"/>
            <a:ext cx="8382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2819400"/>
            <a:ext cx="9906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352800" y="1905000"/>
            <a:ext cx="1752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shqisorë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52800" y="2514600"/>
            <a:ext cx="1752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Nervi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29000" y="2971800"/>
            <a:ext cx="1676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Qendra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ight Brace 14"/>
          <p:cNvSpPr/>
          <p:nvPr/>
        </p:nvSpPr>
        <p:spPr>
          <a:xfrm>
            <a:off x="5257800" y="1905000"/>
            <a:ext cx="457200" cy="16002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867400" y="2286000"/>
            <a:ext cx="25908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Analizatorë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4648200"/>
            <a:ext cx="25146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Cdo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ndijim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ka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3429000" y="4495800"/>
            <a:ext cx="978408" cy="4846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3429000" y="5257800"/>
            <a:ext cx="978408" cy="4846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648200" y="4343400"/>
            <a:ext cx="28956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Kualitetin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cilësia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tregon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përmbajtjen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brendinë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ndijimit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48200" y="5257800"/>
            <a:ext cx="2590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Intenzitetin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/>
      <p:bldP spid="13" grpId="0"/>
      <p:bldP spid="14" grpId="0"/>
      <p:bldP spid="15" grpId="0" animBg="1"/>
      <p:bldP spid="16" grpId="0" animBg="1"/>
      <p:bldP spid="17" grpId="0"/>
      <p:bldP spid="18" grpId="0" animBg="1"/>
      <p:bldP spid="19" grpId="0" animBg="1"/>
      <p:bldP spid="20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09600"/>
            <a:ext cx="7010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Llojet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ecanta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dijimeve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676400"/>
            <a:ext cx="2895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Ndijimet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Lëkurës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048000" y="1752600"/>
            <a:ext cx="978408" cy="4846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38600" y="1371600"/>
            <a:ext cx="49530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Ky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grupi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themelor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ndijimeve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lëkurë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egzistojnë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lloje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organesh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shqisore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shisore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prekur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ftohtë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nxehtët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dhembjes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3124200"/>
            <a:ext cx="2286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Ndijimet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shijes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971800" y="3200400"/>
            <a:ext cx="978408" cy="4846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38600" y="2895600"/>
            <a:ext cx="48768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receptorët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tyre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posacëm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Këto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ashtuquajturat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sumbulla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shijuarit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brendinë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cilave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vendosura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qelizati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gustative.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4953000"/>
            <a:ext cx="213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Ndijimet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nuhaturit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048000" y="5029200"/>
            <a:ext cx="978408" cy="4846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14800" y="4343400"/>
            <a:ext cx="4648200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receptorin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tyre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posacëm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cilin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paraqesin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qelizat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olifatike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nuhaturit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cilat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vendosura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pjesën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sipërme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hundës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Ngacmues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objektivë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këtë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ndijim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materiet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cilat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gjenden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gjendje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gaztë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  <p:bldP spid="7" grpId="0" animBg="1"/>
      <p:bldP spid="8" grpId="0"/>
      <p:bldP spid="9" grpId="0"/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9600"/>
            <a:ext cx="7772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Llojet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Vecanta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Ndijimeve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600200"/>
            <a:ext cx="2209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Ndijimet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auditive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dëgjimore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667000" y="1752600"/>
            <a:ext cx="978408" cy="4846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33800" y="1447800"/>
            <a:ext cx="5181600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Ngacmues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ndijimet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auditive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dridhjet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valëve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ajrit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cilat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përcillen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deri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membranën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bazilare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kështu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rezonancës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shkaktohen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ndryshime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Kortit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lloje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ndijimeve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auditive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267200" y="2971800"/>
            <a:ext cx="484632" cy="6858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3733800"/>
            <a:ext cx="16764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Tingujt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karakteristika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7086600" y="2971800"/>
            <a:ext cx="484632" cy="6858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629400" y="3733800"/>
            <a:ext cx="13716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Zhurmat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4229894" y="4914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733800" y="5181600"/>
            <a:ext cx="19812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Lartësinë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Fortësinë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Timbrin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Ngjyrën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Fatos\Desktop\ear_drawing_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867025"/>
            <a:ext cx="2857501" cy="3990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  <p:bldP spid="7" grpId="0"/>
      <p:bldP spid="8" grpId="0" animBg="1"/>
      <p:bldP spid="9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7924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Llojet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Vecanta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Ndijimeve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981200" y="1295400"/>
          <a:ext cx="6934200" cy="424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own Arrow 3"/>
          <p:cNvSpPr/>
          <p:nvPr/>
        </p:nvSpPr>
        <p:spPr>
          <a:xfrm>
            <a:off x="3657600" y="5562600"/>
            <a:ext cx="484632" cy="3810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47800" y="5867400"/>
            <a:ext cx="44958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Tiparet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ngjyrave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kualiteti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ciltërsia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ndritshmëria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ngopshmëria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050" name="Picture 2" descr="C:\Users\Fatos\Desktop\imagesCAZFD6QG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676400"/>
            <a:ext cx="2838275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1310</Words>
  <Application>Microsoft Office PowerPoint</Application>
  <PresentationFormat>On-screen Show (4:3)</PresentationFormat>
  <Paragraphs>118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Parafytyrimet</vt:lpstr>
      <vt:lpstr>Parafytyrimet</vt:lpstr>
      <vt:lpstr>Parafytyrimet</vt:lpstr>
      <vt:lpstr>Kujtesa</vt:lpstr>
      <vt:lpstr>Harresa</vt:lpstr>
      <vt:lpstr>Të Menduarit</vt:lpstr>
      <vt:lpstr>Literatura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Fatos</dc:creator>
  <cp:lastModifiedBy>Fatos</cp:lastModifiedBy>
  <cp:revision>2</cp:revision>
  <dcterms:created xsi:type="dcterms:W3CDTF">2012-03-20T10:24:50Z</dcterms:created>
  <dcterms:modified xsi:type="dcterms:W3CDTF">2012-03-20T10:32:02Z</dcterms:modified>
</cp:coreProperties>
</file>