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mk-MK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mk-M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mk-MK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mk-M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mk-M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mk-M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3CD717-2F9F-4240-AF0B-C107E9270A22}" type="datetimeFigureOut">
              <a:rPr lang="mk-MK" smtClean="0"/>
              <a:pPr/>
              <a:t>16.11.2012</a:t>
            </a:fld>
            <a:endParaRPr lang="mk-M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mk-MK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924CC-E0EC-4591-ABDB-B842287704BA}" type="slidenum">
              <a:rPr lang="mk-MK" smtClean="0"/>
              <a:pPr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mk-MK" dirty="0" smtClean="0"/>
              <a:t>Org</a:t>
            </a:r>
            <a:r>
              <a:rPr smtClean="0"/>
              <a:t>a</a:t>
            </a:r>
            <a:r>
              <a:rPr lang="mk-MK" dirty="0" smtClean="0"/>
              <a:t>nizimi i te dhen</a:t>
            </a:r>
            <a:r>
              <a:rPr smtClean="0"/>
              <a:t>a</a:t>
            </a:r>
            <a:r>
              <a:rPr lang="mk-MK" dirty="0" smtClean="0"/>
              <a:t>ve dhe i inform</a:t>
            </a:r>
            <a:r>
              <a:rPr smtClean="0"/>
              <a:t>a</a:t>
            </a:r>
            <a:r>
              <a:rPr lang="mk-MK" dirty="0" smtClean="0"/>
              <a:t>cionit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6966150" cy="344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Menyra</a:t>
            </a:r>
            <a:r>
              <a:rPr lang="en-US" dirty="0" smtClean="0"/>
              <a:t> </a:t>
            </a:r>
            <a:r>
              <a:rPr lang="en-US" dirty="0" err="1" smtClean="0"/>
              <a:t>tradicionale</a:t>
            </a:r>
            <a:r>
              <a:rPr lang="en-US" dirty="0" smtClean="0"/>
              <a:t> </a:t>
            </a:r>
            <a:r>
              <a:rPr lang="en-US" dirty="0" err="1" smtClean="0"/>
              <a:t>kundrejt</a:t>
            </a:r>
            <a:r>
              <a:rPr lang="en-US" dirty="0" smtClean="0"/>
              <a:t> </a:t>
            </a:r>
            <a:r>
              <a:rPr lang="en-US" dirty="0" err="1" smtClean="0"/>
              <a:t>asaj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DB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504351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Menaxhimi</a:t>
            </a:r>
            <a:r>
              <a:rPr lang="en-US" dirty="0" smtClean="0"/>
              <a:t> </a:t>
            </a:r>
            <a:r>
              <a:rPr lang="en-US" dirty="0" err="1" smtClean="0"/>
              <a:t>permes</a:t>
            </a:r>
            <a:r>
              <a:rPr lang="en-US" dirty="0" smtClean="0"/>
              <a:t> </a:t>
            </a:r>
            <a:r>
              <a:rPr lang="en-US" dirty="0" err="1" smtClean="0"/>
              <a:t>skedareve</a:t>
            </a:r>
            <a:endParaRPr lang="mk-MK" dirty="0" smtClean="0"/>
          </a:p>
          <a:p>
            <a:pPr algn="just"/>
            <a:r>
              <a:rPr lang="pt-BR" dirty="0" smtClean="0"/>
              <a:t>Skedare te vecante per cdo program </a:t>
            </a:r>
            <a:endParaRPr lang="mk-MK" dirty="0" smtClean="0"/>
          </a:p>
          <a:p>
            <a:pPr algn="just"/>
            <a:r>
              <a:rPr lang="pt-BR" dirty="0" smtClean="0"/>
              <a:t>Duplikimi i te dhenave </a:t>
            </a:r>
            <a:r>
              <a:rPr lang="mk-MK" dirty="0" smtClean="0"/>
              <a:t>- </a:t>
            </a:r>
            <a:r>
              <a:rPr lang="pt-BR" dirty="0" smtClean="0"/>
              <a:t>tepri</a:t>
            </a:r>
            <a:r>
              <a:rPr lang="mk-MK" dirty="0" smtClean="0"/>
              <a:t>c</a:t>
            </a:r>
            <a:r>
              <a:rPr lang="pt-BR" dirty="0" smtClean="0"/>
              <a:t>a e te dhenave</a:t>
            </a:r>
            <a:endParaRPr lang="mk-MK" dirty="0" smtClean="0"/>
          </a:p>
          <a:p>
            <a:pPr algn="just"/>
            <a:r>
              <a:rPr lang="en-US" dirty="0" err="1" smtClean="0"/>
              <a:t>Probleme</a:t>
            </a:r>
            <a:r>
              <a:rPr lang="en-US" dirty="0" smtClean="0"/>
              <a:t> me </a:t>
            </a:r>
            <a:r>
              <a:rPr lang="en-US" dirty="0" err="1" smtClean="0"/>
              <a:t>integritetin</a:t>
            </a:r>
            <a:r>
              <a:rPr lang="en-US" dirty="0" smtClean="0"/>
              <a:t> e 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endParaRPr lang="mk-MK" dirty="0" smtClean="0"/>
          </a:p>
          <a:p>
            <a:pPr algn="just"/>
            <a:r>
              <a:rPr lang="en-US" dirty="0" err="1" smtClean="0"/>
              <a:t>Varesia</a:t>
            </a:r>
            <a:r>
              <a:rPr lang="en-US" dirty="0" smtClean="0"/>
              <a:t> 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programet</a:t>
            </a:r>
            <a:r>
              <a:rPr lang="en-US" dirty="0" smtClean="0"/>
              <a:t> e </a:t>
            </a:r>
            <a:r>
              <a:rPr lang="en-US" dirty="0" err="1" smtClean="0"/>
              <a:t>aplikimit</a:t>
            </a:r>
            <a:endParaRPr lang="mk-MK" dirty="0" smtClean="0"/>
          </a:p>
          <a:p>
            <a:pPr algn="just">
              <a:buNone/>
            </a:pPr>
            <a:endParaRPr lang="mk-MK" dirty="0" smtClean="0"/>
          </a:p>
          <a:p>
            <a:pPr algn="just"/>
            <a:r>
              <a:rPr lang="pt-BR" smtClean="0"/>
              <a:t>Paraqitja e </a:t>
            </a:r>
            <a:r>
              <a:rPr lang="pt-BR" dirty="0" smtClean="0"/>
              <a:t>metodes se DB e cila</a:t>
            </a:r>
            <a:r>
              <a:rPr lang="mk-MK" dirty="0" smtClean="0"/>
              <a:t>:</a:t>
            </a:r>
          </a:p>
          <a:p>
            <a:pPr algn="just"/>
            <a:r>
              <a:rPr lang="mk-MK" dirty="0" smtClean="0"/>
              <a:t> - </a:t>
            </a:r>
            <a:r>
              <a:rPr lang="en-US" dirty="0" err="1" smtClean="0"/>
              <a:t>Permireson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pikat</a:t>
            </a:r>
            <a:r>
              <a:rPr lang="en-US" dirty="0" smtClean="0"/>
              <a:t> me </a:t>
            </a:r>
            <a:r>
              <a:rPr lang="en-US" dirty="0" err="1" smtClean="0"/>
              <a:t>lart</a:t>
            </a:r>
            <a:r>
              <a:rPr lang="en-US" dirty="0" smtClean="0"/>
              <a:t> </a:t>
            </a:r>
            <a:endParaRPr lang="mk-MK" dirty="0" smtClean="0"/>
          </a:p>
          <a:p>
            <a:pPr algn="just">
              <a:buNone/>
            </a:pPr>
            <a:r>
              <a:rPr lang="mk-MK" dirty="0" smtClean="0"/>
              <a:t>     - </a:t>
            </a:r>
            <a:r>
              <a:rPr lang="en-US" dirty="0" err="1" smtClean="0"/>
              <a:t>Rrit</a:t>
            </a:r>
            <a:r>
              <a:rPr lang="en-US" dirty="0" smtClean="0"/>
              <a:t> </a:t>
            </a:r>
            <a:r>
              <a:rPr lang="en-US" dirty="0" err="1" smtClean="0"/>
              <a:t>fleksibilitetin</a:t>
            </a:r>
            <a:r>
              <a:rPr lang="en-US" dirty="0" smtClean="0"/>
              <a:t> e </a:t>
            </a:r>
            <a:r>
              <a:rPr lang="en-US" dirty="0" err="1" smtClean="0"/>
              <a:t>perdorimit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endParaRPr lang="mk-MK" dirty="0" smtClean="0"/>
          </a:p>
          <a:p>
            <a:pPr algn="just">
              <a:buNone/>
            </a:pPr>
            <a:r>
              <a:rPr lang="mk-MK" dirty="0" smtClean="0"/>
              <a:t>     - </a:t>
            </a:r>
            <a:r>
              <a:rPr lang="en-US" dirty="0" err="1" smtClean="0"/>
              <a:t>Lehteson</a:t>
            </a:r>
            <a:r>
              <a:rPr lang="en-US" dirty="0" smtClean="0"/>
              <a:t> </a:t>
            </a:r>
            <a:r>
              <a:rPr lang="en-US" dirty="0" err="1" smtClean="0"/>
              <a:t>lokalizimin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kerkimin</a:t>
            </a:r>
            <a:r>
              <a:rPr lang="en-US" dirty="0" smtClean="0"/>
              <a:t> per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mk-MK" dirty="0" smtClean="0"/>
              <a:t>  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dhenash</a:t>
            </a:r>
            <a:endParaRPr lang="en-US" dirty="0" smtClean="0"/>
          </a:p>
          <a:p>
            <a:pPr>
              <a:buNone/>
            </a:pPr>
            <a:endParaRPr lang="mk-MK" dirty="0" smtClean="0"/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Metod</a:t>
            </a:r>
            <a:r>
              <a:rPr lang="en-US" dirty="0" smtClean="0"/>
              <a:t>a</a:t>
            </a:r>
            <a:r>
              <a:rPr lang="mk-MK" dirty="0" smtClean="0"/>
              <a:t> tr</a:t>
            </a:r>
            <a:r>
              <a:rPr lang="en-US" dirty="0" smtClean="0"/>
              <a:t>a</a:t>
            </a:r>
            <a:r>
              <a:rPr lang="mk-MK" dirty="0" smtClean="0"/>
              <a:t>dicion</a:t>
            </a:r>
            <a:r>
              <a:rPr lang="en-US" dirty="0" smtClean="0"/>
              <a:t>a</a:t>
            </a:r>
            <a:r>
              <a:rPr lang="mk-MK" dirty="0" smtClean="0"/>
              <a:t>le</a:t>
            </a:r>
            <a:endParaRPr lang="mk-M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16"/>
            <a:ext cx="6578948" cy="38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Metod</a:t>
            </a:r>
            <a:r>
              <a:rPr lang="en-US" dirty="0" smtClean="0"/>
              <a:t>a</a:t>
            </a:r>
            <a:r>
              <a:rPr lang="mk-MK" dirty="0" smtClean="0"/>
              <a:t> e DB</a:t>
            </a:r>
            <a:endParaRPr lang="mk-M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43050"/>
            <a:ext cx="7532666" cy="48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MODELIMI I TE DHENAVE</a:t>
            </a:r>
            <a:r>
              <a:rPr lang="mk-MK" sz="2800" dirty="0" smtClean="0"/>
              <a:t> </a:t>
            </a:r>
            <a:r>
              <a:rPr lang="en-US" sz="2800" dirty="0" smtClean="0"/>
              <a:t>DHE</a:t>
            </a:r>
            <a:r>
              <a:rPr lang="mk-MK" sz="2800" dirty="0" smtClean="0"/>
              <a:t> </a:t>
            </a:r>
            <a:r>
              <a:rPr lang="en-US" sz="2800" dirty="0" smtClean="0"/>
              <a:t>MODELET E BAZAVE TE </a:t>
            </a:r>
            <a:r>
              <a:rPr lang="en-US" sz="2800" dirty="0" err="1" smtClean="0"/>
              <a:t>TE</a:t>
            </a:r>
            <a:r>
              <a:rPr lang="en-US" sz="2800" dirty="0" smtClean="0"/>
              <a:t> DHENAVE</a:t>
            </a:r>
            <a:endParaRPr lang="mk-M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Nevoja</a:t>
            </a:r>
            <a:r>
              <a:rPr lang="en-US" dirty="0" smtClean="0"/>
              <a:t> e </a:t>
            </a:r>
            <a:r>
              <a:rPr lang="en-US" dirty="0" err="1" smtClean="0"/>
              <a:t>biznesit</a:t>
            </a:r>
            <a:r>
              <a:rPr lang="en-US" dirty="0" smtClean="0"/>
              <a:t> per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lehte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shpejte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dhenat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mk-MK" dirty="0" smtClean="0"/>
          </a:p>
          <a:p>
            <a:r>
              <a:rPr lang="pl-PL" dirty="0" smtClean="0"/>
              <a:t>Reflektimi i proceseve te biznesit</a:t>
            </a:r>
            <a:endParaRPr lang="mk-MK" dirty="0" smtClean="0"/>
          </a:p>
          <a:p>
            <a:pPr>
              <a:buNone/>
            </a:pPr>
            <a:endParaRPr lang="mk-MK" dirty="0" smtClean="0"/>
          </a:p>
          <a:p>
            <a:r>
              <a:rPr lang="en-US" dirty="0" err="1" smtClean="0"/>
              <a:t>Cfare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mbajtur</a:t>
            </a:r>
            <a:r>
              <a:rPr lang="en-US" dirty="0" smtClean="0"/>
              <a:t> </a:t>
            </a:r>
            <a:r>
              <a:rPr lang="en-US" dirty="0" err="1" smtClean="0"/>
              <a:t>parasysh</a:t>
            </a:r>
            <a:r>
              <a:rPr lang="en-US" dirty="0" smtClean="0"/>
              <a:t> ne </a:t>
            </a:r>
            <a:r>
              <a:rPr lang="en-US" dirty="0" err="1" smtClean="0"/>
              <a:t>ndertimin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DB:</a:t>
            </a:r>
            <a:endParaRPr lang="mk-MK" dirty="0" smtClean="0"/>
          </a:p>
          <a:p>
            <a:pPr marL="1339850" indent="-273050">
              <a:buFont typeface="Arial" pitchFamily="34" charset="0"/>
              <a:buChar char="•"/>
            </a:pPr>
            <a:r>
              <a:rPr lang="en-US" dirty="0" err="1" smtClean="0"/>
              <a:t>Permbajtja</a:t>
            </a:r>
            <a:endParaRPr lang="en-US" dirty="0" smtClean="0"/>
          </a:p>
          <a:p>
            <a:pPr marL="1339850" indent="-273050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en-US" dirty="0" err="1" smtClean="0"/>
              <a:t>Aksesi</a:t>
            </a:r>
            <a:r>
              <a:rPr lang="en-US" dirty="0" smtClean="0"/>
              <a:t> </a:t>
            </a:r>
          </a:p>
          <a:p>
            <a:pPr marL="1339850" indent="-273050">
              <a:buFont typeface="Arial" pitchFamily="34" charset="0"/>
              <a:buChar char="•"/>
            </a:pP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logjike</a:t>
            </a:r>
            <a:endParaRPr lang="en-US" dirty="0" smtClean="0"/>
          </a:p>
          <a:p>
            <a:pPr marL="1339850" indent="-273050">
              <a:buFont typeface="Arial" pitchFamily="34" charset="0"/>
              <a:buChar char="•"/>
            </a:pPr>
            <a:r>
              <a:rPr lang="en-US" dirty="0" err="1" smtClean="0"/>
              <a:t>Organizimi</a:t>
            </a:r>
            <a:r>
              <a:rPr lang="en-US" dirty="0" smtClean="0"/>
              <a:t> </a:t>
            </a:r>
            <a:r>
              <a:rPr lang="en-US" dirty="0" err="1" smtClean="0"/>
              <a:t>fizi</a:t>
            </a:r>
            <a:r>
              <a:rPr lang="mk-MK" dirty="0" smtClean="0"/>
              <a:t>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fontScale="85000" lnSpcReduction="10000"/>
          </a:bodyPr>
          <a:lstStyle/>
          <a:p>
            <a:r>
              <a:rPr lang="mk-MK" dirty="0" err="1" smtClean="0"/>
              <a:t>C</a:t>
            </a:r>
            <a:r>
              <a:rPr lang="en-US" dirty="0" err="1" smtClean="0"/>
              <a:t>farë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dhënash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mblidhen</a:t>
            </a:r>
            <a:r>
              <a:rPr lang="mk-MK" dirty="0" smtClean="0"/>
              <a:t>?</a:t>
            </a:r>
          </a:p>
          <a:p>
            <a:r>
              <a:rPr lang="en-US" dirty="0" err="1" smtClean="0"/>
              <a:t>kush</a:t>
            </a:r>
            <a:r>
              <a:rPr lang="en-US" dirty="0" smtClean="0"/>
              <a:t> 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dhenat</a:t>
            </a:r>
            <a:r>
              <a:rPr lang="en-US" dirty="0" smtClean="0"/>
              <a:t> dh</a:t>
            </a:r>
            <a:r>
              <a:rPr lang="mk-MK" dirty="0" smtClean="0"/>
              <a:t>e</a:t>
            </a:r>
          </a:p>
          <a:p>
            <a:r>
              <a:rPr lang="en-US" dirty="0" err="1" smtClean="0"/>
              <a:t>si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përdoren</a:t>
            </a: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Projektimi</a:t>
            </a:r>
            <a:r>
              <a:rPr lang="en-US" b="1" dirty="0" smtClean="0"/>
              <a:t> </a:t>
            </a:r>
            <a:r>
              <a:rPr lang="en-US" b="1" dirty="0" err="1" smtClean="0"/>
              <a:t>logjik</a:t>
            </a:r>
            <a:r>
              <a:rPr lang="en-US" b="1" dirty="0" smtClean="0"/>
              <a:t> </a:t>
            </a:r>
            <a:r>
              <a:rPr lang="en-US" dirty="0" smtClean="0"/>
              <a:t>-</a:t>
            </a:r>
            <a:r>
              <a:rPr lang="mk-MK" dirty="0" smtClean="0"/>
              <a:t> </a:t>
            </a:r>
            <a:r>
              <a:rPr lang="en-US" dirty="0" err="1" smtClean="0"/>
              <a:t>identifikimi</a:t>
            </a:r>
            <a:r>
              <a:rPr lang="mk-MK" dirty="0" smtClean="0"/>
              <a:t> i </a:t>
            </a:r>
            <a:r>
              <a:rPr lang="en-US" dirty="0" err="1" smtClean="0"/>
              <a:t>relacioneve</a:t>
            </a:r>
            <a:r>
              <a:rPr lang="en-US" dirty="0" smtClean="0"/>
              <a:t> midis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grupimin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 </a:t>
            </a:r>
            <a:r>
              <a:rPr lang="en-US" dirty="0" err="1" smtClean="0"/>
              <a:t>rendi</a:t>
            </a:r>
            <a:r>
              <a:rPr lang="en-US" dirty="0" smtClean="0"/>
              <a:t>, </a:t>
            </a:r>
            <a:r>
              <a:rPr lang="en-US" dirty="0" err="1" smtClean="0"/>
              <a:t>perfshirja</a:t>
            </a:r>
            <a:r>
              <a:rPr lang="en-US" dirty="0" smtClean="0"/>
              <a:t> e</a:t>
            </a:r>
            <a:r>
              <a:rPr lang="mk-MK" dirty="0" smtClean="0"/>
              <a:t> </a:t>
            </a:r>
            <a:r>
              <a:rPr lang="en-US" dirty="0" err="1" smtClean="0"/>
              <a:t>perdoruesve</a:t>
            </a:r>
            <a:r>
              <a:rPr lang="en-US" dirty="0" smtClean="0"/>
              <a:t> ( </a:t>
            </a:r>
            <a:r>
              <a:rPr lang="en-US" dirty="0" err="1" smtClean="0"/>
              <a:t>menaxhereve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Projektimi</a:t>
            </a:r>
            <a:r>
              <a:rPr lang="en-US" b="1" dirty="0" smtClean="0"/>
              <a:t> </a:t>
            </a:r>
            <a:r>
              <a:rPr lang="en-US" b="1" dirty="0" err="1" smtClean="0"/>
              <a:t>fizik</a:t>
            </a:r>
            <a:r>
              <a:rPr lang="mk-MK" b="1" dirty="0" smtClean="0"/>
              <a:t> </a:t>
            </a:r>
            <a:r>
              <a:rPr lang="mk-MK" dirty="0" smtClean="0"/>
              <a:t>- </a:t>
            </a:r>
            <a:r>
              <a:rPr lang="en-US" dirty="0" err="1" smtClean="0"/>
              <a:t>fillon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projektimi</a:t>
            </a:r>
            <a:r>
              <a:rPr lang="en-US" dirty="0" smtClean="0"/>
              <a:t> </a:t>
            </a:r>
            <a:r>
              <a:rPr lang="en-US" dirty="0" err="1" smtClean="0"/>
              <a:t>logjik</a:t>
            </a:r>
            <a:r>
              <a:rPr lang="en-US" dirty="0" smtClean="0"/>
              <a:t>, </a:t>
            </a:r>
            <a:r>
              <a:rPr lang="en-US" dirty="0" err="1" smtClean="0"/>
              <a:t>modif</a:t>
            </a:r>
            <a:r>
              <a:rPr lang="mk-MK" dirty="0" smtClean="0"/>
              <a:t>ikon </a:t>
            </a:r>
            <a:r>
              <a:rPr lang="en-US" dirty="0" err="1" smtClean="0"/>
              <a:t>imtesisht</a:t>
            </a:r>
            <a:r>
              <a:rPr lang="en-US" dirty="0" smtClean="0"/>
              <a:t>, </a:t>
            </a:r>
            <a:r>
              <a:rPr lang="en-US" dirty="0" err="1" smtClean="0"/>
              <a:t>konsideron</a:t>
            </a:r>
            <a:r>
              <a:rPr lang="en-US" dirty="0" smtClean="0"/>
              <a:t> </a:t>
            </a:r>
            <a:r>
              <a:rPr lang="en-US" dirty="0" err="1" smtClean="0"/>
              <a:t>koston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performancen</a:t>
            </a:r>
            <a:r>
              <a:rPr lang="en-US" dirty="0" smtClean="0"/>
              <a:t>. </a:t>
            </a:r>
            <a:r>
              <a:rPr lang="en-US" dirty="0" err="1" smtClean="0"/>
              <a:t>Njohje</a:t>
            </a:r>
            <a:r>
              <a:rPr lang="en-US" dirty="0" smtClean="0"/>
              <a:t> e</a:t>
            </a:r>
            <a:r>
              <a:rPr lang="mk-MK" dirty="0" smtClean="0"/>
              <a:t> </a:t>
            </a:r>
            <a:r>
              <a:rPr lang="en-US" dirty="0" err="1" smtClean="0"/>
              <a:t>thelle</a:t>
            </a:r>
            <a:r>
              <a:rPr lang="en-US" dirty="0" smtClean="0"/>
              <a:t> e DBMS.</a:t>
            </a:r>
          </a:p>
          <a:p>
            <a:pPr>
              <a:buFont typeface="Wingdings" pitchFamily="2" charset="2"/>
              <a:buChar char="Ø"/>
            </a:pPr>
            <a:r>
              <a:rPr lang="en-US" b="1" dirty="0" err="1" smtClean="0"/>
              <a:t>Modelimi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dhënave</a:t>
            </a:r>
            <a:r>
              <a:rPr lang="mk-MK" b="1" dirty="0" smtClean="0"/>
              <a:t> </a:t>
            </a:r>
            <a:r>
              <a:rPr lang="en-US" dirty="0" smtClean="0"/>
              <a:t>–</a:t>
            </a:r>
            <a:r>
              <a:rPr lang="en-US" dirty="0" err="1" smtClean="0"/>
              <a:t>kuptimi</a:t>
            </a:r>
            <a:r>
              <a:rPr lang="mk-MK" dirty="0" smtClean="0"/>
              <a:t> i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specifik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mk-MK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mk-MK" dirty="0" smtClean="0"/>
              <a:t> </a:t>
            </a:r>
            <a:r>
              <a:rPr lang="en-US" dirty="0" err="1" smtClean="0"/>
              <a:t>biznesit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analiza</a:t>
            </a:r>
            <a:r>
              <a:rPr lang="mk-MK" dirty="0" smtClean="0"/>
              <a:t> e te dhen</a:t>
            </a:r>
            <a:r>
              <a:rPr lang="en-US" dirty="0" smtClean="0"/>
              <a:t>a</a:t>
            </a:r>
            <a:r>
              <a:rPr lang="mk-MK" dirty="0" smtClean="0"/>
              <a:t>ve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err="1" smtClean="0"/>
              <a:t>informacioneve</a:t>
            </a:r>
            <a:r>
              <a:rPr lang="en-US" dirty="0" smtClean="0"/>
              <a:t> </a:t>
            </a:r>
            <a:r>
              <a:rPr lang="en-US" dirty="0" err="1" smtClean="0"/>
              <a:t>që</a:t>
            </a:r>
            <a:r>
              <a:rPr lang="mk-MK" dirty="0" smtClean="0"/>
              <a:t> </a:t>
            </a:r>
            <a:r>
              <a:rPr lang="en-US" dirty="0" err="1" smtClean="0"/>
              <a:t>nevojiten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zgjidhjen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Modelimi</a:t>
            </a:r>
            <a:r>
              <a:rPr lang="en-US" dirty="0" smtClean="0"/>
              <a:t> </a:t>
            </a:r>
            <a:r>
              <a:rPr lang="en-US" dirty="0" err="1" smtClean="0"/>
              <a:t>permes</a:t>
            </a:r>
            <a:r>
              <a:rPr lang="en-US" dirty="0" smtClean="0"/>
              <a:t> </a:t>
            </a:r>
            <a:r>
              <a:rPr lang="en-US" dirty="0" err="1" smtClean="0"/>
              <a:t>diagramave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entiteteve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err="1" smtClean="0"/>
              <a:t>relacioneve</a:t>
            </a:r>
            <a:r>
              <a:rPr lang="mk-MK" dirty="0" smtClean="0"/>
              <a:t> mes </a:t>
            </a:r>
            <a:r>
              <a:rPr lang="en-US" dirty="0" err="1" smtClean="0"/>
              <a:t>tyre</a:t>
            </a:r>
            <a:r>
              <a:rPr lang="en-US" dirty="0" smtClean="0"/>
              <a:t>.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Di</a:t>
            </a:r>
            <a:r>
              <a:rPr lang="en-US" dirty="0" smtClean="0"/>
              <a:t>a</a:t>
            </a:r>
            <a:r>
              <a:rPr lang="mk-MK" dirty="0" smtClean="0"/>
              <a:t>gr</a:t>
            </a:r>
            <a:r>
              <a:rPr lang="en-US" dirty="0" smtClean="0"/>
              <a:t>a</a:t>
            </a:r>
            <a:r>
              <a:rPr lang="mk-MK" dirty="0" smtClean="0"/>
              <a:t>mi entitet – rel</a:t>
            </a:r>
            <a:r>
              <a:rPr lang="en-US" dirty="0" smtClean="0"/>
              <a:t>a</a:t>
            </a:r>
            <a:r>
              <a:rPr lang="mk-MK" dirty="0" smtClean="0"/>
              <a:t>cion (ER)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7454769" cy="3305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Modelet</a:t>
            </a:r>
            <a:r>
              <a:rPr lang="en-US" dirty="0" smtClean="0"/>
              <a:t> e </a:t>
            </a:r>
            <a:r>
              <a:rPr lang="en-US" dirty="0" err="1" smtClean="0"/>
              <a:t>bazave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r>
              <a:rPr lang="en-US" dirty="0" smtClean="0"/>
              <a:t/>
            </a:r>
            <a:br>
              <a:rPr lang="en-US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Paraqesin</a:t>
            </a:r>
            <a:r>
              <a:rPr lang="en-US" dirty="0" smtClean="0"/>
              <a:t> </a:t>
            </a:r>
            <a:r>
              <a:rPr lang="en-US" dirty="0" err="1" smtClean="0"/>
              <a:t>lidhjet</a:t>
            </a:r>
            <a:r>
              <a:rPr lang="en-US" dirty="0" smtClean="0"/>
              <a:t> </a:t>
            </a:r>
            <a:r>
              <a:rPr lang="en-US" dirty="0" err="1" smtClean="0"/>
              <a:t>logjike</a:t>
            </a:r>
            <a:r>
              <a:rPr lang="en-US" dirty="0" smtClean="0"/>
              <a:t> midis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dhenave</a:t>
            </a:r>
            <a:endParaRPr lang="mk-MK" dirty="0" smtClean="0"/>
          </a:p>
          <a:p>
            <a:r>
              <a:rPr lang="en-US" dirty="0" err="1" smtClean="0"/>
              <a:t>Percaktojne</a:t>
            </a:r>
            <a:r>
              <a:rPr lang="en-US" dirty="0" smtClean="0"/>
              <a:t> </a:t>
            </a:r>
            <a:r>
              <a:rPr lang="en-US" dirty="0" err="1" smtClean="0"/>
              <a:t>menyren</a:t>
            </a:r>
            <a:r>
              <a:rPr lang="en-US" dirty="0" smtClean="0"/>
              <a:t> e </a:t>
            </a:r>
            <a:r>
              <a:rPr lang="en-US" dirty="0" err="1" smtClean="0"/>
              <a:t>aksesit</a:t>
            </a:r>
            <a:r>
              <a:rPr lang="en-US" dirty="0" smtClean="0"/>
              <a:t> </a:t>
            </a:r>
            <a:r>
              <a:rPr lang="en-US" dirty="0" err="1" smtClean="0"/>
              <a:t>te</a:t>
            </a:r>
            <a:r>
              <a:rPr lang="en-US" dirty="0" smtClean="0"/>
              <a:t> DB 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perdoruesit</a:t>
            </a:r>
            <a:r>
              <a:rPr lang="en-US" dirty="0" smtClean="0"/>
              <a:t> </a:t>
            </a:r>
            <a:r>
              <a:rPr lang="en-US" dirty="0" err="1" smtClean="0"/>
              <a:t>permes</a:t>
            </a:r>
            <a:r>
              <a:rPr lang="mk-MK" dirty="0" smtClean="0"/>
              <a:t> p</a:t>
            </a:r>
            <a:r>
              <a:rPr lang="en-US" dirty="0" err="1" smtClean="0"/>
              <a:t>rogrameve</a:t>
            </a:r>
            <a:r>
              <a:rPr lang="mk-MK" dirty="0" smtClean="0"/>
              <a:t> </a:t>
            </a:r>
            <a:r>
              <a:rPr lang="en-US" dirty="0" err="1" smtClean="0"/>
              <a:t>aplikative</a:t>
            </a:r>
            <a:r>
              <a:rPr lang="mk-MK" dirty="0" smtClean="0"/>
              <a:t>.</a:t>
            </a:r>
          </a:p>
          <a:p>
            <a:endParaRPr lang="mk-MK" dirty="0" smtClean="0"/>
          </a:p>
          <a:p>
            <a:pPr>
              <a:buNone/>
            </a:pPr>
            <a:r>
              <a:rPr lang="en-US" b="1" dirty="0" err="1" smtClean="0"/>
              <a:t>Modeli</a:t>
            </a:r>
            <a:r>
              <a:rPr lang="en-US" b="1" dirty="0" smtClean="0"/>
              <a:t> </a:t>
            </a:r>
            <a:r>
              <a:rPr lang="en-US" b="1" dirty="0" err="1" smtClean="0"/>
              <a:t>hierarkik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 </a:t>
            </a:r>
            <a:r>
              <a:rPr lang="en-US" dirty="0" err="1" smtClean="0"/>
              <a:t>dhenat</a:t>
            </a:r>
            <a:r>
              <a:rPr lang="en-US" dirty="0" smtClean="0"/>
              <a:t> </a:t>
            </a:r>
            <a:r>
              <a:rPr lang="en-US" dirty="0" err="1" smtClean="0"/>
              <a:t>organizohen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lart</a:t>
            </a:r>
            <a:r>
              <a:rPr lang="en-US" dirty="0" smtClean="0"/>
              <a:t> </a:t>
            </a:r>
            <a:r>
              <a:rPr lang="en-US" dirty="0" err="1" smtClean="0"/>
              <a:t>poshte</a:t>
            </a:r>
            <a:r>
              <a:rPr lang="en-US" dirty="0" smtClean="0"/>
              <a:t>,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peme</a:t>
            </a:r>
            <a:r>
              <a:rPr lang="en-US" dirty="0" smtClean="0"/>
              <a:t> e</a:t>
            </a:r>
            <a:r>
              <a:rPr lang="mk-MK" dirty="0" smtClean="0"/>
              <a:t> </a:t>
            </a:r>
            <a:r>
              <a:rPr lang="en-US" dirty="0" err="1" smtClean="0"/>
              <a:t>permbysur</a:t>
            </a:r>
            <a:endParaRPr lang="en-US" dirty="0" smtClean="0"/>
          </a:p>
          <a:p>
            <a:r>
              <a:rPr lang="en-US" dirty="0" err="1" smtClean="0"/>
              <a:t>Perdoret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relacionet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tipit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Veshtiresi</a:t>
            </a:r>
            <a:r>
              <a:rPr lang="en-US" dirty="0" smtClean="0"/>
              <a:t> ne </a:t>
            </a:r>
            <a:r>
              <a:rPr lang="en-US" dirty="0" err="1" smtClean="0"/>
              <a:t>rastin</a:t>
            </a:r>
            <a:r>
              <a:rPr lang="en-US" dirty="0" smtClean="0"/>
              <a:t> e </a:t>
            </a:r>
            <a:r>
              <a:rPr lang="en-US" dirty="0" err="1" smtClean="0"/>
              <a:t>prishjeve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lidhjeve</a:t>
            </a:r>
            <a:r>
              <a:rPr lang="en-US" dirty="0" smtClean="0"/>
              <a:t> 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69836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Modeli</a:t>
            </a:r>
            <a:r>
              <a:rPr lang="en-US" b="1" dirty="0" smtClean="0"/>
              <a:t> </a:t>
            </a:r>
            <a:r>
              <a:rPr lang="en-US" b="1" dirty="0" err="1" smtClean="0"/>
              <a:t>rrjetor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Zgjerim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modelit</a:t>
            </a:r>
            <a:r>
              <a:rPr lang="en-US" dirty="0" smtClean="0"/>
              <a:t> </a:t>
            </a:r>
            <a:r>
              <a:rPr lang="en-US" dirty="0" err="1" smtClean="0"/>
              <a:t>hierarkik</a:t>
            </a:r>
            <a:endParaRPr lang="en-US" dirty="0" smtClean="0"/>
          </a:p>
          <a:p>
            <a:r>
              <a:rPr lang="en-US" dirty="0" err="1" smtClean="0"/>
              <a:t>Relacione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me </a:t>
            </a:r>
            <a:r>
              <a:rPr lang="en-US" dirty="0" err="1" smtClean="0"/>
              <a:t>shume</a:t>
            </a:r>
            <a:endParaRPr lang="en-US" dirty="0" smtClean="0"/>
          </a:p>
          <a:p>
            <a:r>
              <a:rPr lang="en-US" dirty="0" smtClean="0"/>
              <a:t> </a:t>
            </a:r>
            <a:r>
              <a:rPr lang="en-US" dirty="0" err="1" smtClean="0"/>
              <a:t>Veshtiresi</a:t>
            </a:r>
            <a:r>
              <a:rPr lang="en-US" dirty="0" smtClean="0"/>
              <a:t> ne </a:t>
            </a:r>
            <a:r>
              <a:rPr lang="en-US" dirty="0" err="1" smtClean="0"/>
              <a:t>modifikim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krijimin</a:t>
            </a:r>
            <a:r>
              <a:rPr lang="en-US" dirty="0" smtClean="0"/>
              <a:t> e </a:t>
            </a:r>
            <a:r>
              <a:rPr lang="en-US" dirty="0" err="1" smtClean="0"/>
              <a:t>relacioneve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reja</a:t>
            </a:r>
            <a:r>
              <a:rPr lang="en-US" dirty="0" smtClean="0"/>
              <a:t> </a:t>
            </a: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en-US" dirty="0" smtClean="0"/>
          </a:p>
          <a:p>
            <a:endParaRPr lang="mk-MK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3786190"/>
            <a:ext cx="7029709" cy="240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Principet                         Objektiv</a:t>
            </a:r>
            <a:r>
              <a:rPr lang="en-US" dirty="0" smtClean="0"/>
              <a:t>a</a:t>
            </a:r>
            <a:r>
              <a:rPr lang="mk-MK" dirty="0" smtClean="0"/>
              <a:t>t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4357718" cy="4695844"/>
          </a:xfrm>
        </p:spPr>
        <p:txBody>
          <a:bodyPr>
            <a:normAutofit/>
          </a:bodyPr>
          <a:lstStyle/>
          <a:p>
            <a:r>
              <a:rPr lang="mk-MK" dirty="0" smtClean="0"/>
              <a:t>Metod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t e B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z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 te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 drejt men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xhimit te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 ofrojne 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nt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zhe te rendesishme kundrejt metodes tr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dicion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le  </a:t>
            </a:r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endParaRPr lang="mk-MK" dirty="0" smtClean="0">
              <a:latin typeface="Cambria" pitchFamily="18" charset="0"/>
            </a:endParaRPr>
          </a:p>
          <a:p>
            <a:r>
              <a:rPr lang="mk-MK" dirty="0" smtClean="0">
                <a:latin typeface="Cambria" pitchFamily="18" charset="0"/>
              </a:rPr>
              <a:t>Men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xhimi i mire – mjet i vlefshem per m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rrjen e vendimeve</a:t>
            </a:r>
            <a:endParaRPr lang="mk-M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429124" y="1714488"/>
            <a:ext cx="4429156" cy="4624406"/>
          </a:xfrm>
        </p:spPr>
        <p:txBody>
          <a:bodyPr>
            <a:normAutofit/>
          </a:bodyPr>
          <a:lstStyle/>
          <a:p>
            <a:r>
              <a:rPr lang="mk-MK" dirty="0" smtClean="0"/>
              <a:t>Perc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ktimi i koncepteve dhe termeve me te pergjithshme per men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xhimin 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 si dhe 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dv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nt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zhet dhe dis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dv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nt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zhet e tyre</a:t>
            </a:r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endParaRPr lang="mk-MK" dirty="0" smtClean="0">
              <a:latin typeface="Cambria" pitchFamily="18" charset="0"/>
            </a:endParaRPr>
          </a:p>
          <a:p>
            <a:r>
              <a:rPr lang="mk-MK" dirty="0" smtClean="0">
                <a:latin typeface="Cambria" pitchFamily="18" charset="0"/>
              </a:rPr>
              <a:t>Modelet e b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z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 te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ve, k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r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kteristik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t, vecorite etj</a:t>
            </a:r>
            <a:endParaRPr lang="en-US" dirty="0" smtClean="0">
              <a:latin typeface="Cambria" pitchFamily="18" charset="0"/>
            </a:endParaRPr>
          </a:p>
          <a:p>
            <a:pPr>
              <a:buNone/>
            </a:pPr>
            <a:endParaRPr lang="mk-MK" dirty="0" smtClean="0">
              <a:latin typeface="Cambria" pitchFamily="18" charset="0"/>
            </a:endParaRPr>
          </a:p>
          <a:p>
            <a:r>
              <a:rPr lang="mk-MK" dirty="0" smtClean="0">
                <a:latin typeface="Cambria" pitchFamily="18" charset="0"/>
              </a:rPr>
              <a:t>Metod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>
                <a:latin typeface="Cambria" pitchFamily="18" charset="0"/>
              </a:rPr>
              <a:t>t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Modeli</a:t>
            </a:r>
            <a:r>
              <a:rPr lang="en-US" b="1" dirty="0" smtClean="0"/>
              <a:t> </a:t>
            </a:r>
            <a:r>
              <a:rPr lang="en-US" b="1" dirty="0" err="1" smtClean="0"/>
              <a:t>relacionar</a:t>
            </a:r>
            <a:r>
              <a:rPr lang="en-US" b="1" dirty="0" smtClean="0"/>
              <a:t> (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lidhjeve</a:t>
            </a:r>
            <a:r>
              <a:rPr lang="en-US" b="1" dirty="0" smtClean="0"/>
              <a:t> </a:t>
            </a:r>
            <a:r>
              <a:rPr lang="en-US" dirty="0" smtClean="0"/>
              <a:t>)</a:t>
            </a:r>
            <a:endParaRPr lang="mk-MK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>
            <a:normAutofit/>
          </a:bodyPr>
          <a:lstStyle/>
          <a:p>
            <a:r>
              <a:rPr lang="en-US" dirty="0" err="1" smtClean="0"/>
              <a:t>Modeli</a:t>
            </a:r>
            <a:r>
              <a:rPr lang="en-US" dirty="0" smtClean="0"/>
              <a:t> me </a:t>
            </a:r>
            <a:r>
              <a:rPr lang="en-US" dirty="0" err="1" smtClean="0"/>
              <a:t>popullor</a:t>
            </a:r>
            <a:endParaRPr lang="mk-MK" dirty="0" smtClean="0"/>
          </a:p>
          <a:p>
            <a:r>
              <a:rPr lang="en-US" dirty="0" smtClean="0"/>
              <a:t>Format standard </a:t>
            </a:r>
            <a:r>
              <a:rPr lang="en-US" dirty="0" err="1" smtClean="0"/>
              <a:t>tabelar</a:t>
            </a:r>
            <a:endParaRPr lang="en-US" dirty="0" smtClean="0"/>
          </a:p>
          <a:p>
            <a:r>
              <a:rPr lang="en-US" dirty="0" err="1" smtClean="0"/>
              <a:t>Tabelat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dimensionale</a:t>
            </a:r>
            <a:r>
              <a:rPr lang="mk-MK" dirty="0" smtClean="0"/>
              <a:t> - </a:t>
            </a:r>
            <a:r>
              <a:rPr lang="en-US" dirty="0" err="1" smtClean="0"/>
              <a:t>ekuivalente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skedareve</a:t>
            </a:r>
            <a:endParaRPr lang="en-US" dirty="0" smtClean="0"/>
          </a:p>
          <a:p>
            <a:r>
              <a:rPr lang="en-US" dirty="0" err="1" smtClean="0"/>
              <a:t>Thjeshtim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aksesit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manipulimit</a:t>
            </a:r>
            <a:r>
              <a:rPr lang="en-US" dirty="0" smtClean="0"/>
              <a:t> </a:t>
            </a:r>
            <a:r>
              <a:rPr lang="en-US" dirty="0" err="1" smtClean="0"/>
              <a:t>permes</a:t>
            </a:r>
            <a:r>
              <a:rPr lang="en-US" dirty="0" smtClean="0"/>
              <a:t> </a:t>
            </a:r>
            <a:r>
              <a:rPr lang="en-US" dirty="0" err="1" smtClean="0"/>
              <a:t>tabelave</a:t>
            </a:r>
            <a:endParaRPr lang="en-US" dirty="0" smtClean="0"/>
          </a:p>
          <a:p>
            <a:r>
              <a:rPr lang="en-US" dirty="0" err="1" smtClean="0"/>
              <a:t>Rreshti</a:t>
            </a:r>
            <a:r>
              <a:rPr lang="en-US" dirty="0" smtClean="0"/>
              <a:t> </a:t>
            </a:r>
            <a:r>
              <a:rPr lang="en-US" dirty="0" err="1" smtClean="0"/>
              <a:t>paraqet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rekord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err="1" smtClean="0"/>
              <a:t>kolonat</a:t>
            </a:r>
            <a:r>
              <a:rPr lang="en-US" dirty="0" smtClean="0"/>
              <a:t> </a:t>
            </a:r>
            <a:r>
              <a:rPr lang="en-US" dirty="0" err="1" smtClean="0"/>
              <a:t>perfaqesojne</a:t>
            </a:r>
            <a:r>
              <a:rPr lang="en-US" dirty="0" smtClean="0"/>
              <a:t> </a:t>
            </a:r>
            <a:r>
              <a:rPr lang="en-US" dirty="0" err="1" smtClean="0"/>
              <a:t>atributet</a:t>
            </a:r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  <a:r>
              <a:rPr lang="en-US" dirty="0" err="1" smtClean="0"/>
              <a:t>Vlerat</a:t>
            </a:r>
            <a:r>
              <a:rPr lang="en-US" dirty="0" smtClean="0"/>
              <a:t> e </a:t>
            </a:r>
            <a:r>
              <a:rPr lang="en-US" dirty="0" err="1" smtClean="0"/>
              <a:t>lejuara</a:t>
            </a:r>
            <a:r>
              <a:rPr lang="en-US" dirty="0" smtClean="0"/>
              <a:t> per </a:t>
            </a:r>
            <a:r>
              <a:rPr lang="en-US" dirty="0" err="1" smtClean="0"/>
              <a:t>atributet</a:t>
            </a:r>
            <a:r>
              <a:rPr lang="en-US" dirty="0" smtClean="0"/>
              <a:t> </a:t>
            </a:r>
            <a:r>
              <a:rPr lang="en-US" dirty="0" err="1" smtClean="0"/>
              <a:t>quhen</a:t>
            </a:r>
            <a:r>
              <a:rPr lang="en-US" dirty="0" smtClean="0"/>
              <a:t> domain </a:t>
            </a:r>
          </a:p>
          <a:p>
            <a:r>
              <a:rPr lang="en-US" dirty="0" err="1" smtClean="0"/>
              <a:t>Ndarja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atributi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perbashket</a:t>
            </a:r>
            <a:r>
              <a:rPr lang="en-US" dirty="0" smtClean="0"/>
              <a:t> midis </a:t>
            </a:r>
            <a:r>
              <a:rPr lang="en-US" dirty="0" err="1" smtClean="0"/>
              <a:t>tabelave</a:t>
            </a:r>
            <a:r>
              <a:rPr lang="en-US" dirty="0" smtClean="0"/>
              <a:t> </a:t>
            </a:r>
            <a:r>
              <a:rPr lang="en-US" dirty="0" err="1" smtClean="0"/>
              <a:t>mundeson</a:t>
            </a:r>
            <a:r>
              <a:rPr lang="en-US" dirty="0" smtClean="0"/>
              <a:t> </a:t>
            </a:r>
            <a:r>
              <a:rPr lang="en-US" dirty="0" err="1" smtClean="0"/>
              <a:t>lidhjet</a:t>
            </a:r>
            <a:r>
              <a:rPr lang="en-US" dirty="0" smtClean="0"/>
              <a:t> midis </a:t>
            </a:r>
            <a:r>
              <a:rPr lang="en-US" dirty="0" err="1" smtClean="0"/>
              <a:t>tyre</a:t>
            </a:r>
            <a:r>
              <a:rPr lang="mk-MK" dirty="0" smtClean="0"/>
              <a:t> - </a:t>
            </a:r>
            <a:r>
              <a:rPr lang="en-US" dirty="0" err="1" smtClean="0"/>
              <a:t>fle</a:t>
            </a:r>
            <a:r>
              <a:rPr lang="mk-MK" dirty="0" smtClean="0"/>
              <a:t>k</a:t>
            </a:r>
            <a:r>
              <a:rPr lang="en-US" dirty="0" err="1" smtClean="0"/>
              <a:t>sibiliteti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fuqia</a:t>
            </a:r>
            <a:r>
              <a:rPr lang="en-US" dirty="0" smtClean="0"/>
              <a:t> e </a:t>
            </a:r>
            <a:r>
              <a:rPr lang="en-US" dirty="0" err="1" smtClean="0"/>
              <a:t>ketij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en-US" dirty="0" smtClean="0"/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75516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SISTEMET E MENAXHIMIT TE</a:t>
            </a:r>
            <a:r>
              <a:rPr lang="mk-MK" dirty="0" smtClean="0"/>
              <a:t> </a:t>
            </a:r>
            <a:r>
              <a:rPr lang="en-US" dirty="0" smtClean="0"/>
              <a:t>BAZAVE TE </a:t>
            </a:r>
            <a:r>
              <a:rPr lang="en-US" dirty="0" err="1" smtClean="0"/>
              <a:t>TE</a:t>
            </a:r>
            <a:r>
              <a:rPr lang="en-US" dirty="0" smtClean="0"/>
              <a:t> DHENAV</a:t>
            </a:r>
            <a:r>
              <a:rPr lang="mk-MK" dirty="0" smtClean="0"/>
              <a:t>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15262" cy="4972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DBMS--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programesh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 </a:t>
            </a:r>
            <a:r>
              <a:rPr lang="en-US" dirty="0" err="1" smtClean="0"/>
              <a:t>përdoren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mk-MK" dirty="0" smtClean="0"/>
              <a:t> </a:t>
            </a:r>
            <a:r>
              <a:rPr lang="en-US" dirty="0" err="1" smtClean="0"/>
              <a:t>ndër</a:t>
            </a:r>
            <a:r>
              <a:rPr lang="mk-MK" dirty="0" smtClean="0"/>
              <a:t>mjetesues</a:t>
            </a:r>
            <a:r>
              <a:rPr lang="en-US" dirty="0" smtClean="0"/>
              <a:t> midis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dhënash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programeve</a:t>
            </a:r>
            <a:r>
              <a:rPr lang="mk-MK" dirty="0" smtClean="0"/>
              <a:t> </a:t>
            </a:r>
            <a:r>
              <a:rPr lang="en-US" dirty="0" err="1" smtClean="0"/>
              <a:t>aplikativ</a:t>
            </a:r>
            <a:r>
              <a:rPr lang="mk-MK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dhënash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përdoruesit</a:t>
            </a:r>
            <a:r>
              <a:rPr lang="en-US" dirty="0" smtClean="0"/>
              <a:t>.</a:t>
            </a:r>
            <a:endParaRPr lang="mk-MK" dirty="0" smtClean="0"/>
          </a:p>
          <a:p>
            <a:r>
              <a:rPr lang="en-US" dirty="0" err="1" smtClean="0"/>
              <a:t>Klasifikimi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DBMS </a:t>
            </a:r>
            <a:r>
              <a:rPr lang="en-US" dirty="0" err="1" smtClean="0"/>
              <a:t>sipas</a:t>
            </a:r>
            <a:r>
              <a:rPr lang="en-US" dirty="0" smtClean="0"/>
              <a:t> </a:t>
            </a:r>
            <a:r>
              <a:rPr lang="en-US" dirty="0" err="1" smtClean="0"/>
              <a:t>modeleve</a:t>
            </a:r>
            <a:r>
              <a:rPr lang="en-US" dirty="0" smtClean="0"/>
              <a:t>. </a:t>
            </a:r>
            <a:r>
              <a:rPr lang="en-US" dirty="0" err="1" smtClean="0"/>
              <a:t>Shembuj</a:t>
            </a:r>
            <a:r>
              <a:rPr lang="en-US" dirty="0" smtClean="0"/>
              <a:t> DBMS</a:t>
            </a:r>
            <a:r>
              <a:rPr lang="mk-MK" dirty="0" smtClean="0"/>
              <a:t> </a:t>
            </a:r>
            <a:r>
              <a:rPr lang="en-US" dirty="0" err="1" smtClean="0"/>
              <a:t>relacionare</a:t>
            </a:r>
            <a:r>
              <a:rPr lang="en-US" dirty="0" smtClean="0"/>
              <a:t>: ACCESS per PC, DB2 </a:t>
            </a:r>
            <a:r>
              <a:rPr lang="en-US" dirty="0" err="1" smtClean="0"/>
              <a:t>i</a:t>
            </a:r>
            <a:r>
              <a:rPr lang="en-US" dirty="0" smtClean="0"/>
              <a:t> IBM, Oracle, </a:t>
            </a:r>
            <a:r>
              <a:rPr lang="en-US" dirty="0" err="1" smtClean="0"/>
              <a:t>Sybas</a:t>
            </a:r>
            <a:r>
              <a:rPr lang="mk-MK" dirty="0" smtClean="0"/>
              <a:t>e</a:t>
            </a:r>
            <a:r>
              <a:rPr lang="en-US" dirty="0" smtClean="0"/>
              <a:t>,</a:t>
            </a:r>
            <a:r>
              <a:rPr lang="mk-MK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Informix.</a:t>
            </a:r>
            <a:endParaRPr lang="mk-MK" dirty="0" smtClean="0"/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DBMS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përbashkëta,që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bëjnë</a:t>
            </a:r>
            <a:r>
              <a:rPr lang="en-US" dirty="0" smtClean="0"/>
              <a:t> me</a:t>
            </a:r>
            <a:r>
              <a:rPr lang="mk-MK" dirty="0" smtClean="0"/>
              <a:t>:</a:t>
            </a:r>
          </a:p>
          <a:p>
            <a:pPr>
              <a:buNone/>
            </a:pPr>
            <a:endParaRPr lang="mk-MK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it-IT" sz="1900" dirty="0" smtClean="0"/>
              <a:t>Shikimi i te dhenave nga perdoruesi</a:t>
            </a:r>
            <a:endParaRPr lang="mk-MK" sz="19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en-US" sz="1900" dirty="0" err="1" smtClean="0"/>
              <a:t>Krijimi</a:t>
            </a:r>
            <a:r>
              <a:rPr lang="en-US" sz="1900" dirty="0" smtClean="0"/>
              <a:t> </a:t>
            </a:r>
            <a:r>
              <a:rPr lang="en-US" sz="1900" dirty="0" err="1" smtClean="0"/>
              <a:t>dhe</a:t>
            </a:r>
            <a:r>
              <a:rPr lang="en-US" sz="1900" dirty="0" smtClean="0"/>
              <a:t> </a:t>
            </a:r>
            <a:r>
              <a:rPr lang="en-US" sz="1900" dirty="0" err="1" smtClean="0"/>
              <a:t>modifikimi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en-US" sz="1900" dirty="0" smtClean="0"/>
              <a:t> DB</a:t>
            </a:r>
            <a:endParaRPr lang="mk-MK" sz="19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en-US" sz="1900" dirty="0" err="1" smtClean="0"/>
              <a:t>Ruajtja</a:t>
            </a:r>
            <a:r>
              <a:rPr lang="en-US" sz="1900" dirty="0" smtClean="0"/>
              <a:t> </a:t>
            </a:r>
            <a:r>
              <a:rPr lang="en-US" sz="1900" dirty="0" err="1" smtClean="0"/>
              <a:t>dhe</a:t>
            </a:r>
            <a:r>
              <a:rPr lang="en-US" sz="1900" dirty="0" smtClean="0"/>
              <a:t> </a:t>
            </a:r>
            <a:r>
              <a:rPr lang="en-US" sz="1900" dirty="0" err="1" smtClean="0"/>
              <a:t>thirrja</a:t>
            </a:r>
            <a:r>
              <a:rPr lang="en-US" sz="1900" dirty="0" smtClean="0"/>
              <a:t> e </a:t>
            </a:r>
            <a:r>
              <a:rPr lang="en-US" sz="1900" dirty="0" err="1" smtClean="0"/>
              <a:t>te</a:t>
            </a:r>
            <a:r>
              <a:rPr lang="en-US" sz="1900" dirty="0" smtClean="0"/>
              <a:t> </a:t>
            </a:r>
            <a:r>
              <a:rPr lang="en-US" sz="1900" dirty="0" err="1" smtClean="0"/>
              <a:t>dhenave</a:t>
            </a:r>
            <a:endParaRPr lang="mk-MK" sz="1900" dirty="0" smtClean="0"/>
          </a:p>
          <a:p>
            <a:pPr marL="531813" indent="-258763">
              <a:buFont typeface="Wingdings" pitchFamily="2" charset="2"/>
              <a:buChar char="Ø"/>
            </a:pPr>
            <a:r>
              <a:rPr lang="it-IT" sz="1900" dirty="0" smtClean="0"/>
              <a:t>Manipulimi i te dhenave dhe gjenerimi i raporteve</a:t>
            </a:r>
            <a:endParaRPr lang="mk-MK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Perdorimi i skem</a:t>
            </a:r>
            <a:r>
              <a:rPr lang="en-US" dirty="0" smtClean="0"/>
              <a:t>a</a:t>
            </a:r>
            <a:r>
              <a:rPr lang="mk-MK" dirty="0" smtClean="0"/>
              <a:t>ve dhe nenskem</a:t>
            </a:r>
            <a:r>
              <a:rPr lang="en-US" dirty="0" smtClean="0"/>
              <a:t>a</a:t>
            </a:r>
            <a:r>
              <a:rPr lang="mk-MK" dirty="0" smtClean="0"/>
              <a:t>ve</a:t>
            </a:r>
            <a:endParaRPr lang="mk-M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683372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Rrug</a:t>
            </a:r>
            <a:r>
              <a:rPr lang="en-US" dirty="0" smtClean="0"/>
              <a:t>a</a:t>
            </a:r>
            <a:r>
              <a:rPr lang="mk-MK" dirty="0" smtClean="0"/>
              <a:t> fizike dhe logjike e </a:t>
            </a:r>
            <a:r>
              <a:rPr lang="en-US" dirty="0" smtClean="0"/>
              <a:t>a</a:t>
            </a:r>
            <a:r>
              <a:rPr lang="mk-MK" dirty="0" smtClean="0"/>
              <a:t>ksesit</a:t>
            </a:r>
            <a:endParaRPr lang="mk-M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33574"/>
            <a:ext cx="5637323" cy="39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Perfundim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Dizenjimi i mire i b</a:t>
            </a:r>
            <a:r>
              <a:rPr lang="en-US" dirty="0" smtClean="0"/>
              <a:t>a</a:t>
            </a:r>
            <a:r>
              <a:rPr lang="mk-MK" dirty="0" smtClean="0"/>
              <a:t>zes se te dhen</a:t>
            </a:r>
            <a:r>
              <a:rPr lang="en-US" dirty="0" smtClean="0"/>
              <a:t>a</a:t>
            </a:r>
            <a:r>
              <a:rPr lang="mk-MK" dirty="0" smtClean="0"/>
              <a:t>ve dhe men</a:t>
            </a:r>
            <a:r>
              <a:rPr lang="en-US" dirty="0" smtClean="0"/>
              <a:t>a</a:t>
            </a:r>
            <a:r>
              <a:rPr lang="mk-MK" dirty="0" smtClean="0"/>
              <a:t>xhimi po </a:t>
            </a:r>
            <a:r>
              <a:rPr lang="en-US" dirty="0" smtClean="0"/>
              <a:t>a</a:t>
            </a:r>
            <a:r>
              <a:rPr lang="mk-MK" dirty="0" smtClean="0"/>
              <a:t>q i mire i s</a:t>
            </a:r>
            <a:r>
              <a:rPr lang="en-US" dirty="0" smtClean="0"/>
              <a:t>a</a:t>
            </a:r>
            <a:r>
              <a:rPr lang="mk-MK" dirty="0" smtClean="0"/>
              <a:t>j j</a:t>
            </a:r>
            <a:r>
              <a:rPr lang="en-US" dirty="0" smtClean="0"/>
              <a:t>a</a:t>
            </a:r>
            <a:r>
              <a:rPr lang="mk-MK" dirty="0" smtClean="0"/>
              <a:t>ne nje mjet j</a:t>
            </a:r>
            <a:r>
              <a:rPr lang="en-US" dirty="0" smtClean="0"/>
              <a:t>a</a:t>
            </a:r>
            <a:r>
              <a:rPr lang="mk-MK" dirty="0" smtClean="0"/>
              <a:t>shtez</a:t>
            </a:r>
            <a:r>
              <a:rPr lang="en-US" dirty="0" smtClean="0"/>
              <a:t>a</a:t>
            </a:r>
            <a:r>
              <a:rPr lang="mk-MK" dirty="0" smtClean="0"/>
              <a:t>konisht i vlefshem ne mbeshtetje te vendim-m</a:t>
            </a:r>
            <a:r>
              <a:rPr lang="en-US" dirty="0" smtClean="0"/>
              <a:t>a</a:t>
            </a:r>
            <a:r>
              <a:rPr lang="mk-MK" dirty="0" smtClean="0"/>
              <a:t>rrjes.</a:t>
            </a:r>
          </a:p>
          <a:p>
            <a:endParaRPr lang="mk-MK" dirty="0" smtClean="0"/>
          </a:p>
          <a:p>
            <a:r>
              <a:rPr lang="mk-MK" dirty="0" smtClean="0"/>
              <a:t>Permiresimet e metejshme ne perdorimin e teknologjise se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ve te te dhen</a:t>
            </a:r>
            <a:r>
              <a:rPr lang="en-US" dirty="0" smtClean="0"/>
              <a:t>a</a:t>
            </a:r>
            <a:r>
              <a:rPr lang="mk-MK" dirty="0" smtClean="0"/>
              <a:t>ve do te cojne ne perfitime re</a:t>
            </a:r>
            <a:r>
              <a:rPr lang="en-US" dirty="0" smtClean="0"/>
              <a:t>a</a:t>
            </a:r>
            <a:r>
              <a:rPr lang="mk-MK" dirty="0" smtClean="0"/>
              <a:t>le te bizneseve.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Pyetje</a:t>
            </a:r>
            <a:endParaRPr lang="mk-MK" dirty="0"/>
          </a:p>
        </p:txBody>
      </p:sp>
      <p:pic>
        <p:nvPicPr>
          <p:cNvPr id="11266" name="Picture 2" descr="http://windowssupportnow.com/wp-content/uploads/2012/02/17066-orange-man-carrying-a-large-yellow-question-mark-over-his-shoulder-symbolizing-curiousity-uncertainty-or-confusion-clipart-illustrati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928802"/>
            <a:ext cx="270511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7772400" cy="4838720"/>
          </a:xfrm>
        </p:spPr>
        <p:txBody>
          <a:bodyPr>
            <a:normAutofit lnSpcReduction="10000"/>
          </a:bodyPr>
          <a:lstStyle/>
          <a:p>
            <a:r>
              <a:rPr lang="mk-MK" dirty="0" smtClean="0"/>
              <a:t>Te kesh shume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 nuk do te thote te kesh shume inform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cione.</a:t>
            </a:r>
          </a:p>
          <a:p>
            <a:r>
              <a:rPr lang="mk-MK" dirty="0" smtClean="0"/>
              <a:t>Objektivi m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dhor i nje b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ze te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sh eshte te ndihmoj org</a:t>
            </a:r>
            <a:r>
              <a:rPr lang="en-US" dirty="0" smtClean="0"/>
              <a:t>a</a:t>
            </a:r>
            <a:r>
              <a:rPr lang="mk-MK" dirty="0" smtClean="0"/>
              <a:t>niz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ten ne permbushjen e qellimeve te </a:t>
            </a:r>
            <a:r>
              <a:rPr lang="mk-MK" dirty="0" smtClean="0">
                <a:latin typeface="Cambria" pitchFamily="18" charset="0"/>
              </a:rPr>
              <a:t>s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j.</a:t>
            </a:r>
          </a:p>
          <a:p>
            <a:r>
              <a:rPr lang="mk-MK" dirty="0" smtClean="0"/>
              <a:t>Nje b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ze 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ve kontribon ne suksesin e org</a:t>
            </a:r>
            <a:r>
              <a:rPr lang="en-US" dirty="0" smtClean="0"/>
              <a:t>a</a:t>
            </a:r>
            <a:r>
              <a:rPr lang="mk-MK" dirty="0" smtClean="0"/>
              <a:t>niz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tes duke u ofru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r men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xhereve inform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cione te s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kt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, ne kohe, dhe te besueshme, gjithmone duke u b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zu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r ne te dhen</a:t>
            </a:r>
            <a:r>
              <a:rPr lang="en-US" dirty="0" smtClean="0">
                <a:latin typeface="Cambria" pitchFamily="18" charset="0"/>
              </a:rPr>
              <a:t>a</a:t>
            </a:r>
            <a:r>
              <a:rPr lang="mk-MK" dirty="0" smtClean="0"/>
              <a:t>t.</a:t>
            </a:r>
          </a:p>
          <a:p>
            <a:r>
              <a:rPr lang="mk-MK" dirty="0" smtClean="0"/>
              <a:t>Gjenerojne inform</a:t>
            </a:r>
            <a:r>
              <a:rPr lang="en-US" dirty="0" smtClean="0"/>
              <a:t>a</a:t>
            </a:r>
            <a:r>
              <a:rPr lang="mk-MK" dirty="0" smtClean="0"/>
              <a:t>cione qe cojne ne uljen e kostove, rritjen e fitimeve, regjistrimin e </a:t>
            </a:r>
            <a:r>
              <a:rPr lang="en-US" dirty="0" smtClean="0"/>
              <a:t>a</a:t>
            </a:r>
            <a:r>
              <a:rPr lang="mk-MK" dirty="0" smtClean="0"/>
              <a:t>ktiviteteve, dhe h</a:t>
            </a:r>
            <a:r>
              <a:rPr lang="en-US" dirty="0" smtClean="0"/>
              <a:t>a</a:t>
            </a:r>
            <a:r>
              <a:rPr lang="mk-MK" dirty="0" smtClean="0"/>
              <a:t>pjen e mundesive te rej</a:t>
            </a:r>
            <a:r>
              <a:rPr lang="en-US" dirty="0" smtClean="0"/>
              <a:t>a</a:t>
            </a:r>
            <a:r>
              <a:rPr lang="mk-MK" dirty="0" smtClean="0"/>
              <a:t> ne treg.</a:t>
            </a: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mk-MK" dirty="0" smtClean="0"/>
          </a:p>
          <a:p>
            <a:endParaRPr lang="mk-MK" dirty="0" smtClean="0"/>
          </a:p>
          <a:p>
            <a:endParaRPr lang="mk-MK" dirty="0" smtClean="0"/>
          </a:p>
          <a:p>
            <a:r>
              <a:rPr lang="mk-MK" dirty="0" smtClean="0"/>
              <a:t>E dhen</a:t>
            </a:r>
            <a:r>
              <a:rPr lang="en-US" dirty="0" smtClean="0"/>
              <a:t>a</a:t>
            </a:r>
            <a:r>
              <a:rPr lang="mk-MK" dirty="0" smtClean="0"/>
              <a:t> eshte f</a:t>
            </a:r>
            <a:r>
              <a:rPr lang="en-US" dirty="0" smtClean="0"/>
              <a:t>a</a:t>
            </a:r>
            <a:r>
              <a:rPr lang="mk-MK" dirty="0" smtClean="0"/>
              <a:t>ktor kryesor ne suksesin e nje org</a:t>
            </a:r>
            <a:r>
              <a:rPr lang="en-US" dirty="0" smtClean="0"/>
              <a:t>a</a:t>
            </a:r>
            <a:r>
              <a:rPr lang="mk-MK" dirty="0" smtClean="0"/>
              <a:t>niz</a:t>
            </a:r>
            <a:r>
              <a:rPr lang="en-US" dirty="0" smtClean="0"/>
              <a:t>a</a:t>
            </a:r>
            <a:r>
              <a:rPr lang="mk-MK" dirty="0" smtClean="0"/>
              <a:t>te pr</a:t>
            </a:r>
            <a:r>
              <a:rPr lang="en-US" dirty="0" smtClean="0"/>
              <a:t>a</a:t>
            </a:r>
            <a:r>
              <a:rPr lang="mk-MK" dirty="0" smtClean="0"/>
              <a:t>nd</a:t>
            </a:r>
            <a:r>
              <a:rPr lang="en-US" dirty="0" smtClean="0"/>
              <a:t>a</a:t>
            </a:r>
            <a:r>
              <a:rPr lang="mk-MK" dirty="0" smtClean="0"/>
              <a:t>j shume firm</a:t>
            </a:r>
            <a:r>
              <a:rPr lang="en-US" dirty="0" smtClean="0"/>
              <a:t>a</a:t>
            </a:r>
            <a:r>
              <a:rPr lang="mk-MK" dirty="0" smtClean="0"/>
              <a:t> ndertojne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 te dhen</a:t>
            </a:r>
            <a:r>
              <a:rPr lang="en-US" dirty="0" smtClean="0"/>
              <a:t>a</a:t>
            </a:r>
            <a:r>
              <a:rPr lang="mk-MK" dirty="0" smtClean="0"/>
              <a:t>sh me q</a:t>
            </a:r>
            <a:r>
              <a:rPr lang="en-US" dirty="0" smtClean="0"/>
              <a:t>a</a:t>
            </a:r>
            <a:r>
              <a:rPr lang="mk-MK" dirty="0" smtClean="0"/>
              <a:t>sje te lehte dhe efektive!</a:t>
            </a:r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Cf</a:t>
            </a:r>
            <a:r>
              <a:rPr lang="en-US" dirty="0" smtClean="0"/>
              <a:t>a</a:t>
            </a:r>
            <a:r>
              <a:rPr lang="mk-MK" dirty="0" smtClean="0"/>
              <a:t>re eshte nje b</a:t>
            </a:r>
            <a:r>
              <a:rPr lang="en-US" dirty="0" smtClean="0"/>
              <a:t>a</a:t>
            </a:r>
            <a:r>
              <a:rPr lang="mk-MK" dirty="0" smtClean="0"/>
              <a:t>ze e te dhen</a:t>
            </a:r>
            <a:r>
              <a:rPr lang="en-US" dirty="0" smtClean="0"/>
              <a:t>a</a:t>
            </a:r>
            <a:r>
              <a:rPr lang="mk-MK" dirty="0" smtClean="0"/>
              <a:t>ve?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/>
          <a:lstStyle/>
          <a:p>
            <a:r>
              <a:rPr lang="mk-MK" dirty="0" smtClean="0"/>
              <a:t>Eshte nje b</a:t>
            </a:r>
            <a:r>
              <a:rPr lang="en-US" dirty="0" smtClean="0"/>
              <a:t>a</a:t>
            </a:r>
            <a:r>
              <a:rPr lang="mk-MK" dirty="0" smtClean="0"/>
              <a:t>shkesi e te dhen</a:t>
            </a:r>
            <a:r>
              <a:rPr lang="en-US" dirty="0" smtClean="0"/>
              <a:t>a</a:t>
            </a:r>
            <a:r>
              <a:rPr lang="mk-MK" dirty="0" smtClean="0"/>
              <a:t>ve te org</a:t>
            </a:r>
            <a:r>
              <a:rPr lang="en-US" dirty="0" smtClean="0"/>
              <a:t>a</a:t>
            </a:r>
            <a:r>
              <a:rPr lang="mk-MK" dirty="0" smtClean="0"/>
              <a:t>nizu</a:t>
            </a:r>
            <a:r>
              <a:rPr lang="en-US" dirty="0" smtClean="0"/>
              <a:t>a</a:t>
            </a:r>
            <a:r>
              <a:rPr lang="mk-MK" dirty="0" smtClean="0"/>
              <a:t>r</a:t>
            </a:r>
            <a:r>
              <a:rPr lang="en-US" dirty="0" smtClean="0"/>
              <a:t>a </a:t>
            </a:r>
            <a:r>
              <a:rPr lang="en-US" dirty="0" err="1" smtClean="0"/>
              <a:t>a</a:t>
            </a:r>
            <a:r>
              <a:rPr lang="mk-MK" dirty="0" smtClean="0"/>
              <a:t>shtuqe te plotesojne nevoj</a:t>
            </a:r>
            <a:r>
              <a:rPr lang="en-US" dirty="0" smtClean="0"/>
              <a:t>a</a:t>
            </a:r>
            <a:r>
              <a:rPr lang="mk-MK" dirty="0" smtClean="0"/>
              <a:t>t e perdoruesit; </a:t>
            </a:r>
            <a:r>
              <a:rPr lang="en-US" dirty="0" smtClean="0"/>
              <a:t>a</a:t>
            </a:r>
            <a:r>
              <a:rPr lang="mk-MK" dirty="0" smtClean="0"/>
              <a:t>ksesi i ketyre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ve re</a:t>
            </a:r>
            <a:r>
              <a:rPr lang="en-US" dirty="0" smtClean="0"/>
              <a:t>a</a:t>
            </a:r>
            <a:r>
              <a:rPr lang="mk-MK" dirty="0" smtClean="0"/>
              <a:t>lizohet nepermjet softvereve te qu</a:t>
            </a:r>
            <a:r>
              <a:rPr lang="en-US" dirty="0" smtClean="0"/>
              <a:t>a</a:t>
            </a:r>
            <a:r>
              <a:rPr lang="mk-MK" dirty="0" smtClean="0"/>
              <a:t>jtur: sistemet e men</a:t>
            </a:r>
            <a:r>
              <a:rPr lang="en-US" dirty="0" smtClean="0"/>
              <a:t>a</a:t>
            </a:r>
            <a:r>
              <a:rPr lang="mk-MK" dirty="0" smtClean="0"/>
              <a:t>xhimit te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ve te te dhen</a:t>
            </a:r>
            <a:r>
              <a:rPr lang="en-US" dirty="0" smtClean="0"/>
              <a:t>a</a:t>
            </a:r>
            <a:r>
              <a:rPr lang="mk-MK" dirty="0" smtClean="0"/>
              <a:t>ve (d</a:t>
            </a:r>
            <a:r>
              <a:rPr lang="en-US" dirty="0" smtClean="0"/>
              <a:t>a</a:t>
            </a:r>
            <a:r>
              <a:rPr lang="mk-MK" dirty="0" smtClean="0"/>
              <a:t>t</a:t>
            </a:r>
            <a:r>
              <a:rPr lang="en-US" dirty="0" smtClean="0"/>
              <a:t>a</a:t>
            </a:r>
            <a:r>
              <a:rPr lang="mk-MK" dirty="0" smtClean="0"/>
              <a:t>b</a:t>
            </a:r>
            <a:r>
              <a:rPr lang="en-US" dirty="0" smtClean="0"/>
              <a:t>a</a:t>
            </a:r>
            <a:r>
              <a:rPr lang="mk-MK" dirty="0" smtClean="0"/>
              <a:t>se m</a:t>
            </a:r>
            <a:r>
              <a:rPr lang="en-US" dirty="0" smtClean="0"/>
              <a:t>a</a:t>
            </a:r>
            <a:r>
              <a:rPr lang="mk-MK" dirty="0" smtClean="0"/>
              <a:t>n</a:t>
            </a:r>
            <a:r>
              <a:rPr lang="en-US" dirty="0" smtClean="0"/>
              <a:t>a</a:t>
            </a:r>
            <a:r>
              <a:rPr lang="mk-MK" dirty="0" smtClean="0"/>
              <a:t>gement system – DBMS)</a:t>
            </a:r>
          </a:p>
          <a:p>
            <a:endParaRPr lang="mk-MK" dirty="0" smtClean="0"/>
          </a:p>
          <a:p>
            <a:r>
              <a:rPr lang="mk-MK" dirty="0" smtClean="0"/>
              <a:t>DBMS – grup progr</a:t>
            </a:r>
            <a:r>
              <a:rPr lang="en-US" dirty="0" smtClean="0"/>
              <a:t>a</a:t>
            </a:r>
            <a:r>
              <a:rPr lang="mk-MK" dirty="0" smtClean="0"/>
              <a:t>mesh qe m</a:t>
            </a:r>
            <a:r>
              <a:rPr lang="en-US" dirty="0" smtClean="0"/>
              <a:t>a</a:t>
            </a:r>
            <a:r>
              <a:rPr lang="mk-MK" dirty="0" smtClean="0"/>
              <a:t>nipulojne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t dhe p</a:t>
            </a:r>
            <a:r>
              <a:rPr lang="en-US" dirty="0" smtClean="0"/>
              <a:t>a</a:t>
            </a:r>
            <a:r>
              <a:rPr lang="mk-MK" dirty="0" smtClean="0"/>
              <a:t>r</a:t>
            </a:r>
            <a:r>
              <a:rPr lang="en-US" dirty="0" smtClean="0"/>
              <a:t>a</a:t>
            </a:r>
            <a:r>
              <a:rPr lang="mk-MK" dirty="0" smtClean="0"/>
              <a:t>qitet si ndermjetesues mes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ve te te dhen</a:t>
            </a:r>
            <a:r>
              <a:rPr lang="en-US" dirty="0" smtClean="0"/>
              <a:t>a</a:t>
            </a:r>
            <a:r>
              <a:rPr lang="mk-MK" dirty="0" smtClean="0"/>
              <a:t>ve, perdoruesve dhe progr</a:t>
            </a:r>
            <a:r>
              <a:rPr lang="en-US" dirty="0" smtClean="0"/>
              <a:t>a</a:t>
            </a:r>
            <a:r>
              <a:rPr lang="mk-MK" dirty="0" smtClean="0"/>
              <a:t>meve </a:t>
            </a:r>
            <a:r>
              <a:rPr lang="en-US" dirty="0" smtClean="0"/>
              <a:t>a</a:t>
            </a:r>
            <a:r>
              <a:rPr lang="mk-MK" dirty="0" smtClean="0"/>
              <a:t>plik</a:t>
            </a:r>
            <a:r>
              <a:rPr lang="en-US" dirty="0" smtClean="0"/>
              <a:t>a</a:t>
            </a:r>
            <a:r>
              <a:rPr lang="mk-MK" dirty="0" smtClean="0"/>
              <a:t>tive.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Men</a:t>
            </a:r>
            <a:r>
              <a:rPr lang="en-US" dirty="0" smtClean="0"/>
              <a:t>a</a:t>
            </a:r>
            <a:r>
              <a:rPr lang="mk-MK" dirty="0" smtClean="0"/>
              <a:t>xhimi i te dhen</a:t>
            </a:r>
            <a:r>
              <a:rPr lang="en-US" dirty="0" smtClean="0"/>
              <a:t>a</a:t>
            </a:r>
            <a:r>
              <a:rPr lang="mk-MK" dirty="0" smtClean="0"/>
              <a:t>ve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Qe nje org</a:t>
            </a:r>
            <a:r>
              <a:rPr lang="en-US" dirty="0" smtClean="0"/>
              <a:t>a</a:t>
            </a:r>
            <a:r>
              <a:rPr lang="mk-MK" dirty="0" smtClean="0"/>
              <a:t>niz</a:t>
            </a:r>
            <a:r>
              <a:rPr lang="en-US" dirty="0" smtClean="0"/>
              <a:t>a</a:t>
            </a:r>
            <a:r>
              <a:rPr lang="mk-MK" dirty="0" smtClean="0"/>
              <a:t>te te jete e suksesshme duhet te jete e </a:t>
            </a:r>
            <a:r>
              <a:rPr lang="en-US" dirty="0" smtClean="0"/>
              <a:t>a</a:t>
            </a:r>
            <a:r>
              <a:rPr lang="mk-MK" dirty="0" smtClean="0"/>
              <a:t>fte ti perpunoj te dhen</a:t>
            </a:r>
            <a:r>
              <a:rPr lang="en-US" dirty="0" smtClean="0"/>
              <a:t>a</a:t>
            </a:r>
            <a:r>
              <a:rPr lang="mk-MK" dirty="0" smtClean="0"/>
              <a:t>t qe i posedon. </a:t>
            </a:r>
          </a:p>
          <a:p>
            <a:endParaRPr lang="mk-MK" dirty="0" smtClean="0"/>
          </a:p>
          <a:p>
            <a:r>
              <a:rPr lang="mk-MK" dirty="0" smtClean="0"/>
              <a:t>Per tu tr</a:t>
            </a:r>
            <a:r>
              <a:rPr lang="en-US" dirty="0" smtClean="0"/>
              <a:t>a</a:t>
            </a:r>
            <a:r>
              <a:rPr lang="mk-MK" dirty="0" smtClean="0"/>
              <a:t>nsformu</a:t>
            </a:r>
            <a:r>
              <a:rPr lang="en-US" dirty="0" smtClean="0"/>
              <a:t>a</a:t>
            </a:r>
            <a:r>
              <a:rPr lang="mk-MK" dirty="0" smtClean="0"/>
              <a:t>r te dhen</a:t>
            </a:r>
            <a:r>
              <a:rPr lang="en-US" dirty="0" smtClean="0"/>
              <a:t>a</a:t>
            </a:r>
            <a:r>
              <a:rPr lang="mk-MK" dirty="0" smtClean="0"/>
              <a:t>t ne inform</a:t>
            </a:r>
            <a:r>
              <a:rPr lang="en-US" dirty="0" smtClean="0"/>
              <a:t>a</a:t>
            </a:r>
            <a:r>
              <a:rPr lang="mk-MK" dirty="0" smtClean="0"/>
              <a:t>cion te vlefshem duhet me p</a:t>
            </a:r>
            <a:r>
              <a:rPr lang="en-US" dirty="0" smtClean="0"/>
              <a:t>a</a:t>
            </a:r>
            <a:r>
              <a:rPr lang="mk-MK" dirty="0" smtClean="0"/>
              <a:t>re te org</a:t>
            </a:r>
            <a:r>
              <a:rPr lang="en-US" dirty="0" smtClean="0"/>
              <a:t>a</a:t>
            </a:r>
            <a:r>
              <a:rPr lang="mk-MK" dirty="0" smtClean="0"/>
              <a:t>nizohen </a:t>
            </a:r>
            <a:r>
              <a:rPr lang="en-US" dirty="0" smtClean="0"/>
              <a:t>a</a:t>
            </a:r>
            <a:r>
              <a:rPr lang="mk-MK" dirty="0" smtClean="0"/>
              <a:t>shtu qe te kene kuptim.</a:t>
            </a:r>
          </a:p>
          <a:p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Hier</a:t>
            </a:r>
            <a:r>
              <a:rPr lang="en-US" dirty="0" smtClean="0"/>
              <a:t>a</a:t>
            </a:r>
            <a:r>
              <a:rPr lang="mk-MK" dirty="0" smtClean="0"/>
              <a:t>rki</a:t>
            </a:r>
            <a:r>
              <a:rPr lang="en-US" dirty="0" smtClean="0"/>
              <a:t>a</a:t>
            </a:r>
            <a:r>
              <a:rPr lang="mk-MK" dirty="0" smtClean="0"/>
              <a:t> e te dhen</a:t>
            </a:r>
            <a:r>
              <a:rPr lang="en-US" dirty="0" smtClean="0"/>
              <a:t>a</a:t>
            </a:r>
            <a:r>
              <a:rPr lang="mk-MK" dirty="0" smtClean="0"/>
              <a:t>ve</a:t>
            </a: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mk-MK" dirty="0" smtClean="0"/>
          </a:p>
          <a:p>
            <a:pPr algn="just"/>
            <a:r>
              <a:rPr lang="mk-MK" dirty="0" smtClean="0"/>
              <a:t>Te dhen</a:t>
            </a:r>
            <a:r>
              <a:rPr lang="en-US" dirty="0" smtClean="0"/>
              <a:t>a</a:t>
            </a:r>
            <a:r>
              <a:rPr lang="mk-MK" dirty="0" smtClean="0"/>
              <a:t>t org</a:t>
            </a:r>
            <a:r>
              <a:rPr lang="en-US" dirty="0" smtClean="0"/>
              <a:t>a</a:t>
            </a:r>
            <a:r>
              <a:rPr lang="mk-MK" dirty="0" smtClean="0"/>
              <a:t>nizohen ne hier</a:t>
            </a:r>
            <a:r>
              <a:rPr lang="en-US" dirty="0" smtClean="0"/>
              <a:t>a</a:t>
            </a:r>
            <a:r>
              <a:rPr lang="mk-MK" dirty="0" smtClean="0"/>
              <a:t>rki prej ng</a:t>
            </a:r>
            <a:r>
              <a:rPr lang="en-US" dirty="0" smtClean="0"/>
              <a:t>a</a:t>
            </a:r>
            <a:r>
              <a:rPr lang="mk-MK" dirty="0" smtClean="0"/>
              <a:t> pjes</a:t>
            </a:r>
            <a:r>
              <a:rPr lang="en-US" dirty="0" smtClean="0"/>
              <a:t>a</a:t>
            </a:r>
            <a:r>
              <a:rPr lang="mk-MK" dirty="0" smtClean="0"/>
              <a:t> me e vogel e te dhenes qe perdoret ng</a:t>
            </a:r>
            <a:r>
              <a:rPr lang="en-US" dirty="0" smtClean="0"/>
              <a:t>a</a:t>
            </a:r>
            <a:r>
              <a:rPr lang="mk-MK" dirty="0" smtClean="0"/>
              <a:t> kompjuteri (nje bit) dhe rritet progresivisht deri te b</a:t>
            </a:r>
            <a:r>
              <a:rPr lang="en-US" dirty="0" smtClean="0"/>
              <a:t>a</a:t>
            </a:r>
            <a:r>
              <a:rPr lang="mk-MK" dirty="0" smtClean="0"/>
              <a:t>z</a:t>
            </a:r>
            <a:r>
              <a:rPr lang="en-US" dirty="0" smtClean="0"/>
              <a:t>a</a:t>
            </a:r>
            <a:r>
              <a:rPr lang="mk-MK" dirty="0" smtClean="0"/>
              <a:t> e te dhen</a:t>
            </a:r>
            <a:r>
              <a:rPr lang="en-US" dirty="0" smtClean="0"/>
              <a:t>a</a:t>
            </a:r>
            <a:r>
              <a:rPr lang="mk-MK" dirty="0" smtClean="0"/>
              <a:t>ve.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58" y="425370"/>
            <a:ext cx="6500838" cy="600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Njesite</a:t>
            </a:r>
            <a:r>
              <a:rPr lang="en-US" dirty="0" smtClean="0"/>
              <a:t> e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dhenave</a:t>
            </a:r>
            <a:r>
              <a:rPr lang="en-US" dirty="0" smtClean="0"/>
              <a:t>, </a:t>
            </a:r>
            <a:r>
              <a:rPr lang="en-US" dirty="0" err="1" smtClean="0"/>
              <a:t>atributet</a:t>
            </a:r>
            <a:r>
              <a:rPr lang="en-US" dirty="0" smtClean="0"/>
              <a:t>, </a:t>
            </a:r>
            <a:r>
              <a:rPr lang="en-US" dirty="0" err="1" smtClean="0"/>
              <a:t>celesat</a:t>
            </a:r>
            <a:r>
              <a:rPr lang="en-US" dirty="0" smtClean="0"/>
              <a:t> </a:t>
            </a:r>
            <a:r>
              <a:rPr lang="mk-MK" dirty="0" smtClean="0"/>
              <a:t/>
            </a:r>
            <a:br>
              <a:rPr lang="mk-MK" dirty="0" smtClean="0"/>
            </a:br>
            <a:endParaRPr lang="mk-M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Entiteti</a:t>
            </a:r>
            <a:r>
              <a:rPr lang="en-US" dirty="0" smtClean="0"/>
              <a:t> </a:t>
            </a:r>
            <a:r>
              <a:rPr lang="mk-MK" dirty="0" smtClean="0"/>
              <a:t>- </a:t>
            </a:r>
            <a:r>
              <a:rPr lang="en-US" dirty="0" err="1" smtClean="0"/>
              <a:t>njesia</a:t>
            </a:r>
            <a:r>
              <a:rPr lang="en-US" dirty="0" smtClean="0"/>
              <a:t> 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cilen</a:t>
            </a:r>
            <a:r>
              <a:rPr lang="en-US" dirty="0" smtClean="0"/>
              <a:t> </a:t>
            </a:r>
            <a:r>
              <a:rPr lang="en-US" dirty="0" err="1" smtClean="0"/>
              <a:t>mblidhen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dhenat</a:t>
            </a:r>
            <a:endParaRPr lang="mk-MK" dirty="0" smtClean="0"/>
          </a:p>
          <a:p>
            <a:pPr algn="just">
              <a:buNone/>
            </a:pPr>
            <a:endParaRPr lang="mk-MK" dirty="0" smtClean="0"/>
          </a:p>
          <a:p>
            <a:pPr algn="just"/>
            <a:r>
              <a:rPr lang="en-US" dirty="0" err="1" smtClean="0"/>
              <a:t>Atributi</a:t>
            </a:r>
            <a:r>
              <a:rPr lang="en-US" dirty="0" smtClean="0"/>
              <a:t> </a:t>
            </a:r>
            <a:r>
              <a:rPr lang="mk-MK" dirty="0" smtClean="0"/>
              <a:t> -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e </a:t>
            </a:r>
            <a:r>
              <a:rPr lang="en-US" dirty="0" err="1" smtClean="0"/>
              <a:t>entitetit</a:t>
            </a:r>
            <a:r>
              <a:rPr lang="en-US" dirty="0" smtClean="0"/>
              <a:t> </a:t>
            </a:r>
            <a:endParaRPr lang="mk-MK" dirty="0" smtClean="0"/>
          </a:p>
          <a:p>
            <a:pPr algn="just">
              <a:buNone/>
            </a:pPr>
            <a:endParaRPr lang="mk-MK" dirty="0" smtClean="0"/>
          </a:p>
          <a:p>
            <a:pPr algn="just"/>
            <a:r>
              <a:rPr lang="mk-MK" dirty="0" smtClean="0"/>
              <a:t> </a:t>
            </a:r>
            <a:r>
              <a:rPr lang="en-US" dirty="0" smtClean="0"/>
              <a:t>Data item </a:t>
            </a:r>
            <a:r>
              <a:rPr lang="mk-MK" dirty="0" smtClean="0"/>
              <a:t>- </a:t>
            </a:r>
            <a:r>
              <a:rPr lang="en-US" dirty="0" err="1" smtClean="0"/>
              <a:t>vlera</a:t>
            </a:r>
            <a:r>
              <a:rPr lang="en-US" dirty="0" smtClean="0"/>
              <a:t> </a:t>
            </a:r>
            <a:r>
              <a:rPr lang="en-US" dirty="0" err="1" smtClean="0"/>
              <a:t>specifike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atributi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mk-MK" dirty="0" smtClean="0"/>
              <a:t> </a:t>
            </a:r>
            <a:r>
              <a:rPr lang="en-US" dirty="0" err="1" smtClean="0"/>
              <a:t>gjendet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endParaRPr lang="mk-MK" dirty="0" smtClean="0"/>
          </a:p>
          <a:p>
            <a:pPr algn="just">
              <a:buNone/>
            </a:pPr>
            <a:endParaRPr lang="mk-MK" dirty="0" smtClean="0"/>
          </a:p>
          <a:p>
            <a:pPr algn="just"/>
            <a:r>
              <a:rPr lang="en-US" dirty="0" err="1" smtClean="0"/>
              <a:t>Celesi</a:t>
            </a:r>
            <a:r>
              <a:rPr lang="en-US" dirty="0" smtClean="0"/>
              <a:t> </a:t>
            </a:r>
            <a:r>
              <a:rPr lang="mk-MK" dirty="0" smtClean="0"/>
              <a:t>-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 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kombinim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perdoret</a:t>
            </a:r>
            <a:r>
              <a:rPr lang="en-US" dirty="0" smtClean="0"/>
              <a:t> 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identifikuar</a:t>
            </a:r>
            <a:r>
              <a:rPr lang="en-US" dirty="0" smtClean="0"/>
              <a:t> </a:t>
            </a:r>
            <a:r>
              <a:rPr lang="en-US" dirty="0" err="1" smtClean="0"/>
              <a:t>rekordin</a:t>
            </a:r>
            <a:endParaRPr lang="mk-MK" dirty="0" smtClean="0"/>
          </a:p>
          <a:p>
            <a:pPr algn="just">
              <a:buNone/>
            </a:pPr>
            <a:endParaRPr lang="mk-MK" dirty="0" smtClean="0"/>
          </a:p>
          <a:p>
            <a:pPr algn="just"/>
            <a:r>
              <a:rPr lang="mk-MK" dirty="0" smtClean="0"/>
              <a:t> </a:t>
            </a:r>
            <a:r>
              <a:rPr lang="en-US" dirty="0" err="1" smtClean="0"/>
              <a:t>Celesi</a:t>
            </a:r>
            <a:r>
              <a:rPr lang="en-US" dirty="0" smtClean="0"/>
              <a:t> </a:t>
            </a:r>
            <a:r>
              <a:rPr lang="en-US" dirty="0" err="1" smtClean="0"/>
              <a:t>primar</a:t>
            </a:r>
            <a:r>
              <a:rPr lang="en-US" dirty="0" smtClean="0"/>
              <a:t> </a:t>
            </a:r>
            <a:r>
              <a:rPr lang="en-US" dirty="0" err="1" smtClean="0"/>
              <a:t>identifikon</a:t>
            </a:r>
            <a:r>
              <a:rPr lang="en-US" dirty="0" smtClean="0"/>
              <a:t> ne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 </a:t>
            </a:r>
            <a:r>
              <a:rPr lang="en-US" dirty="0" err="1" smtClean="0"/>
              <a:t>vetme</a:t>
            </a:r>
            <a:r>
              <a:rPr lang="en-US" dirty="0" smtClean="0"/>
              <a:t> (</a:t>
            </a:r>
            <a:r>
              <a:rPr lang="en-US" dirty="0" err="1" smtClean="0"/>
              <a:t>unike</a:t>
            </a:r>
            <a:r>
              <a:rPr lang="en-US" dirty="0" smtClean="0"/>
              <a:t>)</a:t>
            </a:r>
            <a:r>
              <a:rPr lang="mk-MK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rekord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335</TotalTime>
  <Words>794</Words>
  <Application>Microsoft Office PowerPoint</Application>
  <PresentationFormat>On-screen Show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Organizimi i te dhenave dhe i informacionit</vt:lpstr>
      <vt:lpstr>Principet                         Objektivat</vt:lpstr>
      <vt:lpstr>Slide 3</vt:lpstr>
      <vt:lpstr>Slide 4</vt:lpstr>
      <vt:lpstr>Cfare eshte nje baze e te dhenave?</vt:lpstr>
      <vt:lpstr>Menaxhimi i te dhenave</vt:lpstr>
      <vt:lpstr>Hierarkia e te dhenave</vt:lpstr>
      <vt:lpstr>Slide 8</vt:lpstr>
      <vt:lpstr>Njesite e te dhenave, atributet, celesat  </vt:lpstr>
      <vt:lpstr>Slide 10</vt:lpstr>
      <vt:lpstr>Menyra tradicionale kundrejt asaj te DB</vt:lpstr>
      <vt:lpstr>Metoda tradicionale</vt:lpstr>
      <vt:lpstr>Metoda e DB</vt:lpstr>
      <vt:lpstr>MODELIMI I TE DHENAVE DHE MODELET E BAZAVE TE TE DHENAVE</vt:lpstr>
      <vt:lpstr>Modelimi i te dhenave</vt:lpstr>
      <vt:lpstr>Diagrami entitet – relacion (ER)</vt:lpstr>
      <vt:lpstr>Modelet e bazave te te dhenave </vt:lpstr>
      <vt:lpstr>Slide 18</vt:lpstr>
      <vt:lpstr>Modeli rrjetor</vt:lpstr>
      <vt:lpstr>Modeli relacionar ( i lidhjeve )</vt:lpstr>
      <vt:lpstr>Slide 21</vt:lpstr>
      <vt:lpstr>SISTEMET E MENAXHIMIT TE BAZAVE TE TE DHENAVE</vt:lpstr>
      <vt:lpstr>Perdorimi i skemave dhe nenskemave</vt:lpstr>
      <vt:lpstr>Rruga fizike dhe logjike e aksesit</vt:lpstr>
      <vt:lpstr>Perfundim</vt:lpstr>
      <vt:lpstr>Pyetje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Organizimi i te dhenave dhe i informacionit</dc:title>
  <dc:creator>Blerte</dc:creator>
  <cp:lastModifiedBy>Blerta</cp:lastModifiedBy>
  <cp:revision>54</cp:revision>
  <dcterms:created xsi:type="dcterms:W3CDTF">2012-11-07T21:04:04Z</dcterms:created>
  <dcterms:modified xsi:type="dcterms:W3CDTF">2012-11-16T13:48:37Z</dcterms:modified>
</cp:coreProperties>
</file>