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72" r:id="rId4"/>
    <p:sldId id="258" r:id="rId5"/>
    <p:sldId id="283" r:id="rId6"/>
    <p:sldId id="281" r:id="rId7"/>
    <p:sldId id="282" r:id="rId8"/>
    <p:sldId id="259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66" r:id="rId18"/>
    <p:sldId id="267" r:id="rId19"/>
    <p:sldId id="268" r:id="rId20"/>
    <p:sldId id="292" r:id="rId21"/>
    <p:sldId id="293" r:id="rId22"/>
    <p:sldId id="294" r:id="rId23"/>
    <p:sldId id="269" r:id="rId24"/>
    <p:sldId id="270" r:id="rId25"/>
    <p:sldId id="271" r:id="rId26"/>
    <p:sldId id="274" r:id="rId27"/>
    <p:sldId id="275" r:id="rId28"/>
    <p:sldId id="276" r:id="rId29"/>
    <p:sldId id="279" r:id="rId30"/>
    <p:sldId id="277" r:id="rId31"/>
    <p:sldId id="280" r:id="rId32"/>
    <p:sldId id="278" r:id="rId3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4AD6-D7C6-4BB7-97C5-EB87D12AC0CB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AAA43-7691-4BDF-BD8A-193284998E3A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DISKUTIM: Cil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mk-MK" baseline="0" dirty="0" smtClean="0"/>
              <a:t> org</a:t>
            </a:r>
            <a:r>
              <a:rPr lang="en-US" baseline="0" dirty="0" smtClean="0"/>
              <a:t>a</a:t>
            </a:r>
            <a:r>
              <a:rPr lang="mk-MK" baseline="0" dirty="0" smtClean="0"/>
              <a:t>niz</a:t>
            </a:r>
            <a:r>
              <a:rPr lang="en-US" baseline="0" dirty="0" smtClean="0"/>
              <a:t>a</a:t>
            </a:r>
            <a:r>
              <a:rPr lang="mk-MK" baseline="0" dirty="0" smtClean="0"/>
              <a:t>t</a:t>
            </a:r>
            <a:r>
              <a:rPr lang="en-US" baseline="0" dirty="0" smtClean="0"/>
              <a:t>a</a:t>
            </a:r>
            <a:r>
              <a:rPr lang="mk-MK" baseline="0" dirty="0" smtClean="0"/>
              <a:t> perdorin me se shumti teknologjine, cil</a:t>
            </a:r>
            <a:r>
              <a:rPr lang="en-US" baseline="0" dirty="0" smtClean="0"/>
              <a:t>a</a:t>
            </a:r>
            <a:r>
              <a:rPr lang="mk-MK" baseline="0" dirty="0" smtClean="0"/>
              <a:t>t j</a:t>
            </a:r>
            <a:r>
              <a:rPr lang="en-US" baseline="0" dirty="0" smtClean="0"/>
              <a:t>a</a:t>
            </a:r>
            <a:r>
              <a:rPr lang="mk-MK" baseline="0" dirty="0" smtClean="0"/>
              <a:t>ne tot</a:t>
            </a:r>
            <a:r>
              <a:rPr lang="en-US" baseline="0" dirty="0" smtClean="0"/>
              <a:t>a</a:t>
            </a:r>
            <a:r>
              <a:rPr lang="mk-MK" baseline="0" dirty="0" smtClean="0"/>
              <a:t>lisht te nv</a:t>
            </a:r>
            <a:r>
              <a:rPr lang="en-US" baseline="0" dirty="0" smtClean="0"/>
              <a:t>a</a:t>
            </a:r>
            <a:r>
              <a:rPr lang="mk-MK" baseline="0" dirty="0" smtClean="0"/>
              <a:t>rur</a:t>
            </a:r>
            <a:r>
              <a:rPr lang="en-US" baseline="0" dirty="0" smtClean="0"/>
              <a:t>a</a:t>
            </a:r>
            <a:r>
              <a:rPr lang="mk-MK" baseline="0" dirty="0" smtClean="0"/>
              <a:t> ng</a:t>
            </a:r>
            <a:r>
              <a:rPr lang="en-US" baseline="0" dirty="0" smtClean="0"/>
              <a:t>a</a:t>
            </a:r>
            <a:r>
              <a:rPr lang="mk-MK" baseline="0" dirty="0" smtClean="0"/>
              <a:t> teknologji</a:t>
            </a:r>
            <a:r>
              <a:rPr lang="en-US" baseline="0" dirty="0" smtClean="0"/>
              <a:t>a</a:t>
            </a:r>
            <a:r>
              <a:rPr lang="mk-MK" baseline="0" dirty="0" smtClean="0"/>
              <a:t>, cil</a:t>
            </a:r>
            <a:r>
              <a:rPr lang="en-US" baseline="0" dirty="0" smtClean="0"/>
              <a:t>a</a:t>
            </a:r>
            <a:r>
              <a:rPr lang="mk-MK" baseline="0" dirty="0" smtClean="0"/>
              <a:t>t metod</a:t>
            </a:r>
            <a:r>
              <a:rPr lang="en-US" baseline="0" dirty="0" smtClean="0"/>
              <a:t>a</a:t>
            </a:r>
            <a:r>
              <a:rPr lang="mk-MK" baseline="0" dirty="0" smtClean="0"/>
              <a:t> duhet men</a:t>
            </a:r>
            <a:r>
              <a:rPr lang="en-US" baseline="0" dirty="0" smtClean="0"/>
              <a:t>a</a:t>
            </a:r>
            <a:r>
              <a:rPr lang="mk-MK" baseline="0" dirty="0" smtClean="0"/>
              <a:t>xheret te perdorin per te motivu</a:t>
            </a:r>
            <a:r>
              <a:rPr lang="en-US" baseline="0" dirty="0" smtClean="0"/>
              <a:t>a</a:t>
            </a:r>
            <a:r>
              <a:rPr lang="mk-MK" baseline="0" dirty="0" smtClean="0"/>
              <a:t>r punonjesit te perdorin teknologjine, si do rritej profiti me reduktim te personelit dhe </a:t>
            </a:r>
            <a:r>
              <a:rPr lang="en-US" baseline="0" dirty="0" smtClean="0"/>
              <a:t>a</a:t>
            </a:r>
            <a:r>
              <a:rPr lang="mk-MK" baseline="0" dirty="0" smtClean="0"/>
              <a:t>plikim te teknologjise moderne etj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AA43-7691-4BDF-BD8A-193284998E3A}" type="slidenum">
              <a:rPr lang="mk-MK" smtClean="0"/>
              <a:pPr/>
              <a:t>25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96A978-8B2E-43AF-8D4A-984176D827BE}" type="datetimeFigureOut">
              <a:rPr lang="mk-MK" smtClean="0"/>
              <a:pPr/>
              <a:t>01.11.2012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8B80E7-7684-44EB-8CB0-11800ED64C0C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5105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Profesor</a:t>
            </a:r>
            <a:r>
              <a:rPr lang="en-US" dirty="0" smtClean="0"/>
              <a:t>: </a:t>
            </a:r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Sistemet e inform</a:t>
            </a:r>
            <a:r>
              <a:rPr lang="en-US" dirty="0" smtClean="0"/>
              <a:t>a</a:t>
            </a:r>
            <a:r>
              <a:rPr lang="mk-MK" dirty="0" smtClean="0"/>
              <a:t>cionit ne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en-US" dirty="0" smtClean="0"/>
              <a:t>a</a:t>
            </a:r>
            <a:endParaRPr lang="mk-MK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71094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thjeshtuar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organizates</a:t>
            </a:r>
            <a:r>
              <a:rPr lang="en-US" dirty="0" smtClean="0"/>
              <a:t>, ne </a:t>
            </a:r>
            <a:r>
              <a:rPr lang="en-US" dirty="0" err="1" smtClean="0"/>
              <a:t>formen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85926"/>
            <a:ext cx="500118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6" y="1527048"/>
            <a:ext cx="8929718" cy="4572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Organizatat</a:t>
            </a:r>
            <a:r>
              <a:rPr lang="en-US" dirty="0" smtClean="0"/>
              <a:t> </a:t>
            </a:r>
            <a:r>
              <a:rPr lang="en-US" dirty="0" err="1" smtClean="0"/>
              <a:t>kanë</a:t>
            </a:r>
            <a:r>
              <a:rPr lang="en-US" dirty="0" smtClean="0"/>
              <a:t> </a:t>
            </a:r>
            <a:r>
              <a:rPr lang="en-US" dirty="0" err="1" smtClean="0"/>
              <a:t>përdorur</a:t>
            </a:r>
            <a:r>
              <a:rPr lang="en-US" dirty="0" smtClean="0"/>
              <a:t> </a:t>
            </a:r>
            <a:r>
              <a:rPr lang="en-US" dirty="0" err="1" smtClean="0"/>
              <a:t>teknologjinë</a:t>
            </a:r>
            <a:r>
              <a:rPr lang="en-US" dirty="0" smtClean="0"/>
              <a:t> e </a:t>
            </a:r>
            <a:r>
              <a:rPr lang="en-US" dirty="0" err="1" smtClean="0"/>
              <a:t>informacionit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 </a:t>
            </a:r>
            <a:r>
              <a:rPr lang="en-US" dirty="0" err="1" smtClean="0"/>
              <a:t>shumë</a:t>
            </a:r>
            <a:r>
              <a:rPr lang="en-US" dirty="0" smtClean="0"/>
              <a:t> </a:t>
            </a:r>
            <a:r>
              <a:rPr lang="en-US" dirty="0" err="1" smtClean="0"/>
              <a:t>vjet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njëpërpjekje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ulur</a:t>
            </a:r>
            <a:r>
              <a:rPr lang="en-US" dirty="0" smtClean="0"/>
              <a:t> </a:t>
            </a:r>
            <a:r>
              <a:rPr lang="en-US" dirty="0" err="1" smtClean="0"/>
              <a:t>kostot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punës</a:t>
            </a:r>
            <a:r>
              <a:rPr lang="en-US" dirty="0" smtClean="0"/>
              <a:t> duke </a:t>
            </a:r>
            <a:r>
              <a:rPr lang="en-US" dirty="0" err="1" smtClean="0"/>
              <a:t>automatizuar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operacionet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en-US" dirty="0" err="1" smtClean="0"/>
              <a:t>Kompanitë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suksesshme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gjetur</a:t>
            </a:r>
            <a:r>
              <a:rPr lang="en-US" dirty="0" smtClean="0"/>
              <a:t> se </a:t>
            </a:r>
            <a:r>
              <a:rPr lang="en-US" dirty="0" err="1" smtClean="0"/>
              <a:t>qëllimi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mk-MK" dirty="0" smtClean="0"/>
              <a:t> </a:t>
            </a:r>
            <a:r>
              <a:rPr lang="en-US" dirty="0" err="1" smtClean="0"/>
              <a:t>përdorin</a:t>
            </a:r>
            <a:r>
              <a:rPr lang="mk-MK" dirty="0" smtClean="0"/>
              <a:t>                                 </a:t>
            </a:r>
            <a:r>
              <a:rPr lang="en-US" dirty="0" err="1" smtClean="0"/>
              <a:t>teknologjinë</a:t>
            </a:r>
            <a:r>
              <a:rPr lang="en-US" dirty="0" smtClean="0"/>
              <a:t> </a:t>
            </a:r>
            <a:r>
              <a:rPr lang="en-US" dirty="0" smtClean="0"/>
              <a:t>e</a:t>
            </a:r>
            <a:r>
              <a:rPr lang="en-US" dirty="0" smtClean="0"/>
              <a:t> </a:t>
            </a:r>
            <a:r>
              <a:rPr lang="en-US" dirty="0" err="1" smtClean="0"/>
              <a:t>informacionit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 </a:t>
            </a:r>
            <a:r>
              <a:rPr lang="en-US" dirty="0" err="1" smtClean="0"/>
              <a:t>t’iu</a:t>
            </a:r>
            <a:r>
              <a:rPr lang="en-US" dirty="0" smtClean="0"/>
              <a:t> </a:t>
            </a:r>
            <a:r>
              <a:rPr lang="en-US" dirty="0" err="1" smtClean="0"/>
              <a:t>shërbyer</a:t>
            </a:r>
            <a:r>
              <a:rPr lang="en-US" dirty="0" smtClean="0"/>
              <a:t> </a:t>
            </a:r>
            <a:r>
              <a:rPr lang="en-US" dirty="0" err="1" smtClean="0"/>
              <a:t>më</a:t>
            </a:r>
            <a:r>
              <a:rPr lang="en-US" dirty="0" smtClean="0"/>
              <a:t> </a:t>
            </a:r>
            <a:r>
              <a:rPr lang="en-US" dirty="0" err="1" smtClean="0"/>
              <a:t>mirë</a:t>
            </a:r>
            <a:r>
              <a:rPr lang="en-US" dirty="0" smtClean="0"/>
              <a:t> 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  </a:t>
            </a:r>
            <a:r>
              <a:rPr lang="en-US" dirty="0" err="1" smtClean="0"/>
              <a:t>klientëve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en-US" dirty="0" err="1" smtClean="0"/>
              <a:t>Sistemet</a:t>
            </a:r>
            <a:r>
              <a:rPr lang="en-US" dirty="0" smtClean="0"/>
              <a:t> e </a:t>
            </a:r>
            <a:r>
              <a:rPr lang="en-US" dirty="0" err="1" smtClean="0"/>
              <a:t>Informacionit</a:t>
            </a:r>
            <a:r>
              <a:rPr lang="en-US" dirty="0" smtClean="0"/>
              <a:t> (SI) </a:t>
            </a:r>
            <a:r>
              <a:rPr lang="en-US" dirty="0" err="1" smtClean="0"/>
              <a:t>janë</a:t>
            </a:r>
            <a:r>
              <a:rPr lang="en-US" dirty="0" smtClean="0"/>
              <a:t> </a:t>
            </a:r>
            <a:r>
              <a:rPr lang="en-US" dirty="0" err="1" smtClean="0"/>
              <a:t>sisteme</a:t>
            </a:r>
            <a:r>
              <a:rPr lang="en-US" dirty="0" smtClean="0"/>
              <a:t> </a:t>
            </a:r>
            <a:r>
              <a:rPr lang="en-US" dirty="0" err="1" smtClean="0"/>
              <a:t>që</a:t>
            </a:r>
            <a:r>
              <a:rPr lang="en-US" dirty="0" smtClean="0"/>
              <a:t> </a:t>
            </a:r>
            <a:r>
              <a:rPr lang="en-US" dirty="0" err="1" smtClean="0"/>
              <a:t>zhvillojnë</a:t>
            </a:r>
            <a:r>
              <a:rPr lang="en-US" dirty="0" smtClean="0"/>
              <a:t> </a:t>
            </a:r>
            <a:r>
              <a:rPr lang="en-US" dirty="0" err="1" smtClean="0"/>
              <a:t>informacionin</a:t>
            </a:r>
            <a:r>
              <a:rPr lang="en-US" dirty="0" smtClean="0"/>
              <a:t>, 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cilinmanaxherët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 e </a:t>
            </a:r>
            <a:r>
              <a:rPr lang="en-US" dirty="0" err="1" smtClean="0"/>
              <a:t>kombinojnë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me </a:t>
            </a:r>
            <a:r>
              <a:rPr lang="en-US" dirty="0" err="1" smtClean="0"/>
              <a:t>njohuritë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</a:t>
            </a:r>
            <a:r>
              <a:rPr lang="en-US" dirty="0" err="1" smtClean="0"/>
              <a:t>vendimet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err="1" smtClean="0"/>
              <a:t>R</a:t>
            </a:r>
            <a:r>
              <a:rPr lang="en-US" b="1" dirty="0" err="1" smtClean="0"/>
              <a:t>isqet</a:t>
            </a:r>
            <a:r>
              <a:rPr lang="en-US" b="1" dirty="0" smtClean="0"/>
              <a:t> </a:t>
            </a:r>
            <a:r>
              <a:rPr lang="en-US" b="1" dirty="0" smtClean="0"/>
              <a:t>e </a:t>
            </a:r>
            <a:r>
              <a:rPr lang="en-US" b="1" dirty="0" err="1" smtClean="0"/>
              <a:t>organizatave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Organizatat</a:t>
            </a:r>
            <a:r>
              <a:rPr lang="en-US" dirty="0" smtClean="0"/>
              <a:t> e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përballen</a:t>
            </a:r>
            <a:r>
              <a:rPr lang="en-US" dirty="0" smtClean="0"/>
              <a:t> me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 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risqesh</a:t>
            </a:r>
            <a:r>
              <a:rPr lang="en-US" dirty="0" smtClean="0"/>
              <a:t>:</a:t>
            </a:r>
            <a:endParaRPr lang="mk-MK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dirty="0" err="1" smtClean="0"/>
              <a:t>Risku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kërkesës</a:t>
            </a:r>
            <a:endParaRPr lang="en-US" dirty="0" smtClean="0"/>
          </a:p>
          <a:p>
            <a:pPr fontAlgn="base"/>
            <a:r>
              <a:rPr lang="en-US" dirty="0" err="1" smtClean="0"/>
              <a:t>Risku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eficensës</a:t>
            </a:r>
            <a:endParaRPr lang="en-US" dirty="0" smtClean="0"/>
          </a:p>
          <a:p>
            <a:pPr fontAlgn="base"/>
            <a:r>
              <a:rPr lang="en-US" dirty="0" err="1" smtClean="0"/>
              <a:t>Risku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inovacionit</a:t>
            </a:r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Minimizimi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riskut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kërkesës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Ofrim</a:t>
            </a:r>
            <a:r>
              <a:rPr lang="en-US" dirty="0" smtClean="0"/>
              <a:t> </a:t>
            </a:r>
            <a:r>
              <a:rPr lang="en-US" dirty="0" err="1" smtClean="0"/>
              <a:t>vetëshërbimi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klientët</a:t>
            </a:r>
            <a:r>
              <a:rPr lang="en-US" dirty="0" smtClean="0"/>
              <a:t> 24 </a:t>
            </a:r>
            <a:r>
              <a:rPr lang="en-US" dirty="0" err="1" smtClean="0"/>
              <a:t>orë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, 7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javë</a:t>
            </a:r>
            <a:r>
              <a:rPr lang="en-US" dirty="0" smtClean="0"/>
              <a:t>, duke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produktetdhe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disponueshme</a:t>
            </a:r>
            <a:r>
              <a:rPr lang="en-US" dirty="0" smtClean="0"/>
              <a:t> </a:t>
            </a:r>
            <a:r>
              <a:rPr lang="en-US" dirty="0" smtClean="0"/>
              <a:t>online</a:t>
            </a:r>
            <a:endParaRPr lang="mk-MK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dirty="0" err="1" smtClean="0"/>
              <a:t>Ofrim</a:t>
            </a:r>
            <a:r>
              <a:rPr lang="en-US" dirty="0" smtClean="0"/>
              <a:t> </a:t>
            </a:r>
            <a:r>
              <a:rPr lang="en-US" dirty="0" err="1" smtClean="0"/>
              <a:t>informacioni</a:t>
            </a:r>
            <a:r>
              <a:rPr lang="en-US" dirty="0" smtClean="0"/>
              <a:t> online </a:t>
            </a:r>
            <a:r>
              <a:rPr lang="en-US" dirty="0" err="1" smtClean="0"/>
              <a:t>për</a:t>
            </a:r>
            <a:r>
              <a:rPr lang="en-US" dirty="0" smtClean="0"/>
              <a:t> </a:t>
            </a:r>
            <a:r>
              <a:rPr lang="en-US" dirty="0" err="1" smtClean="0"/>
              <a:t>produktet</a:t>
            </a:r>
            <a:r>
              <a:rPr lang="en-US" dirty="0" smtClean="0"/>
              <a:t> e </a:t>
            </a:r>
            <a:r>
              <a:rPr lang="en-US" dirty="0" err="1" smtClean="0"/>
              <a:t>ndryshme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disa</a:t>
            </a:r>
            <a:r>
              <a:rPr lang="en-US" dirty="0" smtClean="0"/>
              <a:t> </a:t>
            </a:r>
            <a:r>
              <a:rPr lang="en-US" dirty="0" err="1" smtClean="0"/>
              <a:t>mënyra</a:t>
            </a:r>
            <a:r>
              <a:rPr lang="en-US" dirty="0" smtClean="0"/>
              <a:t>, </a:t>
            </a:r>
            <a:r>
              <a:rPr lang="en-US" dirty="0" err="1" smtClean="0"/>
              <a:t>sipaspreferencave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përdoruesit</a:t>
            </a:r>
            <a:endParaRPr lang="mk-MK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dirty="0" err="1" smtClean="0"/>
              <a:t>Mundësi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komunikimin</a:t>
            </a:r>
            <a:r>
              <a:rPr lang="en-US" dirty="0" smtClean="0"/>
              <a:t> midis </a:t>
            </a:r>
            <a:r>
              <a:rPr lang="en-US" dirty="0" err="1" smtClean="0"/>
              <a:t>klientëve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ndryshëm</a:t>
            </a:r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Minimizimi i riskut të eficensës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Porositja</a:t>
            </a:r>
            <a:r>
              <a:rPr lang="en-US" dirty="0" smtClean="0"/>
              <a:t> e </a:t>
            </a:r>
            <a:r>
              <a:rPr lang="en-US" dirty="0" err="1" smtClean="0"/>
              <a:t>produkteve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err="1" smtClean="0"/>
              <a:t>shërbimeve</a:t>
            </a:r>
            <a:r>
              <a:rPr lang="en-US" dirty="0" smtClean="0"/>
              <a:t> </a:t>
            </a:r>
            <a:r>
              <a:rPr lang="en-US" dirty="0" err="1" smtClean="0"/>
              <a:t>përmes</a:t>
            </a:r>
            <a:r>
              <a:rPr lang="en-US" dirty="0" smtClean="0"/>
              <a:t> </a:t>
            </a:r>
            <a:endParaRPr lang="mk-MK" dirty="0" smtClean="0"/>
          </a:p>
          <a:p>
            <a:pPr fontAlgn="base">
              <a:buNone/>
            </a:pPr>
            <a:r>
              <a:rPr lang="mk-MK" dirty="0" smtClean="0"/>
              <a:t> </a:t>
            </a:r>
            <a:r>
              <a:rPr lang="mk-MK" dirty="0" smtClean="0"/>
              <a:t>   </a:t>
            </a:r>
            <a:r>
              <a:rPr lang="en-US" dirty="0" err="1" smtClean="0"/>
              <a:t>internetit</a:t>
            </a:r>
            <a:r>
              <a:rPr lang="en-US" dirty="0" smtClean="0"/>
              <a:t> </a:t>
            </a:r>
            <a:r>
              <a:rPr lang="en-US" dirty="0" err="1" smtClean="0"/>
              <a:t>ul</a:t>
            </a:r>
            <a:r>
              <a:rPr lang="en-US" dirty="0" smtClean="0"/>
              <a:t> </a:t>
            </a:r>
            <a:r>
              <a:rPr lang="en-US" dirty="0" err="1" smtClean="0"/>
              <a:t>shumë</a:t>
            </a:r>
            <a:r>
              <a:rPr lang="en-US" dirty="0" smtClean="0"/>
              <a:t> </a:t>
            </a:r>
            <a:r>
              <a:rPr lang="en-US" dirty="0" err="1" smtClean="0"/>
              <a:t>kostot</a:t>
            </a:r>
            <a:r>
              <a:rPr lang="en-US" dirty="0" smtClean="0"/>
              <a:t> </a:t>
            </a:r>
            <a:r>
              <a:rPr lang="en-US" dirty="0" smtClean="0"/>
              <a:t>e</a:t>
            </a:r>
            <a:r>
              <a:rPr lang="mk-MK" dirty="0" smtClean="0"/>
              <a:t> </a:t>
            </a:r>
            <a:r>
              <a:rPr lang="en-US" dirty="0" err="1" smtClean="0"/>
              <a:t>transaksionit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Rrjete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specializuara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mundësojnë</a:t>
            </a:r>
            <a:r>
              <a:rPr lang="en-US" dirty="0" smtClean="0"/>
              <a:t> </a:t>
            </a:r>
            <a:r>
              <a:rPr lang="en-US" dirty="0" err="1" smtClean="0"/>
              <a:t>kompanive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furnitorëve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drejtojnëbiznesin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Kompanitë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paguajnë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eficente</a:t>
            </a:r>
            <a:r>
              <a:rPr lang="en-US" dirty="0" smtClean="0"/>
              <a:t> duke </a:t>
            </a:r>
            <a:r>
              <a:rPr lang="en-US" dirty="0" err="1" smtClean="0"/>
              <a:t>dërguar</a:t>
            </a:r>
            <a:r>
              <a:rPr lang="en-US" dirty="0" smtClean="0"/>
              <a:t> </a:t>
            </a:r>
            <a:r>
              <a:rPr lang="en-US" dirty="0" err="1" smtClean="0"/>
              <a:t>elektronikisht</a:t>
            </a:r>
            <a:r>
              <a:rPr lang="en-US" dirty="0" smtClean="0"/>
              <a:t> </a:t>
            </a:r>
            <a:r>
              <a:rPr lang="en-US" dirty="0" err="1" smtClean="0"/>
              <a:t>ceqet</a:t>
            </a:r>
            <a:r>
              <a:rPr lang="en-US" dirty="0" smtClean="0"/>
              <a:t> e </a:t>
            </a:r>
            <a:r>
              <a:rPr lang="en-US" dirty="0" err="1" smtClean="0"/>
              <a:t>rrogave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bankë</a:t>
            </a:r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Minimizimi i riskut të inovacionit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risqet</a:t>
            </a:r>
            <a:r>
              <a:rPr lang="en-US" dirty="0" smtClean="0"/>
              <a:t>, </a:t>
            </a:r>
            <a:r>
              <a:rPr lang="en-US" dirty="0" err="1" smtClean="0"/>
              <a:t>risku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inovacionit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ekonominë</a:t>
            </a:r>
            <a:r>
              <a:rPr lang="en-US" dirty="0" smtClean="0"/>
              <a:t> e </a:t>
            </a:r>
            <a:r>
              <a:rPr lang="en-US" dirty="0" err="1" smtClean="0"/>
              <a:t>rrjetave</a:t>
            </a:r>
            <a:endParaRPr lang="en-US" dirty="0" smtClean="0"/>
          </a:p>
          <a:p>
            <a:r>
              <a:rPr lang="en-US" dirty="0" err="1" smtClean="0"/>
              <a:t>Nëqoftëse</a:t>
            </a:r>
            <a:r>
              <a:rPr lang="en-US" dirty="0" smtClean="0"/>
              <a:t> </a:t>
            </a:r>
            <a:r>
              <a:rPr lang="en-US" dirty="0" err="1" smtClean="0"/>
              <a:t>kompanitë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organizatat</a:t>
            </a:r>
            <a:r>
              <a:rPr lang="en-US" dirty="0" smtClean="0"/>
              <a:t> </a:t>
            </a:r>
            <a:r>
              <a:rPr lang="en-US" dirty="0" err="1" smtClean="0"/>
              <a:t>dështojnë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inovim</a:t>
            </a:r>
            <a:r>
              <a:rPr lang="en-US" dirty="0" smtClean="0"/>
              <a:t>, </a:t>
            </a:r>
            <a:r>
              <a:rPr lang="en-US" dirty="0" err="1" smtClean="0"/>
              <a:t>ata</a:t>
            </a:r>
            <a:r>
              <a:rPr lang="en-US" dirty="0" smtClean="0"/>
              <a:t> do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falimentojnë</a:t>
            </a:r>
            <a:r>
              <a:rPr lang="en-US" dirty="0" smtClean="0"/>
              <a:t> </a:t>
            </a:r>
            <a:r>
              <a:rPr lang="en-US" dirty="0" err="1" smtClean="0"/>
              <a:t>pasirivalët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gjejnë</a:t>
            </a:r>
            <a:r>
              <a:rPr lang="en-US" dirty="0" smtClean="0"/>
              <a:t> </a:t>
            </a:r>
            <a:r>
              <a:rPr lang="en-US" dirty="0" err="1" smtClean="0"/>
              <a:t>rrugë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produkte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endParaRPr lang="mk-MK" dirty="0" smtClean="0"/>
          </a:p>
          <a:p>
            <a:r>
              <a:rPr lang="en-US" dirty="0" err="1" smtClean="0"/>
              <a:t>Klientët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burimi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idetë</a:t>
            </a:r>
            <a:r>
              <a:rPr lang="en-US" dirty="0" smtClean="0"/>
              <a:t> e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nëqoftësenjë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e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dhënë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dërguar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 smtClean="0"/>
              <a:t>Aktualisht</a:t>
            </a:r>
            <a:r>
              <a:rPr lang="en-US" dirty="0" smtClean="0"/>
              <a:t> </a:t>
            </a:r>
            <a:r>
              <a:rPr lang="en-US" dirty="0" err="1" smtClean="0"/>
              <a:t>më</a:t>
            </a:r>
            <a:r>
              <a:rPr lang="en-US" dirty="0" smtClean="0"/>
              <a:t> </a:t>
            </a:r>
            <a:r>
              <a:rPr lang="en-US" dirty="0" err="1" smtClean="0"/>
              <a:t>pak</a:t>
            </a:r>
            <a:r>
              <a:rPr lang="en-US" dirty="0" smtClean="0"/>
              <a:t> se 25% e </a:t>
            </a:r>
            <a:r>
              <a:rPr lang="en-US" dirty="0" err="1" smtClean="0"/>
              <a:t>bizneseve</a:t>
            </a:r>
            <a:r>
              <a:rPr lang="en-US" dirty="0" smtClean="0"/>
              <a:t> </a:t>
            </a:r>
            <a:r>
              <a:rPr lang="en-US" dirty="0" err="1" smtClean="0"/>
              <a:t>shqiptare</a:t>
            </a:r>
            <a:r>
              <a:rPr lang="en-US" dirty="0" smtClean="0"/>
              <a:t> </a:t>
            </a:r>
            <a:r>
              <a:rPr lang="en-US" dirty="0" err="1" smtClean="0"/>
              <a:t>përdorin</a:t>
            </a:r>
            <a:r>
              <a:rPr lang="en-US" dirty="0" smtClean="0"/>
              <a:t> </a:t>
            </a:r>
            <a:r>
              <a:rPr lang="en-US" dirty="0" err="1" smtClean="0"/>
              <a:t>sisteme</a:t>
            </a:r>
            <a:r>
              <a:rPr lang="en-US" dirty="0" smtClean="0"/>
              <a:t> </a:t>
            </a:r>
            <a:r>
              <a:rPr lang="en-US" dirty="0" err="1" smtClean="0"/>
              <a:t>informacioni</a:t>
            </a:r>
            <a:r>
              <a:rPr lang="en-US" dirty="0" smtClean="0"/>
              <a:t> </a:t>
            </a:r>
            <a:r>
              <a:rPr lang="en-US" dirty="0" err="1" smtClean="0"/>
              <a:t>tëbazuara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.</a:t>
            </a:r>
            <a:endParaRPr lang="mk-MK" dirty="0" smtClean="0"/>
          </a:p>
          <a:p>
            <a:pPr fontAlgn="base"/>
            <a:r>
              <a:rPr lang="en-US" dirty="0" smtClean="0"/>
              <a:t> </a:t>
            </a:r>
            <a:r>
              <a:rPr lang="en-US" dirty="0" err="1" smtClean="0"/>
              <a:t>Bizneset</a:t>
            </a:r>
            <a:r>
              <a:rPr lang="en-US" dirty="0" smtClean="0"/>
              <a:t> e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pothuaj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vetmet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e </a:t>
            </a:r>
            <a:r>
              <a:rPr lang="en-US" dirty="0" err="1" smtClean="0"/>
              <a:t>perdorin</a:t>
            </a:r>
            <a:r>
              <a:rPr lang="en-US" dirty="0" smtClean="0"/>
              <a:t> </a:t>
            </a:r>
            <a:r>
              <a:rPr lang="en-US" dirty="0" err="1" smtClean="0"/>
              <a:t>teknologjinë</a:t>
            </a:r>
            <a:r>
              <a:rPr lang="en-US" dirty="0" smtClean="0"/>
              <a:t> </a:t>
            </a:r>
            <a:r>
              <a:rPr lang="en-US" dirty="0" err="1" smtClean="0"/>
              <a:t>einformacionit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menyrë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.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?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Mungesa</a:t>
            </a:r>
            <a:r>
              <a:rPr lang="en-US" dirty="0" smtClean="0"/>
              <a:t> e </a:t>
            </a:r>
            <a:r>
              <a:rPr lang="en-US" dirty="0" err="1" smtClean="0"/>
              <a:t>njohurive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sakta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fushës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 </a:t>
            </a:r>
            <a:r>
              <a:rPr lang="en-US" dirty="0" err="1" smtClean="0"/>
              <a:t>sëinformacionit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Mospërshtatja</a:t>
            </a:r>
            <a:r>
              <a:rPr lang="en-US" dirty="0" smtClean="0"/>
              <a:t> e </a:t>
            </a:r>
            <a:r>
              <a:rPr lang="en-US" dirty="0" err="1" smtClean="0"/>
              <a:t>stafit</a:t>
            </a:r>
            <a:r>
              <a:rPr lang="en-US" dirty="0" smtClean="0"/>
              <a:t> me </a:t>
            </a:r>
            <a:r>
              <a:rPr lang="en-US" dirty="0" err="1" smtClean="0"/>
              <a:t>zhvillimet</a:t>
            </a:r>
            <a:r>
              <a:rPr lang="en-US" dirty="0" smtClean="0"/>
              <a:t> e 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Kstot</a:t>
            </a:r>
            <a:r>
              <a:rPr lang="en-US" dirty="0" smtClean="0"/>
              <a:t> </a:t>
            </a:r>
            <a:r>
              <a:rPr lang="en-US" dirty="0" err="1" smtClean="0"/>
              <a:t>fillestare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aplikimit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endParaRPr lang="mk-MK" dirty="0" smtClean="0"/>
          </a:p>
          <a:p>
            <a:pPr fontAlgn="base"/>
            <a:r>
              <a:rPr lang="en-US" dirty="0" err="1" smtClean="0"/>
              <a:t>Mosbesimi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teknologjinë</a:t>
            </a:r>
            <a:r>
              <a:rPr lang="en-US" dirty="0" smtClean="0"/>
              <a:t> e </a:t>
            </a:r>
            <a:r>
              <a:rPr lang="en-US" dirty="0" err="1" smtClean="0"/>
              <a:t>informacionit</a:t>
            </a:r>
            <a:endParaRPr lang="en-US" dirty="0" smtClean="0"/>
          </a:p>
          <a:p>
            <a:pPr fontAlgn="base"/>
            <a:r>
              <a:rPr lang="en-US" dirty="0" err="1" smtClean="0"/>
              <a:t>Kushtet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Shqipëri</a:t>
            </a:r>
            <a:r>
              <a:rPr lang="mk-MK" dirty="0" smtClean="0"/>
              <a:t>/Kosove</a:t>
            </a:r>
            <a:endParaRPr lang="en-US" dirty="0" smtClean="0"/>
          </a:p>
          <a:p>
            <a:pPr fontAlgn="base"/>
            <a:endParaRPr lang="mk-MK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en-US" dirty="0" smtClean="0"/>
              <a:t>ë</a:t>
            </a:r>
            <a:r>
              <a:rPr lang="mk-MK" dirty="0" smtClean="0"/>
              <a:t>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</a:t>
            </a:r>
            <a:r>
              <a:rPr lang="mk-MK" dirty="0" smtClean="0"/>
              <a:t> te bej me nen-njesite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 dhe me menyren se si </a:t>
            </a:r>
            <a:r>
              <a:rPr lang="en-US" dirty="0" smtClean="0"/>
              <a:t>a</a:t>
            </a:r>
            <a:r>
              <a:rPr lang="mk-MK" dirty="0" smtClean="0"/>
              <a:t>to lidhen ne tere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ten. </a:t>
            </a:r>
          </a:p>
          <a:p>
            <a:r>
              <a:rPr lang="mk-MK" dirty="0" smtClean="0"/>
              <a:t>Nv</a:t>
            </a:r>
            <a:r>
              <a:rPr lang="en-US" dirty="0" smtClean="0"/>
              <a:t>a</a:t>
            </a:r>
            <a:r>
              <a:rPr lang="mk-MK" dirty="0" smtClean="0"/>
              <a:t>resisht ng</a:t>
            </a:r>
            <a:r>
              <a:rPr lang="en-US" dirty="0" smtClean="0"/>
              <a:t>a</a:t>
            </a:r>
            <a:r>
              <a:rPr lang="mk-MK" dirty="0" smtClean="0"/>
              <a:t> qellimet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 dhe metod</a:t>
            </a:r>
            <a:r>
              <a:rPr lang="en-US" dirty="0" smtClean="0"/>
              <a:t>a</a:t>
            </a:r>
            <a:r>
              <a:rPr lang="mk-MK" dirty="0" smtClean="0"/>
              <a:t>ve te men</a:t>
            </a:r>
            <a:r>
              <a:rPr lang="en-US" dirty="0" smtClean="0"/>
              <a:t>a</a:t>
            </a:r>
            <a:r>
              <a:rPr lang="mk-MK" dirty="0" smtClean="0"/>
              <a:t>xhimit egzistojne dis</a:t>
            </a:r>
            <a:r>
              <a:rPr lang="en-US" dirty="0" smtClean="0"/>
              <a:t>a</a:t>
            </a:r>
            <a:r>
              <a:rPr lang="mk-MK" dirty="0" smtClean="0"/>
              <a:t> tipe struktur</a:t>
            </a:r>
            <a:r>
              <a:rPr lang="en-US" dirty="0" smtClean="0"/>
              <a:t>a</a:t>
            </a:r>
            <a:r>
              <a:rPr lang="mk-MK" dirty="0" smtClean="0"/>
              <a:t>sh.</a:t>
            </a:r>
          </a:p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t tipike perfshihen ng</a:t>
            </a:r>
            <a:r>
              <a:rPr lang="en-US" dirty="0" smtClean="0"/>
              <a:t>a</a:t>
            </a:r>
            <a:r>
              <a:rPr lang="mk-MK" dirty="0" smtClean="0"/>
              <a:t> keto k</a:t>
            </a:r>
            <a:r>
              <a:rPr lang="en-US" dirty="0" smtClean="0"/>
              <a:t>a</a:t>
            </a:r>
            <a:r>
              <a:rPr lang="mk-MK" dirty="0" smtClean="0"/>
              <a:t>tegori:</a:t>
            </a:r>
          </a:p>
          <a:p>
            <a:pPr marL="803275" indent="-179388">
              <a:buFontTx/>
              <a:buChar char="-"/>
            </a:pPr>
            <a:r>
              <a:rPr lang="en-US" dirty="0" smtClean="0"/>
              <a:t>T</a:t>
            </a:r>
            <a:r>
              <a:rPr lang="mk-MK" dirty="0" smtClean="0"/>
              <a:t>r</a:t>
            </a:r>
            <a:r>
              <a:rPr lang="en-US" dirty="0" smtClean="0"/>
              <a:t>a</a:t>
            </a:r>
            <a:r>
              <a:rPr lang="mk-MK" dirty="0" smtClean="0"/>
              <a:t>dicion</a:t>
            </a:r>
            <a:r>
              <a:rPr lang="en-US" dirty="0" smtClean="0"/>
              <a:t>a</a:t>
            </a:r>
            <a:r>
              <a:rPr lang="mk-MK" dirty="0" smtClean="0"/>
              <a:t>le</a:t>
            </a:r>
          </a:p>
          <a:p>
            <a:pPr marL="803275" indent="-179388">
              <a:buFontTx/>
              <a:buChar char="-"/>
            </a:pPr>
            <a:r>
              <a:rPr lang="en-US" dirty="0" err="1" smtClean="0"/>
              <a:t>Të</a:t>
            </a:r>
            <a:r>
              <a:rPr lang="mk-MK" dirty="0" smtClean="0"/>
              <a:t> projektit</a:t>
            </a:r>
          </a:p>
          <a:p>
            <a:pPr marL="803275" indent="-179388">
              <a:buFontTx/>
              <a:buChar char="-"/>
            </a:pPr>
            <a:r>
              <a:rPr lang="en-US" dirty="0" err="1" smtClean="0"/>
              <a:t>Të</a:t>
            </a:r>
            <a:r>
              <a:rPr lang="mk-MK" dirty="0" smtClean="0"/>
              <a:t> ekipit</a:t>
            </a:r>
          </a:p>
          <a:p>
            <a:pPr marL="803275" indent="-179388">
              <a:buFontTx/>
              <a:buChar char="-"/>
            </a:pPr>
            <a:r>
              <a:rPr lang="en-US" dirty="0" smtClean="0"/>
              <a:t>S</a:t>
            </a:r>
            <a:r>
              <a:rPr lang="mk-MK" dirty="0" smtClean="0"/>
              <a:t>hum</a:t>
            </a:r>
            <a:r>
              <a:rPr lang="en-US" dirty="0" smtClean="0"/>
              <a:t>ë</a:t>
            </a:r>
            <a:r>
              <a:rPr lang="mk-MK" dirty="0" smtClean="0"/>
              <a:t>dimension</a:t>
            </a:r>
            <a:r>
              <a:rPr lang="en-US" dirty="0" smtClean="0"/>
              <a:t>a</a:t>
            </a:r>
            <a:r>
              <a:rPr lang="mk-MK" dirty="0" smtClean="0"/>
              <a:t>le	</a:t>
            </a:r>
            <a:endParaRPr lang="mk-M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 tr</a:t>
            </a:r>
            <a:r>
              <a:rPr lang="en-US" dirty="0" smtClean="0"/>
              <a:t>a</a:t>
            </a:r>
            <a:r>
              <a:rPr lang="mk-MK" dirty="0" smtClean="0"/>
              <a:t>dicion</a:t>
            </a:r>
            <a:r>
              <a:rPr lang="en-US" dirty="0" smtClean="0"/>
              <a:t>a</a:t>
            </a:r>
            <a:r>
              <a:rPr lang="mk-MK" dirty="0" smtClean="0"/>
              <a:t>le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Ndryshe e qu</a:t>
            </a:r>
            <a:r>
              <a:rPr lang="en-US" dirty="0" smtClean="0"/>
              <a:t>a</a:t>
            </a:r>
            <a:r>
              <a:rPr lang="mk-MK" dirty="0" smtClean="0"/>
              <a:t>jtur edhe strukture hie</a:t>
            </a:r>
            <a:r>
              <a:rPr lang="en-US" dirty="0" smtClean="0"/>
              <a:t>a</a:t>
            </a:r>
            <a:r>
              <a:rPr lang="mk-MK" dirty="0" smtClean="0"/>
              <a:t>rkike, eshte ne forme te pir</a:t>
            </a:r>
            <a:r>
              <a:rPr lang="en-US" dirty="0" smtClean="0"/>
              <a:t>a</a:t>
            </a:r>
            <a:r>
              <a:rPr lang="mk-MK" dirty="0" smtClean="0"/>
              <a:t>mides ku tregohet hier</a:t>
            </a:r>
            <a:r>
              <a:rPr lang="en-US" dirty="0" smtClean="0"/>
              <a:t>a</a:t>
            </a:r>
            <a:r>
              <a:rPr lang="mk-MK" dirty="0" smtClean="0"/>
              <a:t>rki</a:t>
            </a:r>
            <a:r>
              <a:rPr lang="en-US" dirty="0" smtClean="0"/>
              <a:t>a</a:t>
            </a:r>
            <a:r>
              <a:rPr lang="mk-MK" dirty="0" smtClean="0"/>
              <a:t> e vendim-m</a:t>
            </a:r>
            <a:r>
              <a:rPr lang="en-US" dirty="0" smtClean="0"/>
              <a:t>a</a:t>
            </a:r>
            <a:r>
              <a:rPr lang="mk-MK" dirty="0" smtClean="0"/>
              <a:t>rresve ng</a:t>
            </a:r>
            <a:r>
              <a:rPr lang="en-US" dirty="0" smtClean="0"/>
              <a:t>a</a:t>
            </a:r>
            <a:r>
              <a:rPr lang="mk-MK" dirty="0" smtClean="0"/>
              <a:t> men</a:t>
            </a:r>
            <a:r>
              <a:rPr lang="en-US" dirty="0" smtClean="0"/>
              <a:t>a</a:t>
            </a:r>
            <a:r>
              <a:rPr lang="mk-MK" dirty="0" smtClean="0"/>
              <a:t>xhimi str</a:t>
            </a:r>
            <a:r>
              <a:rPr lang="en-US" dirty="0" smtClean="0"/>
              <a:t>a</a:t>
            </a:r>
            <a:r>
              <a:rPr lang="mk-MK" dirty="0" smtClean="0"/>
              <a:t>tegjik, p</a:t>
            </a:r>
            <a:r>
              <a:rPr lang="en-US" dirty="0" smtClean="0"/>
              <a:t>a</a:t>
            </a:r>
            <a:r>
              <a:rPr lang="mk-MK" dirty="0" smtClean="0"/>
              <a:t>st</a:t>
            </a:r>
            <a:r>
              <a:rPr lang="en-US" dirty="0" smtClean="0"/>
              <a:t>a</a:t>
            </a:r>
            <a:r>
              <a:rPr lang="mk-MK" dirty="0" smtClean="0"/>
              <a:t>j </a:t>
            </a:r>
            <a:r>
              <a:rPr lang="en-US" dirty="0" smtClean="0"/>
              <a:t>a</a:t>
            </a:r>
            <a:r>
              <a:rPr lang="mk-MK" dirty="0" smtClean="0"/>
              <a:t>i t</a:t>
            </a:r>
            <a:r>
              <a:rPr lang="en-US" dirty="0" smtClean="0"/>
              <a:t>a</a:t>
            </a:r>
            <a:r>
              <a:rPr lang="mk-MK" dirty="0" smtClean="0"/>
              <a:t>ktik, oper</a:t>
            </a:r>
            <a:r>
              <a:rPr lang="en-US" dirty="0" smtClean="0"/>
              <a:t>a</a:t>
            </a:r>
            <a:r>
              <a:rPr lang="mk-MK" dirty="0" smtClean="0"/>
              <a:t>cion</a:t>
            </a:r>
            <a:r>
              <a:rPr lang="en-US" dirty="0" smtClean="0"/>
              <a:t>a</a:t>
            </a:r>
            <a:r>
              <a:rPr lang="mk-MK" dirty="0" smtClean="0"/>
              <a:t>l e deri te </a:t>
            </a:r>
            <a:r>
              <a:rPr lang="en-US" dirty="0" smtClean="0"/>
              <a:t>a</a:t>
            </a:r>
            <a:r>
              <a:rPr lang="mk-MK" dirty="0" smtClean="0"/>
              <a:t>i jo-oper</a:t>
            </a:r>
            <a:r>
              <a:rPr lang="en-US" dirty="0" smtClean="0"/>
              <a:t>a</a:t>
            </a:r>
            <a:r>
              <a:rPr lang="mk-MK" dirty="0" smtClean="0"/>
              <a:t>cion</a:t>
            </a:r>
            <a:r>
              <a:rPr lang="en-US" dirty="0" smtClean="0"/>
              <a:t>a</a:t>
            </a:r>
            <a:r>
              <a:rPr lang="mk-MK" dirty="0" smtClean="0"/>
              <a:t>l.</a:t>
            </a:r>
          </a:p>
          <a:p>
            <a:endParaRPr lang="mk-MK" dirty="0" smtClean="0"/>
          </a:p>
          <a:p>
            <a:r>
              <a:rPr lang="mk-MK" dirty="0" smtClean="0"/>
              <a:t>Nje strukture ku numri i shtres</a:t>
            </a:r>
            <a:r>
              <a:rPr lang="en-US" dirty="0" smtClean="0"/>
              <a:t>a</a:t>
            </a:r>
            <a:r>
              <a:rPr lang="mk-MK" dirty="0" smtClean="0"/>
              <a:t>ve eshte i p</a:t>
            </a:r>
            <a:r>
              <a:rPr lang="en-US" dirty="0" smtClean="0"/>
              <a:t>a</a:t>
            </a:r>
            <a:r>
              <a:rPr lang="mk-MK" dirty="0" smtClean="0"/>
              <a:t>kesu</a:t>
            </a:r>
            <a:r>
              <a:rPr lang="en-US" dirty="0" smtClean="0"/>
              <a:t>a</a:t>
            </a:r>
            <a:r>
              <a:rPr lang="mk-MK" dirty="0" smtClean="0"/>
              <a:t>r quhet </a:t>
            </a:r>
            <a:r>
              <a:rPr lang="mk-MK" b="1" dirty="0" smtClean="0"/>
              <a:t>strukture e shtrire e org</a:t>
            </a:r>
            <a:r>
              <a:rPr lang="en-US" b="1" dirty="0" smtClean="0"/>
              <a:t>a</a:t>
            </a:r>
            <a:r>
              <a:rPr lang="mk-MK" b="1" dirty="0" smtClean="0"/>
              <a:t>niz</a:t>
            </a:r>
            <a:r>
              <a:rPr lang="en-US" b="1" dirty="0" smtClean="0"/>
              <a:t>a</a:t>
            </a:r>
            <a:r>
              <a:rPr lang="mk-MK" b="1" dirty="0" smtClean="0"/>
              <a:t>tes!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 projekt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en-US" dirty="0" smtClean="0"/>
              <a:t>ë</a:t>
            </a:r>
            <a:r>
              <a:rPr lang="mk-MK" dirty="0" smtClean="0"/>
              <a:t>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Kjo strukture fokusohet ne produktet </a:t>
            </a:r>
            <a:r>
              <a:rPr lang="en-US" dirty="0" smtClean="0"/>
              <a:t>a</a:t>
            </a:r>
            <a:r>
              <a:rPr lang="mk-MK" dirty="0" smtClean="0"/>
              <a:t>po sherbimet kryesore. </a:t>
            </a:r>
          </a:p>
          <a:p>
            <a:r>
              <a:rPr lang="mk-MK" dirty="0" smtClean="0"/>
              <a:t>Krijohen ekipe te perkohshme ku funksionet tr</a:t>
            </a:r>
            <a:r>
              <a:rPr lang="en-US" dirty="0" smtClean="0"/>
              <a:t>a</a:t>
            </a:r>
            <a:r>
              <a:rPr lang="mk-MK" dirty="0" smtClean="0"/>
              <a:t>dicion</a:t>
            </a:r>
            <a:r>
              <a:rPr lang="en-US" dirty="0" smtClean="0"/>
              <a:t>a</a:t>
            </a:r>
            <a:r>
              <a:rPr lang="mk-MK" dirty="0" smtClean="0"/>
              <a:t>le si m</a:t>
            </a:r>
            <a:r>
              <a:rPr lang="en-US" dirty="0" smtClean="0"/>
              <a:t>a</a:t>
            </a:r>
            <a:r>
              <a:rPr lang="mk-MK" dirty="0" smtClean="0"/>
              <a:t>rketingu, fin</a:t>
            </a:r>
            <a:r>
              <a:rPr lang="en-US" dirty="0" smtClean="0"/>
              <a:t>a</a:t>
            </a:r>
            <a:r>
              <a:rPr lang="mk-MK" dirty="0" smtClean="0"/>
              <a:t>nc</a:t>
            </a:r>
            <a:r>
              <a:rPr lang="en-US" dirty="0" smtClean="0"/>
              <a:t>a</a:t>
            </a:r>
            <a:r>
              <a:rPr lang="mk-MK" dirty="0" smtClean="0"/>
              <a:t> </a:t>
            </a:r>
            <a:r>
              <a:rPr lang="en-US" dirty="0" smtClean="0"/>
              <a:t>a</a:t>
            </a:r>
            <a:r>
              <a:rPr lang="mk-MK" dirty="0" smtClean="0"/>
              <a:t>po prodhimi pozicionohen brend</a:t>
            </a:r>
            <a:r>
              <a:rPr lang="en-US" dirty="0" smtClean="0"/>
              <a:t>a</a:t>
            </a:r>
            <a:r>
              <a:rPr lang="mk-MK" dirty="0" smtClean="0"/>
              <a:t> njesive te medh</a:t>
            </a:r>
            <a:r>
              <a:rPr lang="en-US" dirty="0" smtClean="0"/>
              <a:t>a</a:t>
            </a:r>
            <a:r>
              <a:rPr lang="mk-MK" dirty="0" smtClean="0"/>
              <a:t>.</a:t>
            </a:r>
          </a:p>
          <a:p>
            <a:endParaRPr lang="mk-MK" dirty="0" smtClean="0"/>
          </a:p>
          <a:p>
            <a:r>
              <a:rPr lang="mk-MK" dirty="0" smtClean="0"/>
              <a:t>Me mbylljen e nje projekti dhe krijimit te projektit te ri, formohen ekipe te rej</a:t>
            </a:r>
            <a:r>
              <a:rPr lang="en-US" dirty="0" smtClean="0"/>
              <a:t>a</a:t>
            </a: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643438" cy="46817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mk-MK" b="1" dirty="0" smtClean="0"/>
              <a:t>Principet</a:t>
            </a:r>
            <a:r>
              <a:rPr lang="mk-MK" dirty="0" smtClean="0"/>
              <a:t>	</a:t>
            </a:r>
          </a:p>
          <a:p>
            <a:r>
              <a:rPr lang="mk-MK" dirty="0" smtClean="0"/>
              <a:t>Perdorimi i sistemeve te inform</a:t>
            </a:r>
            <a:r>
              <a:rPr lang="en-US" dirty="0" smtClean="0"/>
              <a:t>a</a:t>
            </a:r>
            <a:r>
              <a:rPr lang="mk-MK" dirty="0" smtClean="0"/>
              <a:t>cionit per te rritur vleren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Ndikimi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kultures</a:t>
            </a:r>
            <a:r>
              <a:rPr lang="en-US" dirty="0" smtClean="0"/>
              <a:t>, </a:t>
            </a:r>
            <a:r>
              <a:rPr lang="en-US" dirty="0" err="1" smtClean="0"/>
              <a:t>struktures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ndryshimeve</a:t>
            </a:r>
            <a:r>
              <a:rPr lang="en-US" dirty="0" smtClean="0"/>
              <a:t> </a:t>
            </a:r>
            <a:r>
              <a:rPr lang="en-US" dirty="0" err="1" smtClean="0"/>
              <a:t>organizacionale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mk-MK" dirty="0" smtClean="0"/>
              <a:t>Permiresimi i sistemit ndihmon ne uljen e kostove, rritjen e fitimit, permireson sherbimet dhe krijon </a:t>
            </a:r>
            <a:r>
              <a:rPr lang="en-US" dirty="0" smtClean="0"/>
              <a:t>a</a:t>
            </a:r>
            <a:r>
              <a:rPr lang="mk-MK" dirty="0" smtClean="0"/>
              <a:t>v</a:t>
            </a:r>
            <a:r>
              <a:rPr lang="en-US" dirty="0" smtClean="0"/>
              <a:t>a</a:t>
            </a:r>
            <a:r>
              <a:rPr lang="mk-MK" dirty="0" smtClean="0"/>
              <a:t>nt</a:t>
            </a:r>
            <a:r>
              <a:rPr lang="en-US" dirty="0" smtClean="0"/>
              <a:t>a</a:t>
            </a:r>
            <a:r>
              <a:rPr lang="mk-MK" dirty="0" smtClean="0"/>
              <a:t>zh konkurence.</a:t>
            </a:r>
          </a:p>
          <a:p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4876" y="1461916"/>
            <a:ext cx="4357718" cy="46817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mk-MK" b="1" dirty="0" smtClean="0"/>
              <a:t>Objektiv</a:t>
            </a:r>
            <a:r>
              <a:rPr lang="en-US" b="1" dirty="0" smtClean="0"/>
              <a:t>a</a:t>
            </a:r>
            <a:r>
              <a:rPr lang="mk-MK" b="1" dirty="0" smtClean="0"/>
              <a:t>t</a:t>
            </a:r>
          </a:p>
          <a:p>
            <a:r>
              <a:rPr lang="mk-MK" dirty="0" smtClean="0"/>
              <a:t>Identifikimi i proceseve te vleres</a:t>
            </a:r>
            <a:r>
              <a:rPr lang="en-US" dirty="0" smtClean="0"/>
              <a:t> se </a:t>
            </a:r>
            <a:r>
              <a:rPr lang="en-US" dirty="0" err="1" smtClean="0"/>
              <a:t>shtuar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SI.</a:t>
            </a:r>
            <a:endParaRPr lang="mk-MK" dirty="0" smtClean="0"/>
          </a:p>
          <a:p>
            <a:r>
              <a:rPr lang="mk-MK" dirty="0" smtClean="0"/>
              <a:t>Si ndikojne struktur</a:t>
            </a:r>
            <a:r>
              <a:rPr lang="en-US" dirty="0" smtClean="0"/>
              <a:t>a</a:t>
            </a:r>
            <a:r>
              <a:rPr lang="mk-MK" dirty="0" smtClean="0"/>
              <a:t>, kultur</a:t>
            </a:r>
            <a:r>
              <a:rPr lang="en-US" dirty="0" smtClean="0"/>
              <a:t>a</a:t>
            </a:r>
            <a:r>
              <a:rPr lang="mk-MK" dirty="0" smtClean="0"/>
              <a:t> dhe ndryshime</a:t>
            </a:r>
            <a:r>
              <a:rPr lang="en-US" dirty="0" smtClean="0"/>
              <a:t>t</a:t>
            </a:r>
            <a:r>
              <a:rPr lang="mk-MK" dirty="0" smtClean="0"/>
              <a:t> ne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 </a:t>
            </a:r>
            <a:r>
              <a:rPr lang="en-US" dirty="0" smtClean="0"/>
              <a:t>per</a:t>
            </a:r>
            <a:r>
              <a:rPr lang="mk-MK" dirty="0" smtClean="0"/>
              <a:t> implementimin e sistemeve te inform</a:t>
            </a:r>
            <a:r>
              <a:rPr lang="en-US" dirty="0" smtClean="0"/>
              <a:t>a</a:t>
            </a:r>
            <a:r>
              <a:rPr lang="mk-MK" dirty="0" smtClean="0"/>
              <a:t>cionit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mk-MK" dirty="0" smtClean="0"/>
              <a:t>Dis</a:t>
            </a:r>
            <a:r>
              <a:rPr lang="en-US" dirty="0" smtClean="0"/>
              <a:t>a</a:t>
            </a:r>
            <a:r>
              <a:rPr lang="mk-MK" dirty="0" smtClean="0"/>
              <a:t> str</a:t>
            </a:r>
            <a:r>
              <a:rPr lang="en-US" dirty="0" smtClean="0"/>
              <a:t>a</a:t>
            </a:r>
            <a:r>
              <a:rPr lang="mk-MK" dirty="0" smtClean="0"/>
              <a:t>tegji per te ulur kostot dhe rritur fitimet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mk-MK" dirty="0" smtClean="0"/>
              <a:t>Si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en-US" dirty="0" smtClean="0"/>
              <a:t>a</a:t>
            </a:r>
            <a:r>
              <a:rPr lang="mk-MK" dirty="0" smtClean="0"/>
              <a:t>t justifikojne nevojen per sisteme inform</a:t>
            </a:r>
            <a:r>
              <a:rPr lang="en-US" dirty="0" smtClean="0"/>
              <a:t>a</a:t>
            </a:r>
            <a:r>
              <a:rPr lang="mk-MK" dirty="0" smtClean="0"/>
              <a:t>cioni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err="1" smtClean="0"/>
              <a:t>P</a:t>
            </a:r>
            <a:r>
              <a:rPr lang="en-US" dirty="0" err="1" smtClean="0"/>
              <a:t>ërfitimi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biznesi</a:t>
            </a:r>
            <a:r>
              <a:rPr lang="en-US" dirty="0" smtClean="0"/>
              <a:t> </a:t>
            </a:r>
            <a:r>
              <a:rPr lang="mk-MK" dirty="0" smtClean="0"/>
              <a:t>ng</a:t>
            </a:r>
            <a:r>
              <a:rPr lang="en-US" dirty="0" smtClean="0"/>
              <a:t>a</a:t>
            </a:r>
            <a:r>
              <a:rPr lang="mk-MK" dirty="0" smtClean="0"/>
              <a:t> </a:t>
            </a:r>
            <a:r>
              <a:rPr lang="en-US" dirty="0" err="1" smtClean="0"/>
              <a:t>teknologji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mk-MK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.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 smtClean="0"/>
              <a:t>Lehtësitë</a:t>
            </a:r>
            <a:r>
              <a:rPr lang="en-US" dirty="0" smtClean="0"/>
              <a:t> e </a:t>
            </a:r>
            <a:r>
              <a:rPr lang="en-US" dirty="0" err="1" smtClean="0"/>
              <a:t>dukshme</a:t>
            </a:r>
            <a:r>
              <a:rPr lang="en-US" dirty="0" smtClean="0"/>
              <a:t> ne </a:t>
            </a:r>
            <a:r>
              <a:rPr lang="en-US" dirty="0" err="1" smtClean="0"/>
              <a:t>cdo</a:t>
            </a:r>
            <a:r>
              <a:rPr lang="en-US" dirty="0" smtClean="0"/>
              <a:t> </a:t>
            </a:r>
            <a:r>
              <a:rPr lang="en-US" dirty="0" err="1" smtClean="0"/>
              <a:t>opëracion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Eficienca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Kontrolli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Paraqitja</a:t>
            </a:r>
            <a:r>
              <a:rPr lang="en-US" dirty="0" smtClean="0"/>
              <a:t> e </a:t>
            </a:r>
            <a:r>
              <a:rPr lang="en-US" dirty="0" err="1" smtClean="0"/>
              <a:t>informacionit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Saktësia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Ripërdorimi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(</a:t>
            </a:r>
            <a:r>
              <a:rPr lang="en-US" dirty="0" err="1" smtClean="0"/>
              <a:t>krahasime</a:t>
            </a:r>
            <a:r>
              <a:rPr lang="en-US" dirty="0" smtClean="0"/>
              <a:t>, </a:t>
            </a:r>
            <a:r>
              <a:rPr lang="en-US" dirty="0" err="1" smtClean="0"/>
              <a:t>statistika</a:t>
            </a:r>
            <a:r>
              <a:rPr lang="en-US" dirty="0" smtClean="0"/>
              <a:t>, </a:t>
            </a:r>
            <a:r>
              <a:rPr lang="en-US" dirty="0" err="1" smtClean="0"/>
              <a:t>studime</a:t>
            </a:r>
            <a:r>
              <a:rPr lang="en-US" dirty="0" smtClean="0"/>
              <a:t>)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Përfitimet</a:t>
            </a:r>
            <a:r>
              <a:rPr lang="en-US" dirty="0" smtClean="0"/>
              <a:t> ne </a:t>
            </a:r>
            <a:r>
              <a:rPr lang="en-US" dirty="0" err="1" smtClean="0"/>
              <a:t>planin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 smtClean="0"/>
              <a:t>Koha</a:t>
            </a:r>
            <a:r>
              <a:rPr lang="en-US" dirty="0" smtClean="0"/>
              <a:t> - </a:t>
            </a:r>
            <a:r>
              <a:rPr lang="en-US" dirty="0" err="1" smtClean="0"/>
              <a:t>kryerja</a:t>
            </a:r>
            <a:r>
              <a:rPr lang="en-US" dirty="0" smtClean="0"/>
              <a:t> e </a:t>
            </a:r>
            <a:r>
              <a:rPr lang="en-US" dirty="0" err="1" smtClean="0"/>
              <a:t>veprimeve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kerkojne</a:t>
            </a:r>
            <a:r>
              <a:rPr lang="en-US" dirty="0" smtClean="0"/>
              <a:t> ne </a:t>
            </a:r>
            <a:r>
              <a:rPr lang="en-US" dirty="0" err="1" smtClean="0"/>
              <a:t>kohen</a:t>
            </a:r>
            <a:r>
              <a:rPr lang="en-US" dirty="0" smtClean="0"/>
              <a:t> e </a:t>
            </a:r>
            <a:r>
              <a:rPr lang="en-US" dirty="0" err="1" smtClean="0"/>
              <a:t>duhur</a:t>
            </a:r>
            <a:r>
              <a:rPr lang="en-US" dirty="0" smtClean="0"/>
              <a:t> 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Saktësia</a:t>
            </a:r>
            <a:r>
              <a:rPr lang="en-US" dirty="0" smtClean="0"/>
              <a:t> - </a:t>
            </a:r>
            <a:r>
              <a:rPr lang="en-US" dirty="0" err="1" smtClean="0"/>
              <a:t>zvogelimi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gabimeve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lindin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faktorit</a:t>
            </a:r>
            <a:r>
              <a:rPr lang="en-US" dirty="0" smtClean="0"/>
              <a:t> </a:t>
            </a:r>
            <a:r>
              <a:rPr lang="en-US" dirty="0" err="1" smtClean="0"/>
              <a:t>njërezor</a:t>
            </a:r>
            <a:r>
              <a:rPr lang="en-US" dirty="0" smtClean="0"/>
              <a:t> 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Shpejtësia</a:t>
            </a:r>
            <a:r>
              <a:rPr lang="en-US" dirty="0" smtClean="0"/>
              <a:t> -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veprim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me </a:t>
            </a:r>
            <a:r>
              <a:rPr lang="en-US" dirty="0" err="1" smtClean="0"/>
              <a:t>shpejt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Siguria</a:t>
            </a:r>
            <a:r>
              <a:rPr lang="en-US" dirty="0" smtClean="0"/>
              <a:t> - </a:t>
            </a:r>
            <a:r>
              <a:rPr lang="en-US" dirty="0" err="1" smtClean="0"/>
              <a:t>ekzistënca</a:t>
            </a:r>
            <a:r>
              <a:rPr lang="en-US" dirty="0" smtClean="0"/>
              <a:t> e </a:t>
            </a:r>
            <a:r>
              <a:rPr lang="en-US" dirty="0" err="1" smtClean="0"/>
              <a:t>kontrollit</a:t>
            </a:r>
            <a:r>
              <a:rPr lang="en-US" dirty="0" smtClean="0"/>
              <a:t> </a:t>
            </a:r>
            <a:r>
              <a:rPr lang="en-US" dirty="0" err="1" smtClean="0"/>
              <a:t>nepërmjet</a:t>
            </a:r>
            <a:r>
              <a:rPr lang="en-US" dirty="0" smtClean="0"/>
              <a:t> </a:t>
            </a:r>
            <a:r>
              <a:rPr lang="en-US" dirty="0" err="1" smtClean="0"/>
              <a:t>filtrave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efektshem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mundesojnekapjen</a:t>
            </a:r>
            <a:r>
              <a:rPr lang="en-US" dirty="0" smtClean="0"/>
              <a:t> ne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gabimeve</a:t>
            </a:r>
            <a:r>
              <a:rPr lang="en-US" dirty="0" smtClean="0"/>
              <a:t>, </a:t>
            </a:r>
            <a:r>
              <a:rPr lang="en-US" dirty="0" err="1" smtClean="0"/>
              <a:t>ruajtja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gjatë</a:t>
            </a:r>
            <a:endParaRPr lang="mk-MK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/>
              <a:t>Lehtësia</a:t>
            </a:r>
            <a:r>
              <a:rPr lang="en-US" dirty="0" smtClean="0"/>
              <a:t> - </a:t>
            </a:r>
            <a:r>
              <a:rPr lang="en-US" dirty="0" err="1" smtClean="0"/>
              <a:t>kontakti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menjëhershem</a:t>
            </a:r>
            <a:r>
              <a:rPr lang="en-US" dirty="0" smtClean="0"/>
              <a:t> </a:t>
            </a:r>
            <a:r>
              <a:rPr lang="en-US" dirty="0" err="1" smtClean="0"/>
              <a:t>nepërmjet</a:t>
            </a:r>
            <a:r>
              <a:rPr lang="en-US" dirty="0" smtClean="0"/>
              <a:t> </a:t>
            </a:r>
            <a:r>
              <a:rPr lang="en-US" dirty="0" err="1" smtClean="0"/>
              <a:t>kanaleve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mundesojne</a:t>
            </a:r>
            <a:r>
              <a:rPr lang="en-US" dirty="0" smtClean="0"/>
              <a:t> </a:t>
            </a:r>
            <a:r>
              <a:rPr lang="en-US" dirty="0" err="1" smtClean="0"/>
              <a:t>sistemet</a:t>
            </a:r>
            <a:r>
              <a:rPr lang="en-US" dirty="0" smtClean="0"/>
              <a:t> </a:t>
            </a:r>
            <a:r>
              <a:rPr lang="en-US" dirty="0" err="1" smtClean="0"/>
              <a:t>einformacionit</a:t>
            </a:r>
            <a:r>
              <a:rPr lang="en-US" dirty="0" smtClean="0"/>
              <a:t> pa </a:t>
            </a:r>
            <a:r>
              <a:rPr lang="en-US" dirty="0" err="1" smtClean="0"/>
              <a:t>nevojen</a:t>
            </a:r>
            <a:r>
              <a:rPr lang="en-US" dirty="0" smtClean="0"/>
              <a:t> e </a:t>
            </a:r>
            <a:r>
              <a:rPr lang="en-US" dirty="0" err="1" smtClean="0"/>
              <a:t>kontaktimeve</a:t>
            </a:r>
            <a:r>
              <a:rPr lang="en-US" dirty="0" smtClean="0"/>
              <a:t> </a:t>
            </a:r>
            <a:r>
              <a:rPr lang="en-US" dirty="0" err="1" smtClean="0"/>
              <a:t>përsonale</a:t>
            </a:r>
            <a:endParaRPr lang="en-US" dirty="0" smtClean="0"/>
          </a:p>
          <a:p>
            <a:pPr fontAlgn="base"/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 ekip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Eshte e fokusu</a:t>
            </a:r>
            <a:r>
              <a:rPr lang="en-US" dirty="0" smtClean="0"/>
              <a:t>a</a:t>
            </a:r>
            <a:r>
              <a:rPr lang="mk-MK" dirty="0" smtClean="0"/>
              <a:t>r ne grupet ose ekipet e punes. Z</a:t>
            </a:r>
            <a:r>
              <a:rPr lang="en-US" dirty="0" smtClean="0"/>
              <a:t>a</a:t>
            </a:r>
            <a:r>
              <a:rPr lang="mk-MK" dirty="0" smtClean="0"/>
              <a:t>konisht keto ekipe j</a:t>
            </a:r>
            <a:r>
              <a:rPr lang="en-US" dirty="0" smtClean="0"/>
              <a:t>a</a:t>
            </a:r>
            <a:r>
              <a:rPr lang="mk-MK" dirty="0" smtClean="0"/>
              <a:t>ne te vogl</a:t>
            </a:r>
            <a:r>
              <a:rPr lang="en-US" dirty="0" smtClean="0"/>
              <a:t>a</a:t>
            </a:r>
            <a:r>
              <a:rPr lang="mk-MK" dirty="0" smtClean="0"/>
              <a:t>, por mund te ndodh te jene edhe me te medh</a:t>
            </a:r>
            <a:r>
              <a:rPr lang="en-US" dirty="0" smtClean="0"/>
              <a:t>a</a:t>
            </a:r>
            <a:r>
              <a:rPr lang="mk-MK" dirty="0" smtClean="0"/>
              <a:t>.</a:t>
            </a:r>
          </a:p>
          <a:p>
            <a:r>
              <a:rPr lang="mk-MK" dirty="0" smtClean="0"/>
              <a:t>Cdo </a:t>
            </a:r>
            <a:r>
              <a:rPr lang="mk-MK" dirty="0" smtClean="0"/>
              <a:t>grup k</a:t>
            </a:r>
            <a:r>
              <a:rPr lang="en-US" dirty="0" smtClean="0"/>
              <a:t>a</a:t>
            </a:r>
            <a:r>
              <a:rPr lang="mk-MK" dirty="0" smtClean="0"/>
              <a:t> nje drejtues – te</a:t>
            </a:r>
            <a:r>
              <a:rPr lang="en-US" dirty="0" smtClean="0"/>
              <a:t>a</a:t>
            </a:r>
            <a:r>
              <a:rPr lang="mk-MK" dirty="0" smtClean="0"/>
              <a:t>m le</a:t>
            </a:r>
            <a:r>
              <a:rPr lang="en-US" dirty="0" smtClean="0"/>
              <a:t>a</a:t>
            </a:r>
            <a:r>
              <a:rPr lang="mk-MK" dirty="0" smtClean="0"/>
              <a:t>der i cili r</a:t>
            </a:r>
            <a:r>
              <a:rPr lang="en-US" dirty="0" smtClean="0"/>
              <a:t>a</a:t>
            </a:r>
            <a:r>
              <a:rPr lang="mk-MK" dirty="0" smtClean="0"/>
              <a:t>porton deri te men</a:t>
            </a:r>
            <a:r>
              <a:rPr lang="en-US" dirty="0" smtClean="0"/>
              <a:t>a</a:t>
            </a:r>
            <a:r>
              <a:rPr lang="mk-MK" dirty="0" smtClean="0"/>
              <a:t>xheri i nivelit me te l</a:t>
            </a:r>
            <a:r>
              <a:rPr lang="en-US" dirty="0" smtClean="0"/>
              <a:t>a</a:t>
            </a:r>
            <a:r>
              <a:rPr lang="mk-MK" dirty="0" smtClean="0"/>
              <a:t>rte!</a:t>
            </a:r>
            <a:endParaRPr lang="mk-M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Struktur</a:t>
            </a:r>
            <a:r>
              <a:rPr lang="en-US" dirty="0" smtClean="0"/>
              <a:t>a</a:t>
            </a:r>
            <a:r>
              <a:rPr lang="mk-MK" dirty="0" smtClean="0"/>
              <a:t> shum</a:t>
            </a:r>
            <a:r>
              <a:rPr lang="en-US" dirty="0" smtClean="0"/>
              <a:t>ë</a:t>
            </a:r>
            <a:r>
              <a:rPr lang="mk-MK" dirty="0" smtClean="0"/>
              <a:t>dimension</a:t>
            </a:r>
            <a:r>
              <a:rPr lang="en-US" dirty="0" smtClean="0"/>
              <a:t>a</a:t>
            </a:r>
            <a:r>
              <a:rPr lang="mk-MK" dirty="0" smtClean="0"/>
              <a:t>le 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Strukture m</a:t>
            </a:r>
            <a:r>
              <a:rPr lang="en-US" dirty="0" smtClean="0"/>
              <a:t>a</a:t>
            </a:r>
            <a:r>
              <a:rPr lang="mk-MK" dirty="0" smtClean="0"/>
              <a:t>trice  - ne vete perfshin dis</a:t>
            </a:r>
            <a:r>
              <a:rPr lang="en-US" dirty="0" smtClean="0"/>
              <a:t>a</a:t>
            </a:r>
            <a:r>
              <a:rPr lang="mk-MK" dirty="0" smtClean="0"/>
              <a:t> struktur</a:t>
            </a:r>
            <a:r>
              <a:rPr lang="en-US" dirty="0" smtClean="0"/>
              <a:t>a</a:t>
            </a:r>
            <a:r>
              <a:rPr lang="mk-MK" dirty="0" smtClean="0"/>
              <a:t> njekohesisht.</a:t>
            </a:r>
          </a:p>
          <a:p>
            <a:r>
              <a:rPr lang="mk-MK" dirty="0" smtClean="0"/>
              <a:t>E met</a:t>
            </a:r>
            <a:r>
              <a:rPr lang="en-US" dirty="0" smtClean="0"/>
              <a:t>a</a:t>
            </a:r>
            <a:r>
              <a:rPr lang="mk-MK" dirty="0" smtClean="0"/>
              <a:t> – egzistenc</a:t>
            </a:r>
            <a:r>
              <a:rPr lang="en-US" dirty="0" smtClean="0"/>
              <a:t>a</a:t>
            </a:r>
            <a:r>
              <a:rPr lang="mk-MK" dirty="0" smtClean="0"/>
              <a:t> e shume </a:t>
            </a:r>
            <a:r>
              <a:rPr lang="en-US" dirty="0" smtClean="0"/>
              <a:t>a</a:t>
            </a:r>
            <a:r>
              <a:rPr lang="mk-MK" dirty="0" smtClean="0"/>
              <a:t>utoriteteve</a:t>
            </a:r>
          </a:p>
          <a:p>
            <a:r>
              <a:rPr lang="mk-MK" dirty="0" smtClean="0"/>
              <a:t>(nje puntor mund te kete dis</a:t>
            </a:r>
            <a:r>
              <a:rPr lang="en-US" dirty="0" smtClean="0"/>
              <a:t>a</a:t>
            </a:r>
            <a:r>
              <a:rPr lang="mk-MK" dirty="0" smtClean="0"/>
              <a:t> shef</a:t>
            </a:r>
            <a:r>
              <a:rPr lang="en-US" dirty="0" smtClean="0"/>
              <a:t>a</a:t>
            </a:r>
            <a:r>
              <a:rPr lang="mk-MK" dirty="0" smtClean="0"/>
              <a:t>)</a:t>
            </a:r>
          </a:p>
          <a:p>
            <a:r>
              <a:rPr lang="mk-MK" dirty="0" smtClean="0"/>
              <a:t>Zgjidhje – pune me prioritete</a:t>
            </a:r>
            <a:endParaRPr lang="mk-M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75895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Shp</a:t>
            </a:r>
            <a:r>
              <a:rPr lang="en-US" dirty="0" smtClean="0"/>
              <a:t>ë</a:t>
            </a:r>
            <a:r>
              <a:rPr lang="mk-MK" dirty="0" smtClean="0"/>
              <a:t>rnd</a:t>
            </a:r>
            <a:r>
              <a:rPr lang="en-US" dirty="0" smtClean="0"/>
              <a:t>a</a:t>
            </a:r>
            <a:r>
              <a:rPr lang="mk-MK" dirty="0" smtClean="0"/>
              <a:t>rj</a:t>
            </a:r>
            <a:r>
              <a:rPr lang="en-US" dirty="0" smtClean="0"/>
              <a:t>a</a:t>
            </a:r>
            <a:r>
              <a:rPr lang="mk-MK" dirty="0" smtClean="0"/>
              <a:t>, dep</a:t>
            </a:r>
            <a:r>
              <a:rPr lang="en-US" dirty="0" smtClean="0"/>
              <a:t>ë</a:t>
            </a:r>
            <a:r>
              <a:rPr lang="mk-MK" dirty="0" smtClean="0"/>
              <a:t>rtimi dhe pr</a:t>
            </a:r>
            <a:r>
              <a:rPr lang="en-US" dirty="0" smtClean="0"/>
              <a:t>a</a:t>
            </a:r>
            <a:r>
              <a:rPr lang="mk-MK" dirty="0" smtClean="0"/>
              <a:t>nimi i teknologjis</a:t>
            </a:r>
            <a:r>
              <a:rPr lang="en-US" dirty="0" smtClean="0"/>
              <a:t>ë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S</a:t>
            </a:r>
            <a:r>
              <a:rPr lang="en-US" dirty="0" smtClean="0"/>
              <a:t>a</a:t>
            </a:r>
            <a:r>
              <a:rPr lang="mk-MK" dirty="0" smtClean="0"/>
              <a:t> eshte shtrire teknologji</a:t>
            </a:r>
            <a:r>
              <a:rPr lang="en-US" dirty="0" smtClean="0"/>
              <a:t>a</a:t>
            </a:r>
            <a:r>
              <a:rPr lang="mk-MK" dirty="0" smtClean="0"/>
              <a:t> ne nje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 (diffusion)</a:t>
            </a:r>
          </a:p>
          <a:p>
            <a:pPr>
              <a:buNone/>
            </a:pPr>
            <a:endParaRPr lang="mk-MK" dirty="0" smtClean="0"/>
          </a:p>
          <a:p>
            <a:r>
              <a:rPr lang="mk-MK" dirty="0" smtClean="0"/>
              <a:t>Depertimi i teknologjise (infussion)</a:t>
            </a:r>
          </a:p>
          <a:p>
            <a:pPr>
              <a:buNone/>
            </a:pPr>
            <a:endParaRPr lang="mk-MK" dirty="0" smtClean="0"/>
          </a:p>
          <a:p>
            <a:r>
              <a:rPr lang="mk-MK" dirty="0" smtClean="0"/>
              <a:t>Modeli i pr</a:t>
            </a:r>
            <a:r>
              <a:rPr lang="en-US" dirty="0" smtClean="0"/>
              <a:t>a</a:t>
            </a:r>
            <a:r>
              <a:rPr lang="mk-MK" dirty="0" smtClean="0"/>
              <a:t>nimit te teknologjise</a:t>
            </a:r>
          </a:p>
          <a:p>
            <a:pPr>
              <a:buNone/>
            </a:pPr>
            <a:endParaRPr lang="mk-MK" dirty="0" smtClean="0"/>
          </a:p>
          <a:p>
            <a:r>
              <a:rPr lang="mk-MK" dirty="0" smtClean="0"/>
              <a:t>Reduktimi i personelit (downsizing)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mk-MK" dirty="0" smtClean="0"/>
              <a:t>v</a:t>
            </a:r>
            <a:r>
              <a:rPr lang="en-US" dirty="0" smtClean="0"/>
              <a:t>a</a:t>
            </a:r>
            <a:r>
              <a:rPr lang="mk-MK" dirty="0" smtClean="0"/>
              <a:t>nt</a:t>
            </a:r>
            <a:r>
              <a:rPr lang="en-US" dirty="0" smtClean="0"/>
              <a:t>a</a:t>
            </a:r>
            <a:r>
              <a:rPr lang="mk-MK" dirty="0" smtClean="0"/>
              <a:t>zhi konkurues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Cil</a:t>
            </a:r>
            <a:r>
              <a:rPr lang="en-US" dirty="0" smtClean="0"/>
              <a:t>a</a:t>
            </a:r>
            <a:r>
              <a:rPr lang="mk-MK" dirty="0" smtClean="0"/>
              <a:t>t j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faktoret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cojne</a:t>
            </a:r>
            <a:r>
              <a:rPr lang="en-US" dirty="0" smtClean="0"/>
              <a:t> </a:t>
            </a:r>
            <a:r>
              <a:rPr lang="en-US" dirty="0" err="1" smtClean="0"/>
              <a:t>firmat</a:t>
            </a:r>
            <a:r>
              <a:rPr lang="en-US" dirty="0" smtClean="0"/>
              <a:t> ne </a:t>
            </a:r>
            <a:r>
              <a:rPr lang="en-US" dirty="0" err="1" smtClean="0"/>
              <a:t>kerkimin</a:t>
            </a:r>
            <a:r>
              <a:rPr lang="en-US" dirty="0" smtClean="0"/>
              <a:t> e </a:t>
            </a:r>
            <a:r>
              <a:rPr lang="en-US" dirty="0" err="1" smtClean="0"/>
              <a:t>avantazhit</a:t>
            </a:r>
            <a:r>
              <a:rPr lang="en-US" dirty="0" smtClean="0"/>
              <a:t> </a:t>
            </a:r>
            <a:r>
              <a:rPr lang="en-US" dirty="0" err="1" smtClean="0"/>
              <a:t>konkurues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rivaliteti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Rreziku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Produktet</a:t>
            </a:r>
            <a:r>
              <a:rPr lang="en-US" dirty="0" smtClean="0"/>
              <a:t> alternative</a:t>
            </a:r>
          </a:p>
          <a:p>
            <a:pPr>
              <a:buFontTx/>
              <a:buChar char="-"/>
            </a:pPr>
            <a:r>
              <a:rPr lang="en-US" dirty="0" err="1" smtClean="0"/>
              <a:t>Fuqia</a:t>
            </a:r>
            <a:r>
              <a:rPr lang="en-US" dirty="0" smtClean="0"/>
              <a:t> e </a:t>
            </a:r>
            <a:r>
              <a:rPr lang="en-US" dirty="0" err="1" smtClean="0"/>
              <a:t>furnitoreve</a:t>
            </a:r>
            <a:endParaRPr lang="mk-M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Perfitimet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Sistemet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61659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Rendesia</a:t>
            </a:r>
            <a:r>
              <a:rPr lang="en-US" dirty="0" smtClean="0"/>
              <a:t> e </a:t>
            </a:r>
            <a:r>
              <a:rPr lang="en-US" dirty="0" err="1" smtClean="0"/>
              <a:t>sistemeve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 per </a:t>
            </a:r>
            <a:r>
              <a:rPr lang="en-US" dirty="0" err="1" smtClean="0"/>
              <a:t>punet</a:t>
            </a:r>
            <a:r>
              <a:rPr lang="en-US" dirty="0" smtClean="0"/>
              <a:t> e </a:t>
            </a:r>
            <a:r>
              <a:rPr lang="en-US" dirty="0" err="1" smtClean="0"/>
              <a:t>organizates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Permiresimi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implementimi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vleresohet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sa</a:t>
            </a:r>
            <a:r>
              <a:rPr lang="en-US" dirty="0" smtClean="0"/>
              <a:t> mire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kuptuar</a:t>
            </a:r>
            <a:r>
              <a:rPr lang="en-US" dirty="0" smtClean="0"/>
              <a:t> </a:t>
            </a:r>
            <a:r>
              <a:rPr lang="en-US" dirty="0" err="1" smtClean="0"/>
              <a:t>kerkesat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perpjekjet</a:t>
            </a:r>
            <a:r>
              <a:rPr lang="en-US" dirty="0" smtClean="0"/>
              <a:t> e </a:t>
            </a:r>
            <a:r>
              <a:rPr lang="en-US" dirty="0" err="1" smtClean="0"/>
              <a:t>firmes</a:t>
            </a:r>
            <a:r>
              <a:rPr lang="en-US" dirty="0" smtClean="0"/>
              <a:t> per </a:t>
            </a:r>
            <a:r>
              <a:rPr lang="en-US" dirty="0" err="1" smtClean="0"/>
              <a:t>teknologji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re?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organizate</a:t>
            </a:r>
            <a:r>
              <a:rPr lang="en-US" dirty="0" smtClean="0"/>
              <a:t> </a:t>
            </a:r>
            <a:r>
              <a:rPr lang="en-US" dirty="0" err="1" smtClean="0"/>
              <a:t>paraprakisht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perfitimet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kostot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vleresoj</a:t>
            </a:r>
            <a:r>
              <a:rPr lang="en-US" dirty="0" smtClean="0"/>
              <a:t> </a:t>
            </a:r>
            <a:r>
              <a:rPr lang="en-US" dirty="0" err="1" smtClean="0"/>
              <a:t>investimet</a:t>
            </a:r>
            <a:r>
              <a:rPr lang="en-US" dirty="0" smtClean="0"/>
              <a:t> </a:t>
            </a:r>
            <a:r>
              <a:rPr lang="en-US" dirty="0" err="1" smtClean="0"/>
              <a:t>potenciale</a:t>
            </a:r>
            <a:r>
              <a:rPr lang="en-US" dirty="0" smtClean="0"/>
              <a:t> per </a:t>
            </a:r>
            <a:r>
              <a:rPr lang="en-US" dirty="0" err="1" smtClean="0"/>
              <a:t>sistemet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mk-M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Personeli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4759472"/>
          </a:xfrm>
        </p:spPr>
        <p:txBody>
          <a:bodyPr>
            <a:normAutofit/>
          </a:bodyPr>
          <a:lstStyle/>
          <a:p>
            <a:r>
              <a:rPr lang="mk-MK" dirty="0" smtClean="0"/>
              <a:t>Zgjerimi i v</a:t>
            </a:r>
            <a:r>
              <a:rPr lang="en-US" dirty="0" smtClean="0"/>
              <a:t>a</a:t>
            </a:r>
            <a:r>
              <a:rPr lang="mk-MK" dirty="0" smtClean="0"/>
              <a:t>zhdueshem i teknologjise se kompjutereve dhe sistemeve te inform</a:t>
            </a:r>
            <a:r>
              <a:rPr lang="en-US" dirty="0" smtClean="0"/>
              <a:t>a</a:t>
            </a:r>
            <a:r>
              <a:rPr lang="mk-MK" dirty="0" smtClean="0"/>
              <a:t>cionit k</a:t>
            </a:r>
            <a:r>
              <a:rPr lang="en-US" dirty="0" smtClean="0"/>
              <a:t>a</a:t>
            </a:r>
            <a:r>
              <a:rPr lang="mk-MK" dirty="0" smtClean="0"/>
              <a:t> mundesu</a:t>
            </a:r>
            <a:r>
              <a:rPr lang="en-US" dirty="0" smtClean="0"/>
              <a:t>a</a:t>
            </a:r>
            <a:r>
              <a:rPr lang="mk-MK" dirty="0" smtClean="0"/>
              <a:t>r h</a:t>
            </a:r>
            <a:r>
              <a:rPr lang="en-US" dirty="0" smtClean="0"/>
              <a:t>a</a:t>
            </a:r>
            <a:r>
              <a:rPr lang="mk-MK" dirty="0" smtClean="0"/>
              <a:t>pjen e mj</a:t>
            </a:r>
            <a:r>
              <a:rPr lang="en-US" dirty="0" smtClean="0"/>
              <a:t>a</a:t>
            </a:r>
            <a:r>
              <a:rPr lang="mk-MK" dirty="0" smtClean="0"/>
              <a:t>ft vende pune per speci</a:t>
            </a:r>
            <a:r>
              <a:rPr lang="en-US" dirty="0" smtClean="0"/>
              <a:t>a</a:t>
            </a:r>
            <a:r>
              <a:rPr lang="mk-MK" dirty="0" smtClean="0"/>
              <a:t>listet  e ketyre disiplin</a:t>
            </a:r>
            <a:r>
              <a:rPr lang="en-US" dirty="0" smtClean="0"/>
              <a:t>a</a:t>
            </a:r>
            <a:r>
              <a:rPr lang="mk-MK" dirty="0" smtClean="0"/>
              <a:t>ve.</a:t>
            </a:r>
          </a:p>
          <a:p>
            <a:r>
              <a:rPr lang="mk-MK" dirty="0" smtClean="0"/>
              <a:t>Pergjithesisht, personeli ne dep</a:t>
            </a:r>
            <a:r>
              <a:rPr lang="en-US" dirty="0" smtClean="0"/>
              <a:t>a</a:t>
            </a:r>
            <a:r>
              <a:rPr lang="mk-MK" dirty="0" smtClean="0"/>
              <a:t>rt</a:t>
            </a:r>
            <a:r>
              <a:rPr lang="en-US" dirty="0" smtClean="0"/>
              <a:t>a</a:t>
            </a:r>
            <a:r>
              <a:rPr lang="mk-MK" dirty="0" smtClean="0"/>
              <a:t>mentin e sistemeve te inform</a:t>
            </a:r>
            <a:r>
              <a:rPr lang="en-US" dirty="0" smtClean="0"/>
              <a:t>a</a:t>
            </a:r>
            <a:r>
              <a:rPr lang="mk-MK" dirty="0" smtClean="0"/>
              <a:t>cionit perbehet ng</a:t>
            </a:r>
            <a:r>
              <a:rPr lang="en-US" dirty="0" smtClean="0"/>
              <a:t>a</a:t>
            </a:r>
            <a:r>
              <a:rPr lang="mk-MK" dirty="0" smtClean="0"/>
              <a:t>:</a:t>
            </a:r>
          </a:p>
          <a:p>
            <a:pPr>
              <a:buNone/>
            </a:pPr>
            <a:r>
              <a:rPr lang="mk-MK" dirty="0" smtClean="0"/>
              <a:t> - web developer (zhvillues te web-it)</a:t>
            </a:r>
          </a:p>
          <a:p>
            <a:pPr>
              <a:buNone/>
            </a:pPr>
            <a:r>
              <a:rPr lang="mk-MK" dirty="0" smtClean="0"/>
              <a:t> - progr</a:t>
            </a:r>
            <a:r>
              <a:rPr lang="en-US" dirty="0" smtClean="0"/>
              <a:t>a</a:t>
            </a:r>
            <a:r>
              <a:rPr lang="mk-MK" dirty="0" smtClean="0"/>
              <a:t>meret</a:t>
            </a:r>
          </a:p>
          <a:p>
            <a:pPr>
              <a:buNone/>
            </a:pPr>
            <a:r>
              <a:rPr lang="mk-MK" dirty="0" smtClean="0"/>
              <a:t> - </a:t>
            </a:r>
            <a:r>
              <a:rPr lang="en-US" dirty="0" smtClean="0"/>
              <a:t>a</a:t>
            </a:r>
            <a:r>
              <a:rPr lang="mk-MK" dirty="0" smtClean="0"/>
              <a:t>n</a:t>
            </a:r>
            <a:r>
              <a:rPr lang="en-US" dirty="0" smtClean="0"/>
              <a:t>a</a:t>
            </a:r>
            <a:r>
              <a:rPr lang="mk-MK" dirty="0" smtClean="0"/>
              <a:t>listet e sistemit</a:t>
            </a:r>
          </a:p>
          <a:p>
            <a:pPr>
              <a:buNone/>
            </a:pPr>
            <a:r>
              <a:rPr lang="mk-MK" dirty="0" smtClean="0"/>
              <a:t> - oper</a:t>
            </a:r>
            <a:r>
              <a:rPr lang="en-US" dirty="0" smtClean="0"/>
              <a:t>a</a:t>
            </a:r>
            <a:r>
              <a:rPr lang="mk-MK" dirty="0" smtClean="0"/>
              <a:t>toret etj</a:t>
            </a:r>
          </a:p>
          <a:p>
            <a:pPr>
              <a:buFontTx/>
              <a:buChar char="-"/>
            </a:pPr>
            <a:endParaRPr lang="mk-M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informativ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mediator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firmes</a:t>
            </a:r>
            <a:r>
              <a:rPr lang="en-US" dirty="0" smtClean="0"/>
              <a:t>!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1714488"/>
            <a:ext cx="827421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81379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P</a:t>
            </a:r>
            <a:r>
              <a:rPr lang="en-US" dirty="0" smtClean="0"/>
              <a:t>ë</a:t>
            </a:r>
            <a:r>
              <a:rPr lang="mk-MK" dirty="0" smtClean="0"/>
              <a:t>rfundim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P</a:t>
            </a:r>
            <a:r>
              <a:rPr lang="en-US" dirty="0" smtClean="0"/>
              <a:t>a</a:t>
            </a:r>
            <a:r>
              <a:rPr lang="mk-MK" dirty="0" smtClean="0"/>
              <a:t>siqe sistemet e inform</a:t>
            </a:r>
            <a:r>
              <a:rPr lang="en-US" dirty="0" smtClean="0"/>
              <a:t>a</a:t>
            </a:r>
            <a:r>
              <a:rPr lang="mk-MK" dirty="0" smtClean="0"/>
              <a:t>cionit j</a:t>
            </a:r>
            <a:r>
              <a:rPr lang="en-US" dirty="0" smtClean="0"/>
              <a:t>a</a:t>
            </a:r>
            <a:r>
              <a:rPr lang="mk-MK" dirty="0" smtClean="0"/>
              <a:t>ne k</a:t>
            </a:r>
            <a:r>
              <a:rPr lang="en-US" dirty="0" smtClean="0"/>
              <a:t>a</a:t>
            </a:r>
            <a:r>
              <a:rPr lang="mk-MK" dirty="0" smtClean="0"/>
              <a:t>q te rendesishme per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ten, duhet te jemi te sigurt qe permiresimi i sistemit egzistues </a:t>
            </a:r>
            <a:r>
              <a:rPr lang="en-US" dirty="0" smtClean="0"/>
              <a:t>a</a:t>
            </a:r>
            <a:r>
              <a:rPr lang="mk-MK" dirty="0" smtClean="0"/>
              <a:t>po nje sistem i ri inform</a:t>
            </a:r>
            <a:r>
              <a:rPr lang="en-US" dirty="0" smtClean="0"/>
              <a:t>a</a:t>
            </a:r>
            <a:r>
              <a:rPr lang="mk-MK" dirty="0" smtClean="0"/>
              <a:t>cioni do te coj ne uljen e kostove, rritjen e perfitimit, permiresimin e sherbimeve ose ne </a:t>
            </a:r>
            <a:r>
              <a:rPr lang="en-US" dirty="0" smtClean="0"/>
              <a:t>a</a:t>
            </a:r>
            <a:r>
              <a:rPr lang="mk-MK" dirty="0" smtClean="0"/>
              <a:t>rritjen e nje </a:t>
            </a:r>
            <a:r>
              <a:rPr lang="en-US" dirty="0" smtClean="0"/>
              <a:t>a</a:t>
            </a:r>
            <a:r>
              <a:rPr lang="mk-MK" dirty="0" smtClean="0"/>
              <a:t>v</a:t>
            </a:r>
            <a:r>
              <a:rPr lang="en-US" dirty="0" smtClean="0"/>
              <a:t>a</a:t>
            </a:r>
            <a:r>
              <a:rPr lang="mk-MK" dirty="0" smtClean="0"/>
              <a:t>nt</a:t>
            </a:r>
            <a:r>
              <a:rPr lang="en-US" dirty="0" smtClean="0"/>
              <a:t>a</a:t>
            </a:r>
            <a:r>
              <a:rPr lang="mk-MK" dirty="0" smtClean="0"/>
              <a:t>zhi kompetitiv.</a:t>
            </a:r>
          </a:p>
          <a:p>
            <a:endParaRPr lang="mk-MK" dirty="0" smtClean="0"/>
          </a:p>
          <a:p>
            <a:r>
              <a:rPr lang="mk-MK" dirty="0" smtClean="0"/>
              <a:t>Personeli i sistemeve te inform</a:t>
            </a:r>
            <a:r>
              <a:rPr lang="en-US" dirty="0" smtClean="0"/>
              <a:t>a</a:t>
            </a:r>
            <a:r>
              <a:rPr lang="mk-MK" dirty="0" smtClean="0"/>
              <a:t>cionit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percakton</a:t>
            </a:r>
            <a:r>
              <a:rPr lang="en-US" dirty="0" smtClean="0"/>
              <a:t> </a:t>
            </a:r>
            <a:r>
              <a:rPr lang="en-US" dirty="0" err="1" smtClean="0"/>
              <a:t>modifikimin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Diskutim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:	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Efektin</a:t>
            </a:r>
            <a:r>
              <a:rPr lang="en-US" dirty="0" smtClean="0"/>
              <a:t> e </a:t>
            </a:r>
            <a:r>
              <a:rPr lang="en-US" dirty="0" err="1" smtClean="0"/>
              <a:t>sistemeve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eshte</a:t>
            </a:r>
            <a:r>
              <a:rPr lang="en-US" dirty="0" smtClean="0"/>
              <a:t> e </a:t>
            </a:r>
            <a:r>
              <a:rPr lang="en-US" dirty="0" err="1" smtClean="0"/>
              <a:t>vertete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sistemet</a:t>
            </a:r>
            <a:r>
              <a:rPr lang="en-US" dirty="0" smtClean="0"/>
              <a:t> informative </a:t>
            </a:r>
            <a:r>
              <a:rPr lang="en-US" dirty="0" err="1" smtClean="0"/>
              <a:t>ulin</a:t>
            </a:r>
            <a:r>
              <a:rPr lang="en-US" dirty="0" smtClean="0"/>
              <a:t> </a:t>
            </a:r>
            <a:r>
              <a:rPr lang="en-US" dirty="0" err="1" smtClean="0"/>
              <a:t>kostot</a:t>
            </a:r>
            <a:r>
              <a:rPr lang="en-US" dirty="0" smtClean="0"/>
              <a:t>, </a:t>
            </a:r>
            <a:r>
              <a:rPr lang="en-US" dirty="0" err="1" smtClean="0"/>
              <a:t>rrisin</a:t>
            </a:r>
            <a:r>
              <a:rPr lang="en-US" dirty="0" smtClean="0"/>
              <a:t> </a:t>
            </a:r>
            <a:r>
              <a:rPr lang="en-US" dirty="0" err="1" smtClean="0"/>
              <a:t>fitimin</a:t>
            </a:r>
            <a:r>
              <a:rPr lang="en-US" dirty="0" smtClean="0"/>
              <a:t>, </a:t>
            </a:r>
            <a:r>
              <a:rPr lang="en-US" dirty="0" err="1" smtClean="0"/>
              <a:t>ofrojne</a:t>
            </a:r>
            <a:r>
              <a:rPr lang="en-US" dirty="0" smtClean="0"/>
              <a:t> </a:t>
            </a:r>
            <a:r>
              <a:rPr lang="en-US" dirty="0" err="1" smtClean="0"/>
              <a:t>sherbime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krijojne</a:t>
            </a:r>
            <a:r>
              <a:rPr lang="en-US" dirty="0" smtClean="0"/>
              <a:t> </a:t>
            </a:r>
            <a:r>
              <a:rPr lang="en-US" dirty="0" err="1" smtClean="0"/>
              <a:t>avantazh</a:t>
            </a:r>
            <a:r>
              <a:rPr lang="en-US" dirty="0" smtClean="0"/>
              <a:t> </a:t>
            </a:r>
            <a:r>
              <a:rPr lang="en-US" dirty="0" err="1" smtClean="0"/>
              <a:t>konkurues</a:t>
            </a:r>
            <a:r>
              <a:rPr lang="en-US" dirty="0" smtClean="0"/>
              <a:t> 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organizate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Tregoni</a:t>
            </a:r>
            <a:r>
              <a:rPr lang="en-US" dirty="0" smtClean="0"/>
              <a:t>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organizate</a:t>
            </a:r>
            <a:r>
              <a:rPr lang="en-US" dirty="0" smtClean="0"/>
              <a:t> ne </a:t>
            </a:r>
            <a:r>
              <a:rPr lang="en-US" dirty="0" err="1" smtClean="0"/>
              <a:t>Kosove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me </a:t>
            </a:r>
            <a:r>
              <a:rPr lang="en-US" dirty="0" err="1" smtClean="0"/>
              <a:t>sukses</a:t>
            </a:r>
            <a:r>
              <a:rPr lang="en-US" dirty="0" smtClean="0"/>
              <a:t> SI?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ishit</a:t>
            </a:r>
            <a:r>
              <a:rPr lang="en-US" dirty="0" smtClean="0"/>
              <a:t> </a:t>
            </a:r>
            <a:r>
              <a:rPr lang="en-US" dirty="0" err="1" smtClean="0"/>
              <a:t>menaxher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kompanie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do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kishit</a:t>
            </a:r>
            <a:r>
              <a:rPr lang="en-US" dirty="0" smtClean="0"/>
              <a:t> </a:t>
            </a:r>
            <a:r>
              <a:rPr lang="en-US" dirty="0" err="1" smtClean="0"/>
              <a:t>bindur</a:t>
            </a:r>
            <a:r>
              <a:rPr lang="en-US" dirty="0" smtClean="0"/>
              <a:t> </a:t>
            </a:r>
            <a:r>
              <a:rPr lang="en-US" dirty="0" err="1" smtClean="0"/>
              <a:t>puntoret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me </a:t>
            </a:r>
            <a:r>
              <a:rPr lang="en-US" dirty="0" err="1" smtClean="0"/>
              <a:t>eksperience</a:t>
            </a:r>
            <a:r>
              <a:rPr lang="en-US" dirty="0" smtClean="0"/>
              <a:t> </a:t>
            </a:r>
            <a:r>
              <a:rPr lang="en-US" dirty="0" err="1" smtClean="0"/>
              <a:t>shumvjecare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pranojne</a:t>
            </a:r>
            <a:r>
              <a:rPr lang="en-US" dirty="0" smtClean="0"/>
              <a:t> </a:t>
            </a:r>
            <a:r>
              <a:rPr lang="en-US" dirty="0" err="1" smtClean="0"/>
              <a:t>teknologjine</a:t>
            </a:r>
            <a:r>
              <a:rPr lang="en-US" dirty="0" smtClean="0"/>
              <a:t> e re?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Pyetje</a:t>
            </a:r>
            <a:endParaRPr lang="mk-MK" dirty="0"/>
          </a:p>
        </p:txBody>
      </p:sp>
      <p:pic>
        <p:nvPicPr>
          <p:cNvPr id="1026" name="Picture 2" descr="http://cdn.ricochet.com/var/ezwebin_site/storage/images/media/images/question-mark/2599657-1-eng-US/question-mark_lightb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71678"/>
            <a:ext cx="2857500" cy="3571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4" y="57864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!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Ç</a:t>
            </a:r>
            <a:r>
              <a:rPr lang="en-US" dirty="0" smtClean="0"/>
              <a:t>’</a:t>
            </a:r>
            <a:r>
              <a:rPr lang="mk-MK" dirty="0" smtClean="0"/>
              <a:t>është një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të?</a:t>
            </a:r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Eshtë një b</a:t>
            </a:r>
            <a:r>
              <a:rPr lang="en-US" dirty="0" smtClean="0"/>
              <a:t>a</a:t>
            </a:r>
            <a:r>
              <a:rPr lang="mk-MK" dirty="0" smtClean="0"/>
              <a:t>shkësi form</a:t>
            </a:r>
            <a:r>
              <a:rPr lang="en-US" dirty="0" smtClean="0"/>
              <a:t>a</a:t>
            </a:r>
            <a:r>
              <a:rPr lang="mk-MK" dirty="0" smtClean="0"/>
              <a:t>le njerëzish dhe burimesh të </a:t>
            </a:r>
            <a:r>
              <a:rPr lang="mk-MK" dirty="0" smtClean="0"/>
              <a:t>ndryshme që </a:t>
            </a:r>
            <a:r>
              <a:rPr lang="mk-MK" dirty="0" smtClean="0"/>
              <a:t>synojnë </a:t>
            </a:r>
            <a:r>
              <a:rPr lang="en-US" dirty="0" smtClean="0"/>
              <a:t>a</a:t>
            </a:r>
            <a:r>
              <a:rPr lang="mk-MK" dirty="0" smtClean="0"/>
              <a:t>rritjen e një tërësie qellimesh.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 </a:t>
            </a:r>
            <a:r>
              <a:rPr lang="en-US" i="1" dirty="0" err="1" smtClean="0"/>
              <a:t>fitimpruese</a:t>
            </a:r>
            <a:r>
              <a:rPr lang="en-US" dirty="0" smtClean="0"/>
              <a:t> (</a:t>
            </a:r>
            <a:r>
              <a:rPr lang="en-US" dirty="0" err="1" smtClean="0"/>
              <a:t>maksimizim</a:t>
            </a:r>
            <a:r>
              <a:rPr lang="en-US" dirty="0" smtClean="0"/>
              <a:t> t</a:t>
            </a:r>
            <a:r>
              <a:rPr lang="mk-MK" dirty="0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vler</a:t>
            </a:r>
            <a:r>
              <a:rPr lang="mk-MK" dirty="0" smtClean="0"/>
              <a:t>ë</a:t>
            </a:r>
            <a:r>
              <a:rPr lang="en-US" dirty="0" smtClean="0"/>
              <a:t>s </a:t>
            </a:r>
            <a:r>
              <a:rPr lang="en-US" dirty="0" err="1" smtClean="0"/>
              <a:t>s</a:t>
            </a:r>
            <a:r>
              <a:rPr lang="mk-MK" dirty="0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aksioneve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i="1" dirty="0" err="1" smtClean="0"/>
              <a:t>jofitimpruese</a:t>
            </a:r>
            <a:r>
              <a:rPr lang="en-US" dirty="0" smtClean="0"/>
              <a:t> (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fetare</a:t>
            </a:r>
            <a:r>
              <a:rPr lang="en-US" dirty="0" smtClean="0"/>
              <a:t>, </a:t>
            </a:r>
            <a:r>
              <a:rPr lang="en-US" dirty="0" err="1" smtClean="0"/>
              <a:t>universitete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)</a:t>
            </a:r>
            <a:endParaRPr lang="mk-MK" dirty="0" smtClean="0"/>
          </a:p>
          <a:p>
            <a:r>
              <a:rPr lang="mk-MK" dirty="0" smtClean="0"/>
              <a:t>Një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të </a:t>
            </a:r>
            <a:r>
              <a:rPr lang="en-US" dirty="0" err="1" smtClean="0"/>
              <a:t>paraqet</a:t>
            </a:r>
            <a:r>
              <a:rPr lang="mk-MK" dirty="0" smtClean="0"/>
              <a:t> një sistem</a:t>
            </a:r>
            <a:r>
              <a:rPr lang="en-US" dirty="0" smtClean="0"/>
              <a:t>!</a:t>
            </a:r>
            <a:endParaRPr lang="mk-MK" dirty="0" smtClean="0"/>
          </a:p>
          <a:p>
            <a:r>
              <a:rPr lang="mk-MK" dirty="0" smtClean="0"/>
              <a:t>Sistemet e Inform</a:t>
            </a:r>
            <a:r>
              <a:rPr lang="en-US" dirty="0" smtClean="0"/>
              <a:t>a</a:t>
            </a:r>
            <a:r>
              <a:rPr lang="mk-MK" dirty="0" smtClean="0"/>
              <a:t>cionit mbeshtesin dhe punojne brend</a:t>
            </a:r>
            <a:r>
              <a:rPr lang="en-US" dirty="0" smtClean="0"/>
              <a:t>a</a:t>
            </a:r>
            <a:r>
              <a:rPr lang="mk-MK" dirty="0" smtClean="0"/>
              <a:t> te gjithe pjeseve te nje procesi te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tes.</a:t>
            </a:r>
          </a:p>
          <a:p>
            <a:r>
              <a:rPr lang="mk-MK" dirty="0" smtClean="0"/>
              <a:t> </a:t>
            </a:r>
            <a:r>
              <a:rPr lang="en-US" dirty="0" err="1" smtClean="0"/>
              <a:t>Inputet</a:t>
            </a:r>
            <a:r>
              <a:rPr lang="en-US" dirty="0" smtClean="0"/>
              <a:t> per </a:t>
            </a:r>
            <a:r>
              <a:rPr lang="en-US" dirty="0" err="1" smtClean="0"/>
              <a:t>nensistemet</a:t>
            </a:r>
            <a:r>
              <a:rPr lang="en-US" dirty="0" smtClean="0"/>
              <a:t> e </a:t>
            </a:r>
            <a:r>
              <a:rPr lang="en-US" dirty="0" err="1" smtClean="0"/>
              <a:t>perpunimit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vijne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brendshme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jashtme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Elementet</a:t>
            </a:r>
            <a:r>
              <a:rPr lang="en-US" b="1" dirty="0" smtClean="0"/>
              <a:t> </a:t>
            </a:r>
            <a:r>
              <a:rPr lang="en-US" b="1" dirty="0" err="1" smtClean="0"/>
              <a:t>kyçe</a:t>
            </a:r>
            <a:r>
              <a:rPr lang="en-US" b="1" dirty="0" smtClean="0"/>
              <a:t>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err="1" smtClean="0"/>
              <a:t>Njerezit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, </a:t>
            </a:r>
            <a:r>
              <a:rPr lang="en-US" dirty="0" err="1" smtClean="0"/>
              <a:t>punëtorët</a:t>
            </a:r>
            <a:r>
              <a:rPr lang="en-US" dirty="0" smtClean="0"/>
              <a:t> me </a:t>
            </a:r>
            <a:r>
              <a:rPr lang="en-US" dirty="0" err="1" smtClean="0"/>
              <a:t>njohuri</a:t>
            </a:r>
            <a:r>
              <a:rPr lang="en-US" dirty="0" smtClean="0"/>
              <a:t>, </a:t>
            </a:r>
            <a:r>
              <a:rPr lang="en-US" dirty="0" err="1" smtClean="0"/>
              <a:t>punëtorët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, </a:t>
            </a:r>
            <a:r>
              <a:rPr lang="en-US" dirty="0" err="1" smtClean="0"/>
              <a:t>punëtorët</a:t>
            </a:r>
            <a:r>
              <a:rPr lang="en-US" dirty="0" smtClean="0"/>
              <a:t> e </a:t>
            </a:r>
            <a:r>
              <a:rPr lang="en-US" dirty="0" err="1" smtClean="0"/>
              <a:t>prodhimit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shërbimeve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Struktura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organogrami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organizates</a:t>
            </a:r>
            <a:r>
              <a:rPr lang="en-US" dirty="0" smtClean="0"/>
              <a:t>, </a:t>
            </a:r>
            <a:r>
              <a:rPr lang="en-US" dirty="0" err="1" smtClean="0"/>
              <a:t>grupet</a:t>
            </a:r>
            <a:r>
              <a:rPr lang="en-US" dirty="0" smtClean="0"/>
              <a:t> e </a:t>
            </a:r>
            <a:r>
              <a:rPr lang="en-US" dirty="0" err="1" smtClean="0"/>
              <a:t>specialisteve</a:t>
            </a:r>
            <a:r>
              <a:rPr lang="en-US" dirty="0" smtClean="0"/>
              <a:t>, </a:t>
            </a:r>
            <a:r>
              <a:rPr lang="en-US" dirty="0" err="1" smtClean="0"/>
              <a:t>prodhimet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Procedurat</a:t>
            </a:r>
            <a:r>
              <a:rPr lang="en-US" b="1" dirty="0" smtClean="0"/>
              <a:t> </a:t>
            </a:r>
            <a:r>
              <a:rPr lang="en-US" b="1" dirty="0" err="1" smtClean="0"/>
              <a:t>operuese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procedurat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veprimit</a:t>
            </a:r>
            <a:r>
              <a:rPr lang="en-US" dirty="0" smtClean="0"/>
              <a:t>(PSV,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veprim</a:t>
            </a:r>
            <a:r>
              <a:rPr lang="en-US" dirty="0" smtClean="0"/>
              <a:t>).</a:t>
            </a:r>
          </a:p>
          <a:p>
            <a:r>
              <a:rPr lang="en-US" b="1" dirty="0" err="1" smtClean="0"/>
              <a:t>Politikat</a:t>
            </a:r>
            <a:r>
              <a:rPr lang="en-US" b="1" dirty="0" smtClean="0"/>
              <a:t>: </a:t>
            </a:r>
            <a:r>
              <a:rPr lang="en-US" dirty="0" err="1" smtClean="0"/>
              <a:t>fuqia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bindurit</a:t>
            </a:r>
            <a:r>
              <a:rPr lang="en-US" dirty="0" smtClean="0"/>
              <a:t> (</a:t>
            </a:r>
            <a:r>
              <a:rPr lang="en-US" dirty="0" err="1" smtClean="0"/>
              <a:t>kjo</a:t>
            </a:r>
            <a:r>
              <a:rPr lang="en-US" dirty="0" smtClean="0"/>
              <a:t> do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ka </a:t>
            </a:r>
            <a:r>
              <a:rPr lang="en-US" dirty="0" err="1" smtClean="0"/>
              <a:t>rezistencë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nderrimet</a:t>
            </a:r>
            <a:r>
              <a:rPr lang="en-US" dirty="0" smtClean="0"/>
              <a:t> </a:t>
            </a:r>
            <a:r>
              <a:rPr lang="en-US" dirty="0" err="1" smtClean="0"/>
              <a:t>organizative</a:t>
            </a:r>
            <a:r>
              <a:rPr lang="en-US" dirty="0" smtClean="0"/>
              <a:t>).</a:t>
            </a:r>
          </a:p>
          <a:p>
            <a:r>
              <a:rPr lang="en-US" b="1" dirty="0" err="1" smtClean="0"/>
              <a:t>Kultura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r>
              <a:rPr lang="en-US" dirty="0" err="1" smtClean="0"/>
              <a:t>Zakonet</a:t>
            </a:r>
            <a:r>
              <a:rPr lang="en-US" dirty="0" smtClean="0"/>
              <a:t> e </a:t>
            </a:r>
            <a:r>
              <a:rPr lang="en-US" dirty="0" err="1" smtClean="0"/>
              <a:t>sjelljes</a:t>
            </a:r>
            <a:r>
              <a:rPr lang="en-US" dirty="0" smtClean="0"/>
              <a:t>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SI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shtimit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vlerës</a:t>
            </a:r>
            <a:r>
              <a:rPr lang="en-US" dirty="0" smtClean="0"/>
              <a:t>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Perdoren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organizatat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kontrolluar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monitoruar</a:t>
            </a:r>
            <a:r>
              <a:rPr lang="en-US" dirty="0" smtClean="0"/>
              <a:t>  </a:t>
            </a:r>
            <a:r>
              <a:rPr lang="en-US" dirty="0" err="1" smtClean="0"/>
              <a:t>proceset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efektivitetin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efiçencen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Feedback -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rëndësishëm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rritjen</a:t>
            </a:r>
            <a:r>
              <a:rPr lang="en-US" dirty="0" smtClean="0"/>
              <a:t> e </a:t>
            </a:r>
            <a:r>
              <a:rPr lang="en-US" dirty="0" err="1" smtClean="0"/>
              <a:t>performancës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menyrën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6572296" cy="1939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214554"/>
            <a:ext cx="5357850" cy="416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 </a:t>
            </a:r>
            <a:r>
              <a:rPr lang="en-US" dirty="0" err="1" smtClean="0"/>
              <a:t>aktoret</a:t>
            </a:r>
            <a:r>
              <a:rPr lang="en-US" dirty="0" smtClean="0"/>
              <a:t> </a:t>
            </a:r>
            <a:r>
              <a:rPr lang="en-US" dirty="0" err="1" smtClean="0"/>
              <a:t>ndermjetesues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Organizatave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teknologjive</a:t>
            </a:r>
            <a:r>
              <a:rPr lang="en-US" dirty="0" smtClean="0"/>
              <a:t> informative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154" y="1538289"/>
            <a:ext cx="7857374" cy="45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Organizatat</a:t>
            </a:r>
            <a:r>
              <a:rPr lang="en-US" dirty="0" smtClean="0"/>
              <a:t>/ </a:t>
            </a:r>
            <a:r>
              <a:rPr lang="en-US" dirty="0" err="1" smtClean="0"/>
              <a:t>Ndërmarrjet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Nivelet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r>
              <a:rPr lang="en-US" i="1" dirty="0" err="1" smtClean="0"/>
              <a:t>Menaxheret</a:t>
            </a:r>
            <a:r>
              <a:rPr lang="en-US" i="1" dirty="0" smtClean="0"/>
              <a:t> e </a:t>
            </a:r>
            <a:r>
              <a:rPr lang="en-US" i="1" dirty="0" err="1" smtClean="0"/>
              <a:t>lartë</a:t>
            </a:r>
            <a:r>
              <a:rPr lang="en-US" dirty="0" smtClean="0"/>
              <a:t>: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strategjike</a:t>
            </a:r>
            <a:r>
              <a:rPr lang="en-US" dirty="0" smtClean="0"/>
              <a:t> </a:t>
            </a:r>
            <a:r>
              <a:rPr lang="en-US" dirty="0" err="1" smtClean="0"/>
              <a:t>afatgjata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prodhimet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err="1" smtClean="0"/>
              <a:t>Menaxherët</a:t>
            </a:r>
            <a:r>
              <a:rPr lang="en-US" i="1" dirty="0" smtClean="0"/>
              <a:t> e </a:t>
            </a:r>
            <a:r>
              <a:rPr lang="en-US" i="1" dirty="0" err="1" smtClean="0"/>
              <a:t>mesëm</a:t>
            </a:r>
            <a:r>
              <a:rPr lang="en-US" dirty="0" smtClean="0"/>
              <a:t>: I </a:t>
            </a:r>
            <a:r>
              <a:rPr lang="en-US" dirty="0" err="1" smtClean="0"/>
              <a:t>zbatojnë</a:t>
            </a:r>
            <a:r>
              <a:rPr lang="en-US" dirty="0" smtClean="0"/>
              <a:t> planet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e </a:t>
            </a:r>
            <a:r>
              <a:rPr lang="en-US" dirty="0" err="1" smtClean="0"/>
              <a:t>menaxhmentit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err="1" smtClean="0"/>
              <a:t>Menaxherët</a:t>
            </a:r>
            <a:r>
              <a:rPr lang="en-US" i="1" dirty="0" smtClean="0"/>
              <a:t> </a:t>
            </a:r>
            <a:r>
              <a:rPr lang="en-US" i="1" dirty="0" err="1" smtClean="0"/>
              <a:t>operativ</a:t>
            </a:r>
            <a:r>
              <a:rPr lang="en-US" dirty="0" smtClean="0"/>
              <a:t>: </a:t>
            </a:r>
            <a:r>
              <a:rPr lang="en-US" dirty="0" err="1" smtClean="0"/>
              <a:t>Monitorojnë</a:t>
            </a:r>
            <a:r>
              <a:rPr lang="en-US" dirty="0" smtClean="0"/>
              <a:t> </a:t>
            </a:r>
            <a:r>
              <a:rPr lang="en-US" dirty="0" err="1" smtClean="0"/>
              <a:t>aktivitetet</a:t>
            </a:r>
            <a:r>
              <a:rPr lang="en-US" dirty="0" smtClean="0"/>
              <a:t> </a:t>
            </a:r>
            <a:r>
              <a:rPr lang="en-US" dirty="0" err="1" smtClean="0"/>
              <a:t>ditore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firmës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2357</TotalTime>
  <Words>1334</Words>
  <Application>Microsoft Office PowerPoint</Application>
  <PresentationFormat>On-screen Show (4:3)</PresentationFormat>
  <Paragraphs>172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Sistemet e informacionit ne organizata</vt:lpstr>
      <vt:lpstr>Slide 2</vt:lpstr>
      <vt:lpstr>Slide 3</vt:lpstr>
      <vt:lpstr>Ç’është një organizatë?</vt:lpstr>
      <vt:lpstr>Elementet kyçe:</vt:lpstr>
      <vt:lpstr>Roli i SI në procesin e shtimit të vlerës?</vt:lpstr>
      <vt:lpstr>Slide 7</vt:lpstr>
      <vt:lpstr>F aktoret ndermjetesues mes Organizatave dhe teknologjive informative</vt:lpstr>
      <vt:lpstr>Organizatat/ Ndërmarrjet</vt:lpstr>
      <vt:lpstr>Model i thjeshtuar i organizates, ne formen e nje piramide</vt:lpstr>
      <vt:lpstr>Slide 11</vt:lpstr>
      <vt:lpstr>Risqet e organizatave</vt:lpstr>
      <vt:lpstr>Minimizimi i riskut të kërkesës</vt:lpstr>
      <vt:lpstr>Minimizimi i riskut të eficensës</vt:lpstr>
      <vt:lpstr>Minimizimi i riskut të inovacionit</vt:lpstr>
      <vt:lpstr>Slide 16</vt:lpstr>
      <vt:lpstr>Struktura e organizatës</vt:lpstr>
      <vt:lpstr>Struktura tradicionale</vt:lpstr>
      <vt:lpstr>Struktura projekt e organizatës</vt:lpstr>
      <vt:lpstr>Përfitimi që ka biznesi nga teknologjia e informacionit.</vt:lpstr>
      <vt:lpstr>Përfitimet ne planin ekonomik</vt:lpstr>
      <vt:lpstr>Slide 22</vt:lpstr>
      <vt:lpstr>Struktura ekip e organizates</vt:lpstr>
      <vt:lpstr>Struktura shumëdimensionale e organizates</vt:lpstr>
      <vt:lpstr>Shpërndarja, depërtimi dhe pranimi i teknologjisë</vt:lpstr>
      <vt:lpstr>Avantazhi konkurues</vt:lpstr>
      <vt:lpstr>Perfitimet nga Sistemet e Informacionit</vt:lpstr>
      <vt:lpstr>Personeli i sistemeve te informacionit</vt:lpstr>
      <vt:lpstr>Sistemi informativ si mediator i firmes! </vt:lpstr>
      <vt:lpstr>Përfundim</vt:lpstr>
      <vt:lpstr>Diskutim mbi: </vt:lpstr>
      <vt:lpstr>Pyetje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Sistemet e informacionit ne organizata</dc:title>
  <dc:creator>Blerte</dc:creator>
  <cp:lastModifiedBy>Blerte</cp:lastModifiedBy>
  <cp:revision>101</cp:revision>
  <dcterms:created xsi:type="dcterms:W3CDTF">2012-10-11T22:57:17Z</dcterms:created>
  <dcterms:modified xsi:type="dcterms:W3CDTF">2012-11-01T22:25:28Z</dcterms:modified>
</cp:coreProperties>
</file>