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0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74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7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D21C8-339C-4810-AAB1-E7B931C86936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GB"/>
        </a:p>
      </dgm:t>
    </dgm:pt>
    <dgm:pt modelId="{DF2D26B8-EB28-47B6-B479-DD5815EFB26D}">
      <dgm:prSet phldrT="[Text]"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dirty="0" err="1" smtClean="0"/>
            <a:t>Historia</a:t>
          </a:r>
          <a:r>
            <a:rPr lang="en-GB" dirty="0" smtClean="0"/>
            <a:t> e </a:t>
          </a:r>
          <a:r>
            <a:rPr lang="en-GB" dirty="0" err="1" smtClean="0"/>
            <a:t>zhvillimit</a:t>
          </a:r>
          <a:r>
            <a:rPr lang="en-GB" dirty="0" smtClean="0"/>
            <a:t> </a:t>
          </a:r>
          <a:r>
            <a:rPr lang="en-GB" dirty="0" err="1" smtClean="0"/>
            <a:t>të</a:t>
          </a:r>
          <a:r>
            <a:rPr lang="en-GB" dirty="0" smtClean="0"/>
            <a:t> </a:t>
          </a:r>
          <a:r>
            <a:rPr lang="en-GB" dirty="0" err="1" smtClean="0"/>
            <a:t>menaxhmentit</a:t>
          </a:r>
          <a:endParaRPr lang="en-GB" dirty="0"/>
        </a:p>
      </dgm:t>
    </dgm:pt>
    <dgm:pt modelId="{30D19C1A-C0BA-4EE4-BEA9-FDA9829CF71E}" type="parTrans" cxnId="{931C3523-3F0C-4421-9E36-5E209DE4B7DB}">
      <dgm:prSet/>
      <dgm:spPr/>
      <dgm:t>
        <a:bodyPr/>
        <a:lstStyle/>
        <a:p>
          <a:endParaRPr lang="en-GB"/>
        </a:p>
      </dgm:t>
    </dgm:pt>
    <dgm:pt modelId="{A2B80A4F-6678-41BE-8A7D-801BD7D47516}" type="sibTrans" cxnId="{931C3523-3F0C-4421-9E36-5E209DE4B7DB}">
      <dgm:prSet/>
      <dgm:spPr/>
      <dgm:t>
        <a:bodyPr/>
        <a:lstStyle/>
        <a:p>
          <a:endParaRPr lang="en-GB"/>
        </a:p>
      </dgm:t>
    </dgm:pt>
    <dgm:pt modelId="{CF80EE7D-9BFA-49A3-9FFF-5DD1102E1353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dirty="0" err="1" smtClean="0"/>
            <a:t>Menaxhimi</a:t>
          </a:r>
          <a:r>
            <a:rPr lang="en-GB" dirty="0" smtClean="0"/>
            <a:t> </a:t>
          </a:r>
          <a:r>
            <a:rPr lang="en-GB" dirty="0" err="1" smtClean="0"/>
            <a:t>në</a:t>
          </a:r>
          <a:r>
            <a:rPr lang="en-GB" dirty="0" smtClean="0"/>
            <a:t> </a:t>
          </a:r>
          <a:r>
            <a:rPr lang="en-GB" dirty="0" err="1" smtClean="0"/>
            <a:t>antikitet</a:t>
          </a:r>
          <a:r>
            <a:rPr lang="en-GB" dirty="0" smtClean="0"/>
            <a:t>	</a:t>
          </a:r>
          <a:endParaRPr lang="en-GB" dirty="0"/>
        </a:p>
      </dgm:t>
    </dgm:pt>
    <dgm:pt modelId="{3BC9854A-F8DA-434D-B66A-698D18EB59F7}" type="parTrans" cxnId="{94566AEB-FAD4-4395-B4BD-14194560269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202CB14-90C3-4F29-9A71-F7FEE84E4BDD}" type="sibTrans" cxnId="{94566AEB-FAD4-4395-B4BD-141945602694}">
      <dgm:prSet/>
      <dgm:spPr/>
      <dgm:t>
        <a:bodyPr/>
        <a:lstStyle/>
        <a:p>
          <a:endParaRPr lang="en-GB"/>
        </a:p>
      </dgm:t>
    </dgm:pt>
    <dgm:pt modelId="{B1C4EDFB-7EF7-4736-B96C-8A3E117D2421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dirty="0" err="1" smtClean="0"/>
            <a:t>Shkolla</a:t>
          </a:r>
          <a:r>
            <a:rPr lang="en-GB" dirty="0" smtClean="0"/>
            <a:t> </a:t>
          </a:r>
          <a:r>
            <a:rPr lang="en-GB" dirty="0" err="1" smtClean="0"/>
            <a:t>klasike</a:t>
          </a:r>
          <a:endParaRPr lang="en-GB" dirty="0"/>
        </a:p>
      </dgm:t>
    </dgm:pt>
    <dgm:pt modelId="{00ABDA76-F7B2-4633-BA07-3B96C1E4B9D1}" type="parTrans" cxnId="{339BA0BB-0108-46A7-ABD7-8F6C6E2955DE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E235D27-676C-42A9-8B5B-DDD02E2FE36E}" type="sibTrans" cxnId="{339BA0BB-0108-46A7-ABD7-8F6C6E2955DE}">
      <dgm:prSet/>
      <dgm:spPr/>
      <dgm:t>
        <a:bodyPr/>
        <a:lstStyle/>
        <a:p>
          <a:endParaRPr lang="en-GB"/>
        </a:p>
      </dgm:t>
    </dgm:pt>
    <dgm:pt modelId="{161071DE-4657-43CF-A75C-BBB596C7BA6C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dirty="0" err="1" smtClean="0"/>
            <a:t>Shkolla</a:t>
          </a:r>
          <a:r>
            <a:rPr lang="en-GB" dirty="0" smtClean="0"/>
            <a:t> e </a:t>
          </a:r>
        </a:p>
        <a:p>
          <a:r>
            <a:rPr lang="en-GB" dirty="0" err="1" smtClean="0"/>
            <a:t>Sjelljes</a:t>
          </a:r>
          <a:endParaRPr lang="en-GB" dirty="0"/>
        </a:p>
      </dgm:t>
    </dgm:pt>
    <dgm:pt modelId="{288416B5-F2A4-4336-A116-7E020EA587F3}" type="parTrans" cxnId="{E5A84926-BA16-4974-82B2-47C9AD0CD395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CA78174C-4247-4598-93BC-FC48CA42D1EE}" type="sibTrans" cxnId="{E5A84926-BA16-4974-82B2-47C9AD0CD395}">
      <dgm:prSet/>
      <dgm:spPr/>
      <dgm:t>
        <a:bodyPr/>
        <a:lstStyle/>
        <a:p>
          <a:endParaRPr lang="en-GB"/>
        </a:p>
      </dgm:t>
    </dgm:pt>
    <dgm:pt modelId="{AA97B315-26D4-4286-9622-904E31F729F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Menaxhimi</a:t>
          </a:r>
          <a:r>
            <a:rPr lang="en-GB" dirty="0" smtClean="0"/>
            <a:t> </a:t>
          </a:r>
          <a:r>
            <a:rPr lang="en-GB" dirty="0" err="1" smtClean="0"/>
            <a:t>cilësorë</a:t>
          </a:r>
          <a:endParaRPr lang="en-GB" dirty="0"/>
        </a:p>
      </dgm:t>
    </dgm:pt>
    <dgm:pt modelId="{5CCAF63E-2280-4171-B459-C7F6FB07CFA5}" type="parTrans" cxnId="{D9006F73-9FDE-4420-B211-3ED1793A9A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5B276D3-D9A7-4E57-8399-441670466977}" type="sibTrans" cxnId="{D9006F73-9FDE-4420-B211-3ED1793A9A5D}">
      <dgm:prSet/>
      <dgm:spPr/>
      <dgm:t>
        <a:bodyPr/>
        <a:lstStyle/>
        <a:p>
          <a:endParaRPr lang="en-GB"/>
        </a:p>
      </dgm:t>
    </dgm:pt>
    <dgm:pt modelId="{0257D5DB-415C-46D0-804D-C1BE9BE14F3C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dirty="0" err="1" smtClean="0"/>
            <a:t>Shkolla</a:t>
          </a:r>
          <a:r>
            <a:rPr lang="en-GB" dirty="0" smtClean="0"/>
            <a:t> </a:t>
          </a:r>
        </a:p>
        <a:p>
          <a:r>
            <a:rPr lang="en-GB" dirty="0" err="1" smtClean="0"/>
            <a:t>sasiore</a:t>
          </a:r>
          <a:endParaRPr lang="en-GB" dirty="0"/>
        </a:p>
      </dgm:t>
    </dgm:pt>
    <dgm:pt modelId="{5A197BC0-888F-4A99-849D-C16C11BE814A}" type="parTrans" cxnId="{4BC6261F-7807-42AF-AF3D-2D300F979CE7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891B0DE6-2C75-4776-AB61-953C4A1F1AE4}" type="sibTrans" cxnId="{4BC6261F-7807-42AF-AF3D-2D300F979CE7}">
      <dgm:prSet/>
      <dgm:spPr/>
      <dgm:t>
        <a:bodyPr/>
        <a:lstStyle/>
        <a:p>
          <a:endParaRPr lang="en-GB"/>
        </a:p>
      </dgm:t>
    </dgm:pt>
    <dgm:pt modelId="{225CD6A8-D0A0-4E3B-9F55-CC06D7101E7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Menaxhimi</a:t>
          </a:r>
          <a:r>
            <a:rPr lang="en-GB" dirty="0" smtClean="0"/>
            <a:t> </a:t>
          </a:r>
          <a:r>
            <a:rPr lang="en-GB" dirty="0" err="1" smtClean="0"/>
            <a:t>administrativ</a:t>
          </a:r>
          <a:endParaRPr lang="en-GB" dirty="0"/>
        </a:p>
      </dgm:t>
    </dgm:pt>
    <dgm:pt modelId="{42C727E4-64F9-4603-9F24-847A1FF2DE7F}" type="parTrans" cxnId="{4EE915D9-C448-48FA-86F4-B073584D812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E99D9568-111A-49E2-A506-E63771341B82}" type="sibTrans" cxnId="{4EE915D9-C448-48FA-86F4-B073584D8120}">
      <dgm:prSet/>
      <dgm:spPr/>
      <dgm:t>
        <a:bodyPr/>
        <a:lstStyle/>
        <a:p>
          <a:endParaRPr lang="en-GB"/>
        </a:p>
      </dgm:t>
    </dgm:pt>
    <dgm:pt modelId="{89908FF8-94B2-47AB-AD1F-D41C03166D6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Shkenca</a:t>
          </a:r>
          <a:r>
            <a:rPr lang="en-GB" dirty="0" smtClean="0"/>
            <a:t> e </a:t>
          </a:r>
          <a:r>
            <a:rPr lang="en-GB" dirty="0" err="1" smtClean="0"/>
            <a:t>menaxhimit</a:t>
          </a:r>
          <a:endParaRPr lang="en-GB" dirty="0"/>
        </a:p>
      </dgm:t>
    </dgm:pt>
    <dgm:pt modelId="{581C34D8-216B-4F24-8C31-3ED49BF9E154}" type="parTrans" cxnId="{31521F1B-E3E0-4245-B4F1-DFF6CAA2808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01F771A1-DA49-40B0-9A02-E30DA70A33AF}" type="sibTrans" cxnId="{31521F1B-E3E0-4245-B4F1-DFF6CAA28080}">
      <dgm:prSet/>
      <dgm:spPr/>
      <dgm:t>
        <a:bodyPr/>
        <a:lstStyle/>
        <a:p>
          <a:endParaRPr lang="en-GB"/>
        </a:p>
      </dgm:t>
    </dgm:pt>
    <dgm:pt modelId="{A11B54BE-BA60-4057-842E-6AE7071665D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Menaxhimi</a:t>
          </a:r>
          <a:r>
            <a:rPr lang="en-GB" dirty="0" smtClean="0"/>
            <a:t> </a:t>
          </a:r>
          <a:r>
            <a:rPr lang="en-GB" dirty="0" err="1" smtClean="0"/>
            <a:t>i</a:t>
          </a:r>
          <a:r>
            <a:rPr lang="en-GB" dirty="0" smtClean="0"/>
            <a:t> </a:t>
          </a:r>
          <a:r>
            <a:rPr lang="en-GB" dirty="0" err="1" smtClean="0"/>
            <a:t>operacioneve</a:t>
          </a:r>
          <a:endParaRPr lang="en-GB" dirty="0"/>
        </a:p>
      </dgm:t>
    </dgm:pt>
    <dgm:pt modelId="{B4563129-3BA7-4619-B356-0F9AAE2A362D}" type="parTrans" cxnId="{57613CAA-8991-4FB6-B134-CA38CA4DDAE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D06F241-2C99-4619-94B3-67B2A28A5EE2}" type="sibTrans" cxnId="{57613CAA-8991-4FB6-B134-CA38CA4DDAE4}">
      <dgm:prSet/>
      <dgm:spPr/>
      <dgm:t>
        <a:bodyPr/>
        <a:lstStyle/>
        <a:p>
          <a:endParaRPr lang="en-GB"/>
        </a:p>
      </dgm:t>
    </dgm:pt>
    <dgm:pt modelId="{3558DE6F-6D17-4C2F-BEEE-1F488B4BDBD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Menaxhimi</a:t>
          </a:r>
          <a:r>
            <a:rPr lang="en-GB" dirty="0" smtClean="0"/>
            <a:t> </a:t>
          </a:r>
          <a:r>
            <a:rPr lang="en-GB" dirty="0" err="1" smtClean="0"/>
            <a:t>i</a:t>
          </a:r>
          <a:r>
            <a:rPr lang="en-GB" dirty="0" smtClean="0"/>
            <a:t> </a:t>
          </a:r>
          <a:r>
            <a:rPr lang="en-GB" dirty="0" err="1" smtClean="0"/>
            <a:t>sistemit</a:t>
          </a:r>
          <a:r>
            <a:rPr lang="en-GB" dirty="0" smtClean="0"/>
            <a:t> </a:t>
          </a:r>
          <a:r>
            <a:rPr lang="en-GB" dirty="0" err="1" smtClean="0"/>
            <a:t>informativ</a:t>
          </a:r>
          <a:endParaRPr lang="en-GB" dirty="0"/>
        </a:p>
      </dgm:t>
    </dgm:pt>
    <dgm:pt modelId="{022321DA-B94B-45BA-95B7-B242FA0A0201}" type="parTrans" cxnId="{5EA70FFD-9374-4A2C-A2DE-FE25E07172A4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53EA1E8-F205-4F4A-AD45-A7E15B5D2676}" type="sibTrans" cxnId="{5EA70FFD-9374-4A2C-A2DE-FE25E07172A4}">
      <dgm:prSet/>
      <dgm:spPr/>
      <dgm:t>
        <a:bodyPr/>
        <a:lstStyle/>
        <a:p>
          <a:endParaRPr lang="en-GB"/>
        </a:p>
      </dgm:t>
    </dgm:pt>
    <dgm:pt modelId="{AB6552D3-F811-403F-BCA1-B517E62EF5F5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dirty="0" err="1" smtClean="0"/>
            <a:t>Teoritë</a:t>
          </a:r>
          <a:r>
            <a:rPr lang="en-GB" dirty="0" smtClean="0"/>
            <a:t> </a:t>
          </a:r>
        </a:p>
        <a:p>
          <a:r>
            <a:rPr lang="en-GB" dirty="0" err="1" smtClean="0"/>
            <a:t>Moderne</a:t>
          </a:r>
          <a:endParaRPr lang="en-GB" dirty="0"/>
        </a:p>
      </dgm:t>
    </dgm:pt>
    <dgm:pt modelId="{E511FD2F-035B-4B8B-8E72-AFF18549713D}" type="parTrans" cxnId="{823DD9A2-9804-41DF-AF5A-65CFA9918403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12ADA7EC-5A66-4486-854F-3479AD7C4050}" type="sibTrans" cxnId="{823DD9A2-9804-41DF-AF5A-65CFA9918403}">
      <dgm:prSet/>
      <dgm:spPr/>
      <dgm:t>
        <a:bodyPr/>
        <a:lstStyle/>
        <a:p>
          <a:endParaRPr lang="en-GB"/>
        </a:p>
      </dgm:t>
    </dgm:pt>
    <dgm:pt modelId="{0DF29A6A-28E8-4551-94DA-5E610247017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Teoria</a:t>
          </a:r>
          <a:r>
            <a:rPr lang="en-GB" dirty="0" smtClean="0"/>
            <a:t> e </a:t>
          </a:r>
          <a:r>
            <a:rPr lang="en-GB" dirty="0" err="1" smtClean="0"/>
            <a:t>sistemeve</a:t>
          </a:r>
          <a:endParaRPr lang="en-GB" dirty="0"/>
        </a:p>
      </dgm:t>
    </dgm:pt>
    <dgm:pt modelId="{74B6958A-65E3-4881-895B-EAF83C897C08}" type="parTrans" cxnId="{B6ACC00F-4E16-43A8-95F8-67AFF556060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6B3F7F-CC03-49E8-AC78-931B804635BB}" type="sibTrans" cxnId="{B6ACC00F-4E16-43A8-95F8-67AFF5560600}">
      <dgm:prSet/>
      <dgm:spPr/>
      <dgm:t>
        <a:bodyPr/>
        <a:lstStyle/>
        <a:p>
          <a:endParaRPr lang="en-GB"/>
        </a:p>
      </dgm:t>
    </dgm:pt>
    <dgm:pt modelId="{F382AF71-DAA8-48D0-903F-98BDD473CE6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Teoria</a:t>
          </a:r>
          <a:r>
            <a:rPr lang="en-GB" dirty="0" smtClean="0"/>
            <a:t> </a:t>
          </a:r>
          <a:r>
            <a:rPr lang="en-GB" dirty="0" err="1" smtClean="0"/>
            <a:t>situacionale</a:t>
          </a:r>
          <a:endParaRPr lang="en-GB" dirty="0"/>
        </a:p>
      </dgm:t>
    </dgm:pt>
    <dgm:pt modelId="{EC020B2F-26DF-4A23-9324-878C10FA63B5}" type="parTrans" cxnId="{91EFD91A-008A-4D95-9973-9716F1412E5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E31C94F-2A0F-4B0D-B120-28B0789EF6F0}" type="sibTrans" cxnId="{91EFD91A-008A-4D95-9973-9716F1412E50}">
      <dgm:prSet/>
      <dgm:spPr/>
      <dgm:t>
        <a:bodyPr/>
        <a:lstStyle/>
        <a:p>
          <a:endParaRPr lang="en-GB"/>
        </a:p>
      </dgm:t>
    </dgm:pt>
    <dgm:pt modelId="{807270DE-854D-440B-A06E-767CB14BEBF3}" type="pres">
      <dgm:prSet presAssocID="{1F8D21C8-339C-4810-AAB1-E7B931C869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EF39ED7-0222-49C1-A46D-29692BD801B8}" type="pres">
      <dgm:prSet presAssocID="{DF2D26B8-EB28-47B6-B479-DD5815EFB26D}" presName="hierRoot1" presStyleCnt="0">
        <dgm:presLayoutVars>
          <dgm:hierBranch val="init"/>
        </dgm:presLayoutVars>
      </dgm:prSet>
      <dgm:spPr/>
    </dgm:pt>
    <dgm:pt modelId="{987D8978-B95F-4DA2-ACAD-D7647BA542D9}" type="pres">
      <dgm:prSet presAssocID="{DF2D26B8-EB28-47B6-B479-DD5815EFB26D}" presName="rootComposite1" presStyleCnt="0"/>
      <dgm:spPr/>
    </dgm:pt>
    <dgm:pt modelId="{C2912A10-473B-4398-9630-55710026F3E0}" type="pres">
      <dgm:prSet presAssocID="{DF2D26B8-EB28-47B6-B479-DD5815EFB26D}" presName="rootText1" presStyleLbl="node0" presStyleIdx="0" presStyleCnt="1" custLinFactNeighborX="-60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3C50EF-CAB2-45E4-8FEC-E0DEA1B214DA}" type="pres">
      <dgm:prSet presAssocID="{DF2D26B8-EB28-47B6-B479-DD5815EFB26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65D4818-3DDA-4010-8A69-2F137FF7C33A}" type="pres">
      <dgm:prSet presAssocID="{DF2D26B8-EB28-47B6-B479-DD5815EFB26D}" presName="hierChild2" presStyleCnt="0"/>
      <dgm:spPr/>
    </dgm:pt>
    <dgm:pt modelId="{3FAF5182-FE15-4B1A-8ACB-6E8D05C72273}" type="pres">
      <dgm:prSet presAssocID="{3BC9854A-F8DA-434D-B66A-698D18EB59F7}" presName="Name37" presStyleLbl="parChTrans1D2" presStyleIdx="0" presStyleCnt="5"/>
      <dgm:spPr/>
      <dgm:t>
        <a:bodyPr/>
        <a:lstStyle/>
        <a:p>
          <a:endParaRPr lang="en-GB"/>
        </a:p>
      </dgm:t>
    </dgm:pt>
    <dgm:pt modelId="{E73EDEA7-B144-40F2-A3A4-61BAD0682610}" type="pres">
      <dgm:prSet presAssocID="{CF80EE7D-9BFA-49A3-9FFF-5DD1102E1353}" presName="hierRoot2" presStyleCnt="0">
        <dgm:presLayoutVars>
          <dgm:hierBranch val="init"/>
        </dgm:presLayoutVars>
      </dgm:prSet>
      <dgm:spPr/>
    </dgm:pt>
    <dgm:pt modelId="{A247DF98-D422-4B54-8DCE-C0D8EBF5AF91}" type="pres">
      <dgm:prSet presAssocID="{CF80EE7D-9BFA-49A3-9FFF-5DD1102E1353}" presName="rootComposite" presStyleCnt="0"/>
      <dgm:spPr/>
    </dgm:pt>
    <dgm:pt modelId="{90460B2C-A820-41DB-93F0-F01FA129C7CF}" type="pres">
      <dgm:prSet presAssocID="{CF80EE7D-9BFA-49A3-9FFF-5DD1102E135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4781E6A-92DC-42E4-920C-E6F6A64EC21B}" type="pres">
      <dgm:prSet presAssocID="{CF80EE7D-9BFA-49A3-9FFF-5DD1102E1353}" presName="rootConnector" presStyleLbl="node2" presStyleIdx="0" presStyleCnt="5"/>
      <dgm:spPr/>
      <dgm:t>
        <a:bodyPr/>
        <a:lstStyle/>
        <a:p>
          <a:endParaRPr lang="en-GB"/>
        </a:p>
      </dgm:t>
    </dgm:pt>
    <dgm:pt modelId="{3B403AF0-27F3-45AE-930A-8ADF6E83E85F}" type="pres">
      <dgm:prSet presAssocID="{CF80EE7D-9BFA-49A3-9FFF-5DD1102E1353}" presName="hierChild4" presStyleCnt="0"/>
      <dgm:spPr/>
    </dgm:pt>
    <dgm:pt modelId="{B3434024-50C0-43AB-8EE7-ADB2823E979C}" type="pres">
      <dgm:prSet presAssocID="{CF80EE7D-9BFA-49A3-9FFF-5DD1102E1353}" presName="hierChild5" presStyleCnt="0"/>
      <dgm:spPr/>
    </dgm:pt>
    <dgm:pt modelId="{19EE73B2-CC90-45B3-95F1-5E0199DA1B89}" type="pres">
      <dgm:prSet presAssocID="{00ABDA76-F7B2-4633-BA07-3B96C1E4B9D1}" presName="Name37" presStyleLbl="parChTrans1D2" presStyleIdx="1" presStyleCnt="5"/>
      <dgm:spPr/>
      <dgm:t>
        <a:bodyPr/>
        <a:lstStyle/>
        <a:p>
          <a:endParaRPr lang="en-GB"/>
        </a:p>
      </dgm:t>
    </dgm:pt>
    <dgm:pt modelId="{2EED2093-8282-4D78-B7BF-E602C35A85AE}" type="pres">
      <dgm:prSet presAssocID="{B1C4EDFB-7EF7-4736-B96C-8A3E117D2421}" presName="hierRoot2" presStyleCnt="0">
        <dgm:presLayoutVars>
          <dgm:hierBranch val="init"/>
        </dgm:presLayoutVars>
      </dgm:prSet>
      <dgm:spPr/>
    </dgm:pt>
    <dgm:pt modelId="{88C1B685-20CB-4463-B4A5-8E3699DB975E}" type="pres">
      <dgm:prSet presAssocID="{B1C4EDFB-7EF7-4736-B96C-8A3E117D2421}" presName="rootComposite" presStyleCnt="0"/>
      <dgm:spPr/>
    </dgm:pt>
    <dgm:pt modelId="{1F015D42-FBA8-4805-898F-8BF188ECB5DA}" type="pres">
      <dgm:prSet presAssocID="{B1C4EDFB-7EF7-4736-B96C-8A3E117D242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586A60-0BFC-4F83-8C04-98976F4CB2F6}" type="pres">
      <dgm:prSet presAssocID="{B1C4EDFB-7EF7-4736-B96C-8A3E117D2421}" presName="rootConnector" presStyleLbl="node2" presStyleIdx="1" presStyleCnt="5"/>
      <dgm:spPr/>
      <dgm:t>
        <a:bodyPr/>
        <a:lstStyle/>
        <a:p>
          <a:endParaRPr lang="en-GB"/>
        </a:p>
      </dgm:t>
    </dgm:pt>
    <dgm:pt modelId="{806E1B7E-49C3-4B61-87D6-02779334C3F4}" type="pres">
      <dgm:prSet presAssocID="{B1C4EDFB-7EF7-4736-B96C-8A3E117D2421}" presName="hierChild4" presStyleCnt="0"/>
      <dgm:spPr/>
    </dgm:pt>
    <dgm:pt modelId="{C910ECA0-9626-46C3-B045-0981213E4BE5}" type="pres">
      <dgm:prSet presAssocID="{5CCAF63E-2280-4171-B459-C7F6FB07CFA5}" presName="Name37" presStyleLbl="parChTrans1D3" presStyleIdx="0" presStyleCnt="7"/>
      <dgm:spPr/>
      <dgm:t>
        <a:bodyPr/>
        <a:lstStyle/>
        <a:p>
          <a:endParaRPr lang="en-GB"/>
        </a:p>
      </dgm:t>
    </dgm:pt>
    <dgm:pt modelId="{7DD29F08-1E3B-4AA8-9A3F-A6D4BA5853E2}" type="pres">
      <dgm:prSet presAssocID="{AA97B315-26D4-4286-9622-904E31F729F8}" presName="hierRoot2" presStyleCnt="0">
        <dgm:presLayoutVars>
          <dgm:hierBranch val="init"/>
        </dgm:presLayoutVars>
      </dgm:prSet>
      <dgm:spPr/>
    </dgm:pt>
    <dgm:pt modelId="{BA6E7C50-AA4A-46B0-A32A-2CB743BEED91}" type="pres">
      <dgm:prSet presAssocID="{AA97B315-26D4-4286-9622-904E31F729F8}" presName="rootComposite" presStyleCnt="0"/>
      <dgm:spPr/>
    </dgm:pt>
    <dgm:pt modelId="{4537E54E-637B-4E35-B0EC-ADA2F52B4FB9}" type="pres">
      <dgm:prSet presAssocID="{AA97B315-26D4-4286-9622-904E31F729F8}" presName="rootText" presStyleLbl="node3" presStyleIdx="0" presStyleCnt="7" custLinFactX="-43234" custLinFactNeighborX="-100000" custLinFactNeighborY="-1784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1B7800-515F-4F1E-9A59-9C80EDEAC072}" type="pres">
      <dgm:prSet presAssocID="{AA97B315-26D4-4286-9622-904E31F729F8}" presName="rootConnector" presStyleLbl="node3" presStyleIdx="0" presStyleCnt="7"/>
      <dgm:spPr/>
      <dgm:t>
        <a:bodyPr/>
        <a:lstStyle/>
        <a:p>
          <a:endParaRPr lang="en-GB"/>
        </a:p>
      </dgm:t>
    </dgm:pt>
    <dgm:pt modelId="{D73D9574-9435-4563-8870-68B4A018338F}" type="pres">
      <dgm:prSet presAssocID="{AA97B315-26D4-4286-9622-904E31F729F8}" presName="hierChild4" presStyleCnt="0"/>
      <dgm:spPr/>
    </dgm:pt>
    <dgm:pt modelId="{F5F9C887-2DC5-4908-B4E5-D9316A1614E6}" type="pres">
      <dgm:prSet presAssocID="{AA97B315-26D4-4286-9622-904E31F729F8}" presName="hierChild5" presStyleCnt="0"/>
      <dgm:spPr/>
    </dgm:pt>
    <dgm:pt modelId="{CC19DAFC-24F7-43B5-BF5C-B5184CB364DD}" type="pres">
      <dgm:prSet presAssocID="{42C727E4-64F9-4603-9F24-847A1FF2DE7F}" presName="Name37" presStyleLbl="parChTrans1D3" presStyleIdx="1" presStyleCnt="7"/>
      <dgm:spPr/>
      <dgm:t>
        <a:bodyPr/>
        <a:lstStyle/>
        <a:p>
          <a:endParaRPr lang="en-GB"/>
        </a:p>
      </dgm:t>
    </dgm:pt>
    <dgm:pt modelId="{B287E95F-E54D-4E84-BB8C-4C5A349F35AE}" type="pres">
      <dgm:prSet presAssocID="{225CD6A8-D0A0-4E3B-9F55-CC06D7101E75}" presName="hierRoot2" presStyleCnt="0">
        <dgm:presLayoutVars>
          <dgm:hierBranch val="init"/>
        </dgm:presLayoutVars>
      </dgm:prSet>
      <dgm:spPr/>
    </dgm:pt>
    <dgm:pt modelId="{95CEC59B-C2BA-4A72-BE31-1FDD5145EC73}" type="pres">
      <dgm:prSet presAssocID="{225CD6A8-D0A0-4E3B-9F55-CC06D7101E75}" presName="rootComposite" presStyleCnt="0"/>
      <dgm:spPr/>
    </dgm:pt>
    <dgm:pt modelId="{8CB5F32E-5D2E-4CCB-B6C2-A88B0A15C55E}" type="pres">
      <dgm:prSet presAssocID="{225CD6A8-D0A0-4E3B-9F55-CC06D7101E75}" presName="rootText" presStyleLbl="node3" presStyleIdx="1" presStyleCnt="7" custLinFactX="-43234" custLinFactNeighborX="-100000" custLinFactNeighborY="-1784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F0D4BD1-A69C-4F40-8ED3-B9DCC13C7D52}" type="pres">
      <dgm:prSet presAssocID="{225CD6A8-D0A0-4E3B-9F55-CC06D7101E75}" presName="rootConnector" presStyleLbl="node3" presStyleIdx="1" presStyleCnt="7"/>
      <dgm:spPr/>
      <dgm:t>
        <a:bodyPr/>
        <a:lstStyle/>
        <a:p>
          <a:endParaRPr lang="en-GB"/>
        </a:p>
      </dgm:t>
    </dgm:pt>
    <dgm:pt modelId="{42B89960-9729-4934-B3E4-59B31B16942E}" type="pres">
      <dgm:prSet presAssocID="{225CD6A8-D0A0-4E3B-9F55-CC06D7101E75}" presName="hierChild4" presStyleCnt="0"/>
      <dgm:spPr/>
    </dgm:pt>
    <dgm:pt modelId="{F7BD69F5-CE9A-42AF-B823-0E722387D1D1}" type="pres">
      <dgm:prSet presAssocID="{225CD6A8-D0A0-4E3B-9F55-CC06D7101E75}" presName="hierChild5" presStyleCnt="0"/>
      <dgm:spPr/>
    </dgm:pt>
    <dgm:pt modelId="{FF72C761-3A36-4F8F-BB8B-C2D471F93F85}" type="pres">
      <dgm:prSet presAssocID="{B1C4EDFB-7EF7-4736-B96C-8A3E117D2421}" presName="hierChild5" presStyleCnt="0"/>
      <dgm:spPr/>
    </dgm:pt>
    <dgm:pt modelId="{AC18D7A2-EC36-475F-8841-4BBACBD536CF}" type="pres">
      <dgm:prSet presAssocID="{5A197BC0-888F-4A99-849D-C16C11BE814A}" presName="Name37" presStyleLbl="parChTrans1D2" presStyleIdx="2" presStyleCnt="5"/>
      <dgm:spPr/>
      <dgm:t>
        <a:bodyPr/>
        <a:lstStyle/>
        <a:p>
          <a:endParaRPr lang="en-GB"/>
        </a:p>
      </dgm:t>
    </dgm:pt>
    <dgm:pt modelId="{330B967E-8AC8-42EB-93BA-1A39B7F3237C}" type="pres">
      <dgm:prSet presAssocID="{0257D5DB-415C-46D0-804D-C1BE9BE14F3C}" presName="hierRoot2" presStyleCnt="0">
        <dgm:presLayoutVars>
          <dgm:hierBranch val="init"/>
        </dgm:presLayoutVars>
      </dgm:prSet>
      <dgm:spPr/>
    </dgm:pt>
    <dgm:pt modelId="{59E31ECA-6761-4784-98F8-15D92E5CD880}" type="pres">
      <dgm:prSet presAssocID="{0257D5DB-415C-46D0-804D-C1BE9BE14F3C}" presName="rootComposite" presStyleCnt="0"/>
      <dgm:spPr/>
    </dgm:pt>
    <dgm:pt modelId="{C1E7B79B-A9C2-4A3E-A75D-453E03BD6FAD}" type="pres">
      <dgm:prSet presAssocID="{0257D5DB-415C-46D0-804D-C1BE9BE14F3C}" presName="rootText" presStyleLbl="node2" presStyleIdx="2" presStyleCnt="5" custLinFactX="11846" custLinFactNeighborX="100000" custLinFactNeighborY="1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CC45AA-FCEC-433A-8AF3-B466001FBDC6}" type="pres">
      <dgm:prSet presAssocID="{0257D5DB-415C-46D0-804D-C1BE9BE14F3C}" presName="rootConnector" presStyleLbl="node2" presStyleIdx="2" presStyleCnt="5"/>
      <dgm:spPr/>
      <dgm:t>
        <a:bodyPr/>
        <a:lstStyle/>
        <a:p>
          <a:endParaRPr lang="en-GB"/>
        </a:p>
      </dgm:t>
    </dgm:pt>
    <dgm:pt modelId="{4E3ED7F5-217C-44AF-8240-A4CE5F5A38C2}" type="pres">
      <dgm:prSet presAssocID="{0257D5DB-415C-46D0-804D-C1BE9BE14F3C}" presName="hierChild4" presStyleCnt="0"/>
      <dgm:spPr/>
    </dgm:pt>
    <dgm:pt modelId="{72BBC806-7F9B-448B-BA97-BF1BDB930FA1}" type="pres">
      <dgm:prSet presAssocID="{581C34D8-216B-4F24-8C31-3ED49BF9E154}" presName="Name37" presStyleLbl="parChTrans1D3" presStyleIdx="2" presStyleCnt="7"/>
      <dgm:spPr/>
      <dgm:t>
        <a:bodyPr/>
        <a:lstStyle/>
        <a:p>
          <a:endParaRPr lang="en-GB"/>
        </a:p>
      </dgm:t>
    </dgm:pt>
    <dgm:pt modelId="{03AEF42B-240E-42BB-82CC-3B65AE329E10}" type="pres">
      <dgm:prSet presAssocID="{89908FF8-94B2-47AB-AD1F-D41C03166D62}" presName="hierRoot2" presStyleCnt="0">
        <dgm:presLayoutVars>
          <dgm:hierBranch val="init"/>
        </dgm:presLayoutVars>
      </dgm:prSet>
      <dgm:spPr/>
    </dgm:pt>
    <dgm:pt modelId="{34CD272D-EC46-4042-BF1A-41E0A5A81C31}" type="pres">
      <dgm:prSet presAssocID="{89908FF8-94B2-47AB-AD1F-D41C03166D62}" presName="rootComposite" presStyleCnt="0"/>
      <dgm:spPr/>
    </dgm:pt>
    <dgm:pt modelId="{316D2170-069E-408B-8B7B-FFD503BFA7DE}" type="pres">
      <dgm:prSet presAssocID="{89908FF8-94B2-47AB-AD1F-D41C03166D62}" presName="rootText" presStyleLbl="node3" presStyleIdx="2" presStyleCnt="7" custLinFactNeighborX="-35500" custLinFactNeighborY="-7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DE312E-8503-4A1D-968B-595499729C8C}" type="pres">
      <dgm:prSet presAssocID="{89908FF8-94B2-47AB-AD1F-D41C03166D62}" presName="rootConnector" presStyleLbl="node3" presStyleIdx="2" presStyleCnt="7"/>
      <dgm:spPr/>
      <dgm:t>
        <a:bodyPr/>
        <a:lstStyle/>
        <a:p>
          <a:endParaRPr lang="en-GB"/>
        </a:p>
      </dgm:t>
    </dgm:pt>
    <dgm:pt modelId="{F72B41A2-D71F-4C48-82FB-C831D61B403B}" type="pres">
      <dgm:prSet presAssocID="{89908FF8-94B2-47AB-AD1F-D41C03166D62}" presName="hierChild4" presStyleCnt="0"/>
      <dgm:spPr/>
    </dgm:pt>
    <dgm:pt modelId="{B6F0C34F-63AD-46A5-9337-CF6CA928C4E3}" type="pres">
      <dgm:prSet presAssocID="{89908FF8-94B2-47AB-AD1F-D41C03166D62}" presName="hierChild5" presStyleCnt="0"/>
      <dgm:spPr/>
    </dgm:pt>
    <dgm:pt modelId="{F0238642-F9ED-43B7-AA76-0DB5705C2043}" type="pres">
      <dgm:prSet presAssocID="{B4563129-3BA7-4619-B356-0F9AAE2A362D}" presName="Name37" presStyleLbl="parChTrans1D3" presStyleIdx="3" presStyleCnt="7"/>
      <dgm:spPr/>
      <dgm:t>
        <a:bodyPr/>
        <a:lstStyle/>
        <a:p>
          <a:endParaRPr lang="en-GB"/>
        </a:p>
      </dgm:t>
    </dgm:pt>
    <dgm:pt modelId="{B5420FCD-431D-413D-AEC3-3366F54AB054}" type="pres">
      <dgm:prSet presAssocID="{A11B54BE-BA60-4057-842E-6AE7071665D0}" presName="hierRoot2" presStyleCnt="0">
        <dgm:presLayoutVars>
          <dgm:hierBranch val="init"/>
        </dgm:presLayoutVars>
      </dgm:prSet>
      <dgm:spPr/>
    </dgm:pt>
    <dgm:pt modelId="{714C2F5C-D22C-49B7-8F6F-303571EB5D5F}" type="pres">
      <dgm:prSet presAssocID="{A11B54BE-BA60-4057-842E-6AE7071665D0}" presName="rootComposite" presStyleCnt="0"/>
      <dgm:spPr/>
    </dgm:pt>
    <dgm:pt modelId="{46F26244-2934-45D3-9772-560271494E1D}" type="pres">
      <dgm:prSet presAssocID="{A11B54BE-BA60-4057-842E-6AE7071665D0}" presName="rootText" presStyleLbl="node3" presStyleIdx="3" presStyleCnt="7" custLinFactNeighborX="-35500" custLinFactNeighborY="-7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2437CC-341F-4582-BBD8-700FF70974E9}" type="pres">
      <dgm:prSet presAssocID="{A11B54BE-BA60-4057-842E-6AE7071665D0}" presName="rootConnector" presStyleLbl="node3" presStyleIdx="3" presStyleCnt="7"/>
      <dgm:spPr/>
      <dgm:t>
        <a:bodyPr/>
        <a:lstStyle/>
        <a:p>
          <a:endParaRPr lang="en-GB"/>
        </a:p>
      </dgm:t>
    </dgm:pt>
    <dgm:pt modelId="{61BFBCF7-9D69-4B14-B3F9-05A21C8CC642}" type="pres">
      <dgm:prSet presAssocID="{A11B54BE-BA60-4057-842E-6AE7071665D0}" presName="hierChild4" presStyleCnt="0"/>
      <dgm:spPr/>
    </dgm:pt>
    <dgm:pt modelId="{C5146637-EA7D-44C1-95F6-B809439280C0}" type="pres">
      <dgm:prSet presAssocID="{A11B54BE-BA60-4057-842E-6AE7071665D0}" presName="hierChild5" presStyleCnt="0"/>
      <dgm:spPr/>
    </dgm:pt>
    <dgm:pt modelId="{44182065-FFD9-4F6C-8122-8B3660E24DAF}" type="pres">
      <dgm:prSet presAssocID="{022321DA-B94B-45BA-95B7-B242FA0A0201}" presName="Name37" presStyleLbl="parChTrans1D3" presStyleIdx="4" presStyleCnt="7"/>
      <dgm:spPr/>
      <dgm:t>
        <a:bodyPr/>
        <a:lstStyle/>
        <a:p>
          <a:endParaRPr lang="en-GB"/>
        </a:p>
      </dgm:t>
    </dgm:pt>
    <dgm:pt modelId="{79F51437-C3D6-4CE7-902C-25520FE9B3B3}" type="pres">
      <dgm:prSet presAssocID="{3558DE6F-6D17-4C2F-BEEE-1F488B4BDBD1}" presName="hierRoot2" presStyleCnt="0">
        <dgm:presLayoutVars>
          <dgm:hierBranch val="init"/>
        </dgm:presLayoutVars>
      </dgm:prSet>
      <dgm:spPr/>
    </dgm:pt>
    <dgm:pt modelId="{3F07D520-FCA6-4F06-9EA9-95ADDFEACAB5}" type="pres">
      <dgm:prSet presAssocID="{3558DE6F-6D17-4C2F-BEEE-1F488B4BDBD1}" presName="rootComposite" presStyleCnt="0"/>
      <dgm:spPr/>
    </dgm:pt>
    <dgm:pt modelId="{02482286-B0E5-42B3-ADA8-E077A1B8BE93}" type="pres">
      <dgm:prSet presAssocID="{3558DE6F-6D17-4C2F-BEEE-1F488B4BDBD1}" presName="rootText" presStyleLbl="node3" presStyleIdx="4" presStyleCnt="7" custLinFactNeighborX="-35500" custLinFactNeighborY="-7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7FE066-717F-4C86-9460-A28CE1ED24DA}" type="pres">
      <dgm:prSet presAssocID="{3558DE6F-6D17-4C2F-BEEE-1F488B4BDBD1}" presName="rootConnector" presStyleLbl="node3" presStyleIdx="4" presStyleCnt="7"/>
      <dgm:spPr/>
      <dgm:t>
        <a:bodyPr/>
        <a:lstStyle/>
        <a:p>
          <a:endParaRPr lang="en-GB"/>
        </a:p>
      </dgm:t>
    </dgm:pt>
    <dgm:pt modelId="{DB5B8796-19C4-41E8-858D-DB7558A05308}" type="pres">
      <dgm:prSet presAssocID="{3558DE6F-6D17-4C2F-BEEE-1F488B4BDBD1}" presName="hierChild4" presStyleCnt="0"/>
      <dgm:spPr/>
    </dgm:pt>
    <dgm:pt modelId="{EC31FEB5-2962-4EFD-BC36-D45DC5B60E22}" type="pres">
      <dgm:prSet presAssocID="{3558DE6F-6D17-4C2F-BEEE-1F488B4BDBD1}" presName="hierChild5" presStyleCnt="0"/>
      <dgm:spPr/>
    </dgm:pt>
    <dgm:pt modelId="{650678D1-9941-4F88-85A8-EB28F2762932}" type="pres">
      <dgm:prSet presAssocID="{0257D5DB-415C-46D0-804D-C1BE9BE14F3C}" presName="hierChild5" presStyleCnt="0"/>
      <dgm:spPr/>
    </dgm:pt>
    <dgm:pt modelId="{06367B0B-940A-464A-94DD-58FED02DD191}" type="pres">
      <dgm:prSet presAssocID="{288416B5-F2A4-4336-A116-7E020EA587F3}" presName="Name37" presStyleLbl="parChTrans1D2" presStyleIdx="3" presStyleCnt="5"/>
      <dgm:spPr/>
      <dgm:t>
        <a:bodyPr/>
        <a:lstStyle/>
        <a:p>
          <a:endParaRPr lang="en-GB"/>
        </a:p>
      </dgm:t>
    </dgm:pt>
    <dgm:pt modelId="{5D9642E9-C50A-42D0-A747-3EB70D44E4AF}" type="pres">
      <dgm:prSet presAssocID="{161071DE-4657-43CF-A75C-BBB596C7BA6C}" presName="hierRoot2" presStyleCnt="0">
        <dgm:presLayoutVars>
          <dgm:hierBranch val="init"/>
        </dgm:presLayoutVars>
      </dgm:prSet>
      <dgm:spPr/>
    </dgm:pt>
    <dgm:pt modelId="{E80B6C85-3064-4E8D-8415-AFE9E2A00769}" type="pres">
      <dgm:prSet presAssocID="{161071DE-4657-43CF-A75C-BBB596C7BA6C}" presName="rootComposite" presStyleCnt="0"/>
      <dgm:spPr/>
    </dgm:pt>
    <dgm:pt modelId="{096B23BC-C22F-4ECA-899A-B8A2358258F4}" type="pres">
      <dgm:prSet presAssocID="{161071DE-4657-43CF-A75C-BBB596C7BA6C}" presName="rootText" presStyleLbl="node2" presStyleIdx="3" presStyleCnt="5" custLinFactX="-26181" custLinFactNeighborX="-100000" custLinFactNeighborY="1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D1F397-36D1-4C16-82F1-32E51FF50DF7}" type="pres">
      <dgm:prSet presAssocID="{161071DE-4657-43CF-A75C-BBB596C7BA6C}" presName="rootConnector" presStyleLbl="node2" presStyleIdx="3" presStyleCnt="5"/>
      <dgm:spPr/>
      <dgm:t>
        <a:bodyPr/>
        <a:lstStyle/>
        <a:p>
          <a:endParaRPr lang="en-GB"/>
        </a:p>
      </dgm:t>
    </dgm:pt>
    <dgm:pt modelId="{533D685C-E0F9-4A6D-902F-D2658F998931}" type="pres">
      <dgm:prSet presAssocID="{161071DE-4657-43CF-A75C-BBB596C7BA6C}" presName="hierChild4" presStyleCnt="0"/>
      <dgm:spPr/>
    </dgm:pt>
    <dgm:pt modelId="{B719F8F8-0C38-4783-9800-0686186F30AD}" type="pres">
      <dgm:prSet presAssocID="{161071DE-4657-43CF-A75C-BBB596C7BA6C}" presName="hierChild5" presStyleCnt="0"/>
      <dgm:spPr/>
    </dgm:pt>
    <dgm:pt modelId="{E131C9E1-7811-4CE8-85E3-EFC8ED38968D}" type="pres">
      <dgm:prSet presAssocID="{E511FD2F-035B-4B8B-8E72-AFF18549713D}" presName="Name37" presStyleLbl="parChTrans1D2" presStyleIdx="4" presStyleCnt="5"/>
      <dgm:spPr/>
      <dgm:t>
        <a:bodyPr/>
        <a:lstStyle/>
        <a:p>
          <a:endParaRPr lang="en-GB"/>
        </a:p>
      </dgm:t>
    </dgm:pt>
    <dgm:pt modelId="{D2D28820-1A26-48AE-B97D-F917C91B4166}" type="pres">
      <dgm:prSet presAssocID="{AB6552D3-F811-403F-BCA1-B517E62EF5F5}" presName="hierRoot2" presStyleCnt="0">
        <dgm:presLayoutVars>
          <dgm:hierBranch val="init"/>
        </dgm:presLayoutVars>
      </dgm:prSet>
      <dgm:spPr/>
    </dgm:pt>
    <dgm:pt modelId="{04A9161D-B086-4AC8-9EFC-35EA979D9C3A}" type="pres">
      <dgm:prSet presAssocID="{AB6552D3-F811-403F-BCA1-B517E62EF5F5}" presName="rootComposite" presStyleCnt="0"/>
      <dgm:spPr/>
    </dgm:pt>
    <dgm:pt modelId="{93766AA4-82FD-4E66-98D3-BCED60458892}" type="pres">
      <dgm:prSet presAssocID="{AB6552D3-F811-403F-BCA1-B517E62EF5F5}" presName="rootText" presStyleLbl="node2" presStyleIdx="4" presStyleCnt="5" custLinFactNeighborX="-896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3938FF-4E84-4F35-BCE5-EF17ED470746}" type="pres">
      <dgm:prSet presAssocID="{AB6552D3-F811-403F-BCA1-B517E62EF5F5}" presName="rootConnector" presStyleLbl="node2" presStyleIdx="4" presStyleCnt="5"/>
      <dgm:spPr/>
      <dgm:t>
        <a:bodyPr/>
        <a:lstStyle/>
        <a:p>
          <a:endParaRPr lang="en-GB"/>
        </a:p>
      </dgm:t>
    </dgm:pt>
    <dgm:pt modelId="{9F34C8B2-CA3C-459D-B7DE-25D8C1D28DF7}" type="pres">
      <dgm:prSet presAssocID="{AB6552D3-F811-403F-BCA1-B517E62EF5F5}" presName="hierChild4" presStyleCnt="0"/>
      <dgm:spPr/>
    </dgm:pt>
    <dgm:pt modelId="{E460A820-41AD-458A-BA5A-94EACE7CD49D}" type="pres">
      <dgm:prSet presAssocID="{74B6958A-65E3-4881-895B-EAF83C897C08}" presName="Name37" presStyleLbl="parChTrans1D3" presStyleIdx="5" presStyleCnt="7"/>
      <dgm:spPr/>
      <dgm:t>
        <a:bodyPr/>
        <a:lstStyle/>
        <a:p>
          <a:endParaRPr lang="en-GB"/>
        </a:p>
      </dgm:t>
    </dgm:pt>
    <dgm:pt modelId="{06EE8E1D-688E-4709-80D7-CFDBA1B56858}" type="pres">
      <dgm:prSet presAssocID="{0DF29A6A-28E8-4551-94DA-5E610247017F}" presName="hierRoot2" presStyleCnt="0">
        <dgm:presLayoutVars>
          <dgm:hierBranch val="init"/>
        </dgm:presLayoutVars>
      </dgm:prSet>
      <dgm:spPr/>
    </dgm:pt>
    <dgm:pt modelId="{E1CA4AA7-16D5-499B-A28A-50B7D355EC8C}" type="pres">
      <dgm:prSet presAssocID="{0DF29A6A-28E8-4551-94DA-5E610247017F}" presName="rootComposite" presStyleCnt="0"/>
      <dgm:spPr/>
    </dgm:pt>
    <dgm:pt modelId="{F16B706C-944C-44A7-B3C5-DC9F2D04C0F3}" type="pres">
      <dgm:prSet presAssocID="{0DF29A6A-28E8-4551-94DA-5E610247017F}" presName="rootText" presStyleLbl="node3" presStyleIdx="5" presStyleCnt="7" custLinFactX="-29890" custLinFactNeighborX="-100000" custLinFactNeighborY="-7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902AF8-1D5A-4082-8DB8-F68189EF1A84}" type="pres">
      <dgm:prSet presAssocID="{0DF29A6A-28E8-4551-94DA-5E610247017F}" presName="rootConnector" presStyleLbl="node3" presStyleIdx="5" presStyleCnt="7"/>
      <dgm:spPr/>
      <dgm:t>
        <a:bodyPr/>
        <a:lstStyle/>
        <a:p>
          <a:endParaRPr lang="en-GB"/>
        </a:p>
      </dgm:t>
    </dgm:pt>
    <dgm:pt modelId="{4C7FA5DE-254D-4270-B680-3CBA23CB862A}" type="pres">
      <dgm:prSet presAssocID="{0DF29A6A-28E8-4551-94DA-5E610247017F}" presName="hierChild4" presStyleCnt="0"/>
      <dgm:spPr/>
    </dgm:pt>
    <dgm:pt modelId="{56416933-C59B-4ABD-BAC9-87D5AF404E42}" type="pres">
      <dgm:prSet presAssocID="{0DF29A6A-28E8-4551-94DA-5E610247017F}" presName="hierChild5" presStyleCnt="0"/>
      <dgm:spPr/>
    </dgm:pt>
    <dgm:pt modelId="{7D325FF7-F1B6-4399-9537-9C17BF946960}" type="pres">
      <dgm:prSet presAssocID="{EC020B2F-26DF-4A23-9324-878C10FA63B5}" presName="Name37" presStyleLbl="parChTrans1D3" presStyleIdx="6" presStyleCnt="7"/>
      <dgm:spPr/>
      <dgm:t>
        <a:bodyPr/>
        <a:lstStyle/>
        <a:p>
          <a:endParaRPr lang="en-GB"/>
        </a:p>
      </dgm:t>
    </dgm:pt>
    <dgm:pt modelId="{EB9A21C0-0757-4838-9693-04D186F15A54}" type="pres">
      <dgm:prSet presAssocID="{F382AF71-DAA8-48D0-903F-98BDD473CE6C}" presName="hierRoot2" presStyleCnt="0">
        <dgm:presLayoutVars>
          <dgm:hierBranch val="init"/>
        </dgm:presLayoutVars>
      </dgm:prSet>
      <dgm:spPr/>
    </dgm:pt>
    <dgm:pt modelId="{7313FFF7-F264-47B4-8425-DC8F7FF9C38D}" type="pres">
      <dgm:prSet presAssocID="{F382AF71-DAA8-48D0-903F-98BDD473CE6C}" presName="rootComposite" presStyleCnt="0"/>
      <dgm:spPr/>
    </dgm:pt>
    <dgm:pt modelId="{56718409-A3F3-4C35-9A96-294C2FE2EFCD}" type="pres">
      <dgm:prSet presAssocID="{F382AF71-DAA8-48D0-903F-98BDD473CE6C}" presName="rootText" presStyleLbl="node3" presStyleIdx="6" presStyleCnt="7" custLinFactX="-29890" custLinFactNeighborX="-100000" custLinFactNeighborY="-7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1F9263-E495-4E0D-A846-5CA161274F09}" type="pres">
      <dgm:prSet presAssocID="{F382AF71-DAA8-48D0-903F-98BDD473CE6C}" presName="rootConnector" presStyleLbl="node3" presStyleIdx="6" presStyleCnt="7"/>
      <dgm:spPr/>
      <dgm:t>
        <a:bodyPr/>
        <a:lstStyle/>
        <a:p>
          <a:endParaRPr lang="en-GB"/>
        </a:p>
      </dgm:t>
    </dgm:pt>
    <dgm:pt modelId="{4313B20C-11F0-4475-A343-55292A7A6FB9}" type="pres">
      <dgm:prSet presAssocID="{F382AF71-DAA8-48D0-903F-98BDD473CE6C}" presName="hierChild4" presStyleCnt="0"/>
      <dgm:spPr/>
    </dgm:pt>
    <dgm:pt modelId="{5375A91A-6C50-4916-9D7B-64730C3780E3}" type="pres">
      <dgm:prSet presAssocID="{F382AF71-DAA8-48D0-903F-98BDD473CE6C}" presName="hierChild5" presStyleCnt="0"/>
      <dgm:spPr/>
    </dgm:pt>
    <dgm:pt modelId="{6672D514-B0AF-4391-A635-10703C9A8C8F}" type="pres">
      <dgm:prSet presAssocID="{AB6552D3-F811-403F-BCA1-B517E62EF5F5}" presName="hierChild5" presStyleCnt="0"/>
      <dgm:spPr/>
    </dgm:pt>
    <dgm:pt modelId="{498D161B-117D-448E-80C9-86B350A788AC}" type="pres">
      <dgm:prSet presAssocID="{DF2D26B8-EB28-47B6-B479-DD5815EFB26D}" presName="hierChild3" presStyleCnt="0"/>
      <dgm:spPr/>
    </dgm:pt>
  </dgm:ptLst>
  <dgm:cxnLst>
    <dgm:cxn modelId="{2DE7E7D1-D9BD-449C-9FBE-49713B3605A4}" type="presOf" srcId="{5A197BC0-888F-4A99-849D-C16C11BE814A}" destId="{AC18D7A2-EC36-475F-8841-4BBACBD536CF}" srcOrd="0" destOrd="0" presId="urn:microsoft.com/office/officeart/2005/8/layout/orgChart1"/>
    <dgm:cxn modelId="{DC275635-409D-4F2B-B64A-68C8A840A615}" type="presOf" srcId="{CF80EE7D-9BFA-49A3-9FFF-5DD1102E1353}" destId="{E4781E6A-92DC-42E4-920C-E6F6A64EC21B}" srcOrd="1" destOrd="0" presId="urn:microsoft.com/office/officeart/2005/8/layout/orgChart1"/>
    <dgm:cxn modelId="{A3D26925-B173-47FB-8A78-FBDFB631D340}" type="presOf" srcId="{3BC9854A-F8DA-434D-B66A-698D18EB59F7}" destId="{3FAF5182-FE15-4B1A-8ACB-6E8D05C72273}" srcOrd="0" destOrd="0" presId="urn:microsoft.com/office/officeart/2005/8/layout/orgChart1"/>
    <dgm:cxn modelId="{EEADA9B3-F7AB-4D6F-B840-7CB09C211774}" type="presOf" srcId="{1F8D21C8-339C-4810-AAB1-E7B931C86936}" destId="{807270DE-854D-440B-A06E-767CB14BEBF3}" srcOrd="0" destOrd="0" presId="urn:microsoft.com/office/officeart/2005/8/layout/orgChart1"/>
    <dgm:cxn modelId="{0CCCB254-346B-45BA-8D30-510152CF84A5}" type="presOf" srcId="{B4563129-3BA7-4619-B356-0F9AAE2A362D}" destId="{F0238642-F9ED-43B7-AA76-0DB5705C2043}" srcOrd="0" destOrd="0" presId="urn:microsoft.com/office/officeart/2005/8/layout/orgChart1"/>
    <dgm:cxn modelId="{01F71A3E-21CD-4E6B-853C-093A12A36CEA}" type="presOf" srcId="{AA97B315-26D4-4286-9622-904E31F729F8}" destId="{A51B7800-515F-4F1E-9A59-9C80EDEAC072}" srcOrd="1" destOrd="0" presId="urn:microsoft.com/office/officeart/2005/8/layout/orgChart1"/>
    <dgm:cxn modelId="{A9588B19-E88E-4DEA-A438-C7D19387635C}" type="presOf" srcId="{00ABDA76-F7B2-4633-BA07-3B96C1E4B9D1}" destId="{19EE73B2-CC90-45B3-95F1-5E0199DA1B89}" srcOrd="0" destOrd="0" presId="urn:microsoft.com/office/officeart/2005/8/layout/orgChart1"/>
    <dgm:cxn modelId="{A13464CD-414C-4602-A52A-7DB085D3FAA7}" type="presOf" srcId="{AB6552D3-F811-403F-BCA1-B517E62EF5F5}" destId="{C43938FF-4E84-4F35-BCE5-EF17ED470746}" srcOrd="1" destOrd="0" presId="urn:microsoft.com/office/officeart/2005/8/layout/orgChart1"/>
    <dgm:cxn modelId="{195FEA15-F726-4FC1-B204-8269F29B4D64}" type="presOf" srcId="{42C727E4-64F9-4603-9F24-847A1FF2DE7F}" destId="{CC19DAFC-24F7-43B5-BF5C-B5184CB364DD}" srcOrd="0" destOrd="0" presId="urn:microsoft.com/office/officeart/2005/8/layout/orgChart1"/>
    <dgm:cxn modelId="{D9006F73-9FDE-4420-B211-3ED1793A9A5D}" srcId="{B1C4EDFB-7EF7-4736-B96C-8A3E117D2421}" destId="{AA97B315-26D4-4286-9622-904E31F729F8}" srcOrd="0" destOrd="0" parTransId="{5CCAF63E-2280-4171-B459-C7F6FB07CFA5}" sibTransId="{75B276D3-D9A7-4E57-8399-441670466977}"/>
    <dgm:cxn modelId="{7632516A-85A1-43D9-8E4C-7FD069FC44E8}" type="presOf" srcId="{A11B54BE-BA60-4057-842E-6AE7071665D0}" destId="{542437CC-341F-4582-BBD8-700FF70974E9}" srcOrd="1" destOrd="0" presId="urn:microsoft.com/office/officeart/2005/8/layout/orgChart1"/>
    <dgm:cxn modelId="{7E061DE8-BAB3-48FE-8C4A-46D7105CF7E6}" type="presOf" srcId="{288416B5-F2A4-4336-A116-7E020EA587F3}" destId="{06367B0B-940A-464A-94DD-58FED02DD191}" srcOrd="0" destOrd="0" presId="urn:microsoft.com/office/officeart/2005/8/layout/orgChart1"/>
    <dgm:cxn modelId="{823DD9A2-9804-41DF-AF5A-65CFA9918403}" srcId="{DF2D26B8-EB28-47B6-B479-DD5815EFB26D}" destId="{AB6552D3-F811-403F-BCA1-B517E62EF5F5}" srcOrd="4" destOrd="0" parTransId="{E511FD2F-035B-4B8B-8E72-AFF18549713D}" sibTransId="{12ADA7EC-5A66-4486-854F-3479AD7C4050}"/>
    <dgm:cxn modelId="{0B1CB73D-35C6-440F-BFDF-12DD310AE678}" type="presOf" srcId="{74B6958A-65E3-4881-895B-EAF83C897C08}" destId="{E460A820-41AD-458A-BA5A-94EACE7CD49D}" srcOrd="0" destOrd="0" presId="urn:microsoft.com/office/officeart/2005/8/layout/orgChart1"/>
    <dgm:cxn modelId="{6A72D319-5C76-46AC-8906-2DAE0AD7C26C}" type="presOf" srcId="{581C34D8-216B-4F24-8C31-3ED49BF9E154}" destId="{72BBC806-7F9B-448B-BA97-BF1BDB930FA1}" srcOrd="0" destOrd="0" presId="urn:microsoft.com/office/officeart/2005/8/layout/orgChart1"/>
    <dgm:cxn modelId="{23F7370F-333F-4C4E-B20B-869201789083}" type="presOf" srcId="{225CD6A8-D0A0-4E3B-9F55-CC06D7101E75}" destId="{5F0D4BD1-A69C-4F40-8ED3-B9DCC13C7D52}" srcOrd="1" destOrd="0" presId="urn:microsoft.com/office/officeart/2005/8/layout/orgChart1"/>
    <dgm:cxn modelId="{AED09D27-CD38-48E7-AC75-1061B5A6DE0B}" type="presOf" srcId="{F382AF71-DAA8-48D0-903F-98BDD473CE6C}" destId="{231F9263-E495-4E0D-A846-5CA161274F09}" srcOrd="1" destOrd="0" presId="urn:microsoft.com/office/officeart/2005/8/layout/orgChart1"/>
    <dgm:cxn modelId="{C84E060A-7B79-4ACC-BFEB-6474106D4154}" type="presOf" srcId="{DF2D26B8-EB28-47B6-B479-DD5815EFB26D}" destId="{553C50EF-CAB2-45E4-8FEC-E0DEA1B214DA}" srcOrd="1" destOrd="0" presId="urn:microsoft.com/office/officeart/2005/8/layout/orgChart1"/>
    <dgm:cxn modelId="{0DAEA4A6-E116-42E4-8284-34C88CC05312}" type="presOf" srcId="{225CD6A8-D0A0-4E3B-9F55-CC06D7101E75}" destId="{8CB5F32E-5D2E-4CCB-B6C2-A88B0A15C55E}" srcOrd="0" destOrd="0" presId="urn:microsoft.com/office/officeart/2005/8/layout/orgChart1"/>
    <dgm:cxn modelId="{31521F1B-E3E0-4245-B4F1-DFF6CAA28080}" srcId="{0257D5DB-415C-46D0-804D-C1BE9BE14F3C}" destId="{89908FF8-94B2-47AB-AD1F-D41C03166D62}" srcOrd="0" destOrd="0" parTransId="{581C34D8-216B-4F24-8C31-3ED49BF9E154}" sibTransId="{01F771A1-DA49-40B0-9A02-E30DA70A33AF}"/>
    <dgm:cxn modelId="{34D3CCE9-255E-4B6D-9506-B66052151C5C}" type="presOf" srcId="{A11B54BE-BA60-4057-842E-6AE7071665D0}" destId="{46F26244-2934-45D3-9772-560271494E1D}" srcOrd="0" destOrd="0" presId="urn:microsoft.com/office/officeart/2005/8/layout/orgChart1"/>
    <dgm:cxn modelId="{59C629B7-AF18-4D6E-B03A-815F6CA5D4BC}" type="presOf" srcId="{EC020B2F-26DF-4A23-9324-878C10FA63B5}" destId="{7D325FF7-F1B6-4399-9537-9C17BF946960}" srcOrd="0" destOrd="0" presId="urn:microsoft.com/office/officeart/2005/8/layout/orgChart1"/>
    <dgm:cxn modelId="{9A2712BC-A776-4A49-B0BF-4D2D8900AAD3}" type="presOf" srcId="{0DF29A6A-28E8-4551-94DA-5E610247017F}" destId="{4B902AF8-1D5A-4082-8DB8-F68189EF1A84}" srcOrd="1" destOrd="0" presId="urn:microsoft.com/office/officeart/2005/8/layout/orgChart1"/>
    <dgm:cxn modelId="{802EDD29-71DF-4A2C-B036-E0E608A29BC9}" type="presOf" srcId="{161071DE-4657-43CF-A75C-BBB596C7BA6C}" destId="{096B23BC-C22F-4ECA-899A-B8A2358258F4}" srcOrd="0" destOrd="0" presId="urn:microsoft.com/office/officeart/2005/8/layout/orgChart1"/>
    <dgm:cxn modelId="{7ED50199-1BC7-449D-A02D-8CCE58E199F3}" type="presOf" srcId="{DF2D26B8-EB28-47B6-B479-DD5815EFB26D}" destId="{C2912A10-473B-4398-9630-55710026F3E0}" srcOrd="0" destOrd="0" presId="urn:microsoft.com/office/officeart/2005/8/layout/orgChart1"/>
    <dgm:cxn modelId="{C1F800BC-85DA-4856-A7CA-2632EB47E963}" type="presOf" srcId="{B1C4EDFB-7EF7-4736-B96C-8A3E117D2421}" destId="{F3586A60-0BFC-4F83-8C04-98976F4CB2F6}" srcOrd="1" destOrd="0" presId="urn:microsoft.com/office/officeart/2005/8/layout/orgChart1"/>
    <dgm:cxn modelId="{68BAA7F1-E677-4C2B-9E65-2467A24085BA}" type="presOf" srcId="{89908FF8-94B2-47AB-AD1F-D41C03166D62}" destId="{316D2170-069E-408B-8B7B-FFD503BFA7DE}" srcOrd="0" destOrd="0" presId="urn:microsoft.com/office/officeart/2005/8/layout/orgChart1"/>
    <dgm:cxn modelId="{FE48BC6E-4001-4A52-ACDB-149119304F82}" type="presOf" srcId="{89908FF8-94B2-47AB-AD1F-D41C03166D62}" destId="{C9DE312E-8503-4A1D-968B-595499729C8C}" srcOrd="1" destOrd="0" presId="urn:microsoft.com/office/officeart/2005/8/layout/orgChart1"/>
    <dgm:cxn modelId="{B6ACC00F-4E16-43A8-95F8-67AFF5560600}" srcId="{AB6552D3-F811-403F-BCA1-B517E62EF5F5}" destId="{0DF29A6A-28E8-4551-94DA-5E610247017F}" srcOrd="0" destOrd="0" parTransId="{74B6958A-65E3-4881-895B-EAF83C897C08}" sibTransId="{366B3F7F-CC03-49E8-AC78-931B804635BB}"/>
    <dgm:cxn modelId="{57613CAA-8991-4FB6-B134-CA38CA4DDAE4}" srcId="{0257D5DB-415C-46D0-804D-C1BE9BE14F3C}" destId="{A11B54BE-BA60-4057-842E-6AE7071665D0}" srcOrd="1" destOrd="0" parTransId="{B4563129-3BA7-4619-B356-0F9AAE2A362D}" sibTransId="{AD06F241-2C99-4619-94B3-67B2A28A5EE2}"/>
    <dgm:cxn modelId="{94566AEB-FAD4-4395-B4BD-141945602694}" srcId="{DF2D26B8-EB28-47B6-B479-DD5815EFB26D}" destId="{CF80EE7D-9BFA-49A3-9FFF-5DD1102E1353}" srcOrd="0" destOrd="0" parTransId="{3BC9854A-F8DA-434D-B66A-698D18EB59F7}" sibTransId="{9202CB14-90C3-4F29-9A71-F7FEE84E4BDD}"/>
    <dgm:cxn modelId="{4EE915D9-C448-48FA-86F4-B073584D8120}" srcId="{B1C4EDFB-7EF7-4736-B96C-8A3E117D2421}" destId="{225CD6A8-D0A0-4E3B-9F55-CC06D7101E75}" srcOrd="1" destOrd="0" parTransId="{42C727E4-64F9-4603-9F24-847A1FF2DE7F}" sibTransId="{E99D9568-111A-49E2-A506-E63771341B82}"/>
    <dgm:cxn modelId="{AE50D0D4-CE1F-43C3-8A83-BD3FF37D5C3C}" type="presOf" srcId="{CF80EE7D-9BFA-49A3-9FFF-5DD1102E1353}" destId="{90460B2C-A820-41DB-93F0-F01FA129C7CF}" srcOrd="0" destOrd="0" presId="urn:microsoft.com/office/officeart/2005/8/layout/orgChart1"/>
    <dgm:cxn modelId="{BE3B700C-EDAC-4DB3-AF6F-90A5F6D23709}" type="presOf" srcId="{E511FD2F-035B-4B8B-8E72-AFF18549713D}" destId="{E131C9E1-7811-4CE8-85E3-EFC8ED38968D}" srcOrd="0" destOrd="0" presId="urn:microsoft.com/office/officeart/2005/8/layout/orgChart1"/>
    <dgm:cxn modelId="{5EA70FFD-9374-4A2C-A2DE-FE25E07172A4}" srcId="{0257D5DB-415C-46D0-804D-C1BE9BE14F3C}" destId="{3558DE6F-6D17-4C2F-BEEE-1F488B4BDBD1}" srcOrd="2" destOrd="0" parTransId="{022321DA-B94B-45BA-95B7-B242FA0A0201}" sibTransId="{453EA1E8-F205-4F4A-AD45-A7E15B5D2676}"/>
    <dgm:cxn modelId="{1D0EA3E0-F0DD-4088-BFCF-70B9C20AE2D4}" type="presOf" srcId="{AA97B315-26D4-4286-9622-904E31F729F8}" destId="{4537E54E-637B-4E35-B0EC-ADA2F52B4FB9}" srcOrd="0" destOrd="0" presId="urn:microsoft.com/office/officeart/2005/8/layout/orgChart1"/>
    <dgm:cxn modelId="{E5A84926-BA16-4974-82B2-47C9AD0CD395}" srcId="{DF2D26B8-EB28-47B6-B479-DD5815EFB26D}" destId="{161071DE-4657-43CF-A75C-BBB596C7BA6C}" srcOrd="3" destOrd="0" parTransId="{288416B5-F2A4-4336-A116-7E020EA587F3}" sibTransId="{CA78174C-4247-4598-93BC-FC48CA42D1EE}"/>
    <dgm:cxn modelId="{39B5D080-E203-4A2C-AE52-F16D4C9137CC}" type="presOf" srcId="{F382AF71-DAA8-48D0-903F-98BDD473CE6C}" destId="{56718409-A3F3-4C35-9A96-294C2FE2EFCD}" srcOrd="0" destOrd="0" presId="urn:microsoft.com/office/officeart/2005/8/layout/orgChart1"/>
    <dgm:cxn modelId="{9615D701-5DD3-42AC-AC07-44FDC31CF0EC}" type="presOf" srcId="{161071DE-4657-43CF-A75C-BBB596C7BA6C}" destId="{D3D1F397-36D1-4C16-82F1-32E51FF50DF7}" srcOrd="1" destOrd="0" presId="urn:microsoft.com/office/officeart/2005/8/layout/orgChart1"/>
    <dgm:cxn modelId="{FACB9B56-EB2F-47ED-AE01-CCE64A54CFF2}" type="presOf" srcId="{3558DE6F-6D17-4C2F-BEEE-1F488B4BDBD1}" destId="{02482286-B0E5-42B3-ADA8-E077A1B8BE93}" srcOrd="0" destOrd="0" presId="urn:microsoft.com/office/officeart/2005/8/layout/orgChart1"/>
    <dgm:cxn modelId="{35E4B65F-3206-4E7B-9377-A74E81EB85A0}" type="presOf" srcId="{B1C4EDFB-7EF7-4736-B96C-8A3E117D2421}" destId="{1F015D42-FBA8-4805-898F-8BF188ECB5DA}" srcOrd="0" destOrd="0" presId="urn:microsoft.com/office/officeart/2005/8/layout/orgChart1"/>
    <dgm:cxn modelId="{5DC48E1F-1F03-4688-AF48-37DE31AA0B63}" type="presOf" srcId="{0257D5DB-415C-46D0-804D-C1BE9BE14F3C}" destId="{C1E7B79B-A9C2-4A3E-A75D-453E03BD6FAD}" srcOrd="0" destOrd="0" presId="urn:microsoft.com/office/officeart/2005/8/layout/orgChart1"/>
    <dgm:cxn modelId="{7220E959-EA4D-4C56-91C0-80FB2D981DFE}" type="presOf" srcId="{0257D5DB-415C-46D0-804D-C1BE9BE14F3C}" destId="{F7CC45AA-FCEC-433A-8AF3-B466001FBDC6}" srcOrd="1" destOrd="0" presId="urn:microsoft.com/office/officeart/2005/8/layout/orgChart1"/>
    <dgm:cxn modelId="{931C3523-3F0C-4421-9E36-5E209DE4B7DB}" srcId="{1F8D21C8-339C-4810-AAB1-E7B931C86936}" destId="{DF2D26B8-EB28-47B6-B479-DD5815EFB26D}" srcOrd="0" destOrd="0" parTransId="{30D19C1A-C0BA-4EE4-BEA9-FDA9829CF71E}" sibTransId="{A2B80A4F-6678-41BE-8A7D-801BD7D47516}"/>
    <dgm:cxn modelId="{FE0AD2D1-9C8B-4DEA-B18C-624B004F8357}" type="presOf" srcId="{AB6552D3-F811-403F-BCA1-B517E62EF5F5}" destId="{93766AA4-82FD-4E66-98D3-BCED60458892}" srcOrd="0" destOrd="0" presId="urn:microsoft.com/office/officeart/2005/8/layout/orgChart1"/>
    <dgm:cxn modelId="{6CCC834B-FCC7-4E1F-BEB3-0DA54B805EED}" type="presOf" srcId="{022321DA-B94B-45BA-95B7-B242FA0A0201}" destId="{44182065-FFD9-4F6C-8122-8B3660E24DAF}" srcOrd="0" destOrd="0" presId="urn:microsoft.com/office/officeart/2005/8/layout/orgChart1"/>
    <dgm:cxn modelId="{339BA0BB-0108-46A7-ABD7-8F6C6E2955DE}" srcId="{DF2D26B8-EB28-47B6-B479-DD5815EFB26D}" destId="{B1C4EDFB-7EF7-4736-B96C-8A3E117D2421}" srcOrd="1" destOrd="0" parTransId="{00ABDA76-F7B2-4633-BA07-3B96C1E4B9D1}" sibTransId="{9E235D27-676C-42A9-8B5B-DDD02E2FE36E}"/>
    <dgm:cxn modelId="{91EFD91A-008A-4D95-9973-9716F1412E50}" srcId="{AB6552D3-F811-403F-BCA1-B517E62EF5F5}" destId="{F382AF71-DAA8-48D0-903F-98BDD473CE6C}" srcOrd="1" destOrd="0" parTransId="{EC020B2F-26DF-4A23-9324-878C10FA63B5}" sibTransId="{5E31C94F-2A0F-4B0D-B120-28B0789EF6F0}"/>
    <dgm:cxn modelId="{4BC6261F-7807-42AF-AF3D-2D300F979CE7}" srcId="{DF2D26B8-EB28-47B6-B479-DD5815EFB26D}" destId="{0257D5DB-415C-46D0-804D-C1BE9BE14F3C}" srcOrd="2" destOrd="0" parTransId="{5A197BC0-888F-4A99-849D-C16C11BE814A}" sibTransId="{891B0DE6-2C75-4776-AB61-953C4A1F1AE4}"/>
    <dgm:cxn modelId="{08A14D50-E2D2-4546-AD47-E2C2D8FCC78A}" type="presOf" srcId="{0DF29A6A-28E8-4551-94DA-5E610247017F}" destId="{F16B706C-944C-44A7-B3C5-DC9F2D04C0F3}" srcOrd="0" destOrd="0" presId="urn:microsoft.com/office/officeart/2005/8/layout/orgChart1"/>
    <dgm:cxn modelId="{E8488FCD-7235-4109-BD75-FE2321C23E1E}" type="presOf" srcId="{5CCAF63E-2280-4171-B459-C7F6FB07CFA5}" destId="{C910ECA0-9626-46C3-B045-0981213E4BE5}" srcOrd="0" destOrd="0" presId="urn:microsoft.com/office/officeart/2005/8/layout/orgChart1"/>
    <dgm:cxn modelId="{C5F2E0DA-DBD0-4AAB-8BD1-DDD218BDB176}" type="presOf" srcId="{3558DE6F-6D17-4C2F-BEEE-1F488B4BDBD1}" destId="{8F7FE066-717F-4C86-9460-A28CE1ED24DA}" srcOrd="1" destOrd="0" presId="urn:microsoft.com/office/officeart/2005/8/layout/orgChart1"/>
    <dgm:cxn modelId="{89D7DE84-23E1-4F2D-AEB7-9E3226622BC9}" type="presParOf" srcId="{807270DE-854D-440B-A06E-767CB14BEBF3}" destId="{9EF39ED7-0222-49C1-A46D-29692BD801B8}" srcOrd="0" destOrd="0" presId="urn:microsoft.com/office/officeart/2005/8/layout/orgChart1"/>
    <dgm:cxn modelId="{4EC20E51-4B82-4DB5-A3D3-8214BACE922A}" type="presParOf" srcId="{9EF39ED7-0222-49C1-A46D-29692BD801B8}" destId="{987D8978-B95F-4DA2-ACAD-D7647BA542D9}" srcOrd="0" destOrd="0" presId="urn:microsoft.com/office/officeart/2005/8/layout/orgChart1"/>
    <dgm:cxn modelId="{FDBD68E9-2763-445A-B371-B1D8B7596F66}" type="presParOf" srcId="{987D8978-B95F-4DA2-ACAD-D7647BA542D9}" destId="{C2912A10-473B-4398-9630-55710026F3E0}" srcOrd="0" destOrd="0" presId="urn:microsoft.com/office/officeart/2005/8/layout/orgChart1"/>
    <dgm:cxn modelId="{BE3EAD19-159B-4FAD-8AE4-4E13269E11A0}" type="presParOf" srcId="{987D8978-B95F-4DA2-ACAD-D7647BA542D9}" destId="{553C50EF-CAB2-45E4-8FEC-E0DEA1B214DA}" srcOrd="1" destOrd="0" presId="urn:microsoft.com/office/officeart/2005/8/layout/orgChart1"/>
    <dgm:cxn modelId="{1193A356-FDDB-4140-97E7-C40AA9F1F5E1}" type="presParOf" srcId="{9EF39ED7-0222-49C1-A46D-29692BD801B8}" destId="{365D4818-3DDA-4010-8A69-2F137FF7C33A}" srcOrd="1" destOrd="0" presId="urn:microsoft.com/office/officeart/2005/8/layout/orgChart1"/>
    <dgm:cxn modelId="{2C9B9CB3-45AB-4835-AA8C-56D24BB07745}" type="presParOf" srcId="{365D4818-3DDA-4010-8A69-2F137FF7C33A}" destId="{3FAF5182-FE15-4B1A-8ACB-6E8D05C72273}" srcOrd="0" destOrd="0" presId="urn:microsoft.com/office/officeart/2005/8/layout/orgChart1"/>
    <dgm:cxn modelId="{E2A0DEDB-4118-410E-AF26-C416EB279BAC}" type="presParOf" srcId="{365D4818-3DDA-4010-8A69-2F137FF7C33A}" destId="{E73EDEA7-B144-40F2-A3A4-61BAD0682610}" srcOrd="1" destOrd="0" presId="urn:microsoft.com/office/officeart/2005/8/layout/orgChart1"/>
    <dgm:cxn modelId="{482FF969-8A0B-4E5F-ABC5-EF818C31B072}" type="presParOf" srcId="{E73EDEA7-B144-40F2-A3A4-61BAD0682610}" destId="{A247DF98-D422-4B54-8DCE-C0D8EBF5AF91}" srcOrd="0" destOrd="0" presId="urn:microsoft.com/office/officeart/2005/8/layout/orgChart1"/>
    <dgm:cxn modelId="{E3E614F1-CF7E-4412-A4AB-906D08323A5D}" type="presParOf" srcId="{A247DF98-D422-4B54-8DCE-C0D8EBF5AF91}" destId="{90460B2C-A820-41DB-93F0-F01FA129C7CF}" srcOrd="0" destOrd="0" presId="urn:microsoft.com/office/officeart/2005/8/layout/orgChart1"/>
    <dgm:cxn modelId="{FD03DA65-0CE4-4AE4-8EC9-4C65AE0A7066}" type="presParOf" srcId="{A247DF98-D422-4B54-8DCE-C0D8EBF5AF91}" destId="{E4781E6A-92DC-42E4-920C-E6F6A64EC21B}" srcOrd="1" destOrd="0" presId="urn:microsoft.com/office/officeart/2005/8/layout/orgChart1"/>
    <dgm:cxn modelId="{B7B0915A-1076-4B2E-A1E2-C5F8F74FE9B7}" type="presParOf" srcId="{E73EDEA7-B144-40F2-A3A4-61BAD0682610}" destId="{3B403AF0-27F3-45AE-930A-8ADF6E83E85F}" srcOrd="1" destOrd="0" presId="urn:microsoft.com/office/officeart/2005/8/layout/orgChart1"/>
    <dgm:cxn modelId="{B6721198-597B-4C66-B319-A6F19BE727DA}" type="presParOf" srcId="{E73EDEA7-B144-40F2-A3A4-61BAD0682610}" destId="{B3434024-50C0-43AB-8EE7-ADB2823E979C}" srcOrd="2" destOrd="0" presId="urn:microsoft.com/office/officeart/2005/8/layout/orgChart1"/>
    <dgm:cxn modelId="{0AA83A73-C583-4103-8481-802FD4BA94CC}" type="presParOf" srcId="{365D4818-3DDA-4010-8A69-2F137FF7C33A}" destId="{19EE73B2-CC90-45B3-95F1-5E0199DA1B89}" srcOrd="2" destOrd="0" presId="urn:microsoft.com/office/officeart/2005/8/layout/orgChart1"/>
    <dgm:cxn modelId="{293B3863-1C36-4873-AFEB-57AE18A7E112}" type="presParOf" srcId="{365D4818-3DDA-4010-8A69-2F137FF7C33A}" destId="{2EED2093-8282-4D78-B7BF-E602C35A85AE}" srcOrd="3" destOrd="0" presId="urn:microsoft.com/office/officeart/2005/8/layout/orgChart1"/>
    <dgm:cxn modelId="{53985D1D-3B9F-4E3B-885E-963E34F9967F}" type="presParOf" srcId="{2EED2093-8282-4D78-B7BF-E602C35A85AE}" destId="{88C1B685-20CB-4463-B4A5-8E3699DB975E}" srcOrd="0" destOrd="0" presId="urn:microsoft.com/office/officeart/2005/8/layout/orgChart1"/>
    <dgm:cxn modelId="{804B772D-DE70-4EA5-BABC-0D978BCCD1D7}" type="presParOf" srcId="{88C1B685-20CB-4463-B4A5-8E3699DB975E}" destId="{1F015D42-FBA8-4805-898F-8BF188ECB5DA}" srcOrd="0" destOrd="0" presId="urn:microsoft.com/office/officeart/2005/8/layout/orgChart1"/>
    <dgm:cxn modelId="{AF6D6CE8-0BFD-46FD-AC8D-A0FA1AA452E9}" type="presParOf" srcId="{88C1B685-20CB-4463-B4A5-8E3699DB975E}" destId="{F3586A60-0BFC-4F83-8C04-98976F4CB2F6}" srcOrd="1" destOrd="0" presId="urn:microsoft.com/office/officeart/2005/8/layout/orgChart1"/>
    <dgm:cxn modelId="{6D98F9C9-9697-42AB-B78F-9BA715EC1DFB}" type="presParOf" srcId="{2EED2093-8282-4D78-B7BF-E602C35A85AE}" destId="{806E1B7E-49C3-4B61-87D6-02779334C3F4}" srcOrd="1" destOrd="0" presId="urn:microsoft.com/office/officeart/2005/8/layout/orgChart1"/>
    <dgm:cxn modelId="{91323473-3618-4C26-91F9-90678E66C9B3}" type="presParOf" srcId="{806E1B7E-49C3-4B61-87D6-02779334C3F4}" destId="{C910ECA0-9626-46C3-B045-0981213E4BE5}" srcOrd="0" destOrd="0" presId="urn:microsoft.com/office/officeart/2005/8/layout/orgChart1"/>
    <dgm:cxn modelId="{BA77E906-92B6-406D-9EE2-5D117FD9A6DC}" type="presParOf" srcId="{806E1B7E-49C3-4B61-87D6-02779334C3F4}" destId="{7DD29F08-1E3B-4AA8-9A3F-A6D4BA5853E2}" srcOrd="1" destOrd="0" presId="urn:microsoft.com/office/officeart/2005/8/layout/orgChart1"/>
    <dgm:cxn modelId="{B80E3867-7E98-47CF-97CE-4581D3E378A0}" type="presParOf" srcId="{7DD29F08-1E3B-4AA8-9A3F-A6D4BA5853E2}" destId="{BA6E7C50-AA4A-46B0-A32A-2CB743BEED91}" srcOrd="0" destOrd="0" presId="urn:microsoft.com/office/officeart/2005/8/layout/orgChart1"/>
    <dgm:cxn modelId="{92C0E012-05E0-4AA5-98EF-E76CEAE0F347}" type="presParOf" srcId="{BA6E7C50-AA4A-46B0-A32A-2CB743BEED91}" destId="{4537E54E-637B-4E35-B0EC-ADA2F52B4FB9}" srcOrd="0" destOrd="0" presId="urn:microsoft.com/office/officeart/2005/8/layout/orgChart1"/>
    <dgm:cxn modelId="{29AB9C2E-DCE1-45B5-A20E-146E74447693}" type="presParOf" srcId="{BA6E7C50-AA4A-46B0-A32A-2CB743BEED91}" destId="{A51B7800-515F-4F1E-9A59-9C80EDEAC072}" srcOrd="1" destOrd="0" presId="urn:microsoft.com/office/officeart/2005/8/layout/orgChart1"/>
    <dgm:cxn modelId="{3DCE92AE-7118-4330-A12A-5C25419FBC8D}" type="presParOf" srcId="{7DD29F08-1E3B-4AA8-9A3F-A6D4BA5853E2}" destId="{D73D9574-9435-4563-8870-68B4A018338F}" srcOrd="1" destOrd="0" presId="urn:microsoft.com/office/officeart/2005/8/layout/orgChart1"/>
    <dgm:cxn modelId="{CD7BE947-1D6F-4848-83F1-40453B9A1AAC}" type="presParOf" srcId="{7DD29F08-1E3B-4AA8-9A3F-A6D4BA5853E2}" destId="{F5F9C887-2DC5-4908-B4E5-D9316A1614E6}" srcOrd="2" destOrd="0" presId="urn:microsoft.com/office/officeart/2005/8/layout/orgChart1"/>
    <dgm:cxn modelId="{04AD7912-ACBD-4311-95E0-05C01FF10473}" type="presParOf" srcId="{806E1B7E-49C3-4B61-87D6-02779334C3F4}" destId="{CC19DAFC-24F7-43B5-BF5C-B5184CB364DD}" srcOrd="2" destOrd="0" presId="urn:microsoft.com/office/officeart/2005/8/layout/orgChart1"/>
    <dgm:cxn modelId="{3E3C2BC2-6D6E-4768-9CAE-AD7C51527224}" type="presParOf" srcId="{806E1B7E-49C3-4B61-87D6-02779334C3F4}" destId="{B287E95F-E54D-4E84-BB8C-4C5A349F35AE}" srcOrd="3" destOrd="0" presId="urn:microsoft.com/office/officeart/2005/8/layout/orgChart1"/>
    <dgm:cxn modelId="{932991C2-3B84-40DB-923A-36D0C4814D9F}" type="presParOf" srcId="{B287E95F-E54D-4E84-BB8C-4C5A349F35AE}" destId="{95CEC59B-C2BA-4A72-BE31-1FDD5145EC73}" srcOrd="0" destOrd="0" presId="urn:microsoft.com/office/officeart/2005/8/layout/orgChart1"/>
    <dgm:cxn modelId="{447A35C8-F1BD-4FDE-91A7-CF5AEB6A8252}" type="presParOf" srcId="{95CEC59B-C2BA-4A72-BE31-1FDD5145EC73}" destId="{8CB5F32E-5D2E-4CCB-B6C2-A88B0A15C55E}" srcOrd="0" destOrd="0" presId="urn:microsoft.com/office/officeart/2005/8/layout/orgChart1"/>
    <dgm:cxn modelId="{86D78E78-79BB-41E1-B853-2F48835F2AAA}" type="presParOf" srcId="{95CEC59B-C2BA-4A72-BE31-1FDD5145EC73}" destId="{5F0D4BD1-A69C-4F40-8ED3-B9DCC13C7D52}" srcOrd="1" destOrd="0" presId="urn:microsoft.com/office/officeart/2005/8/layout/orgChart1"/>
    <dgm:cxn modelId="{3EBB954D-6586-4EB6-9185-2BE68F351102}" type="presParOf" srcId="{B287E95F-E54D-4E84-BB8C-4C5A349F35AE}" destId="{42B89960-9729-4934-B3E4-59B31B16942E}" srcOrd="1" destOrd="0" presId="urn:microsoft.com/office/officeart/2005/8/layout/orgChart1"/>
    <dgm:cxn modelId="{30508302-6BFD-4F10-8869-16037FE34227}" type="presParOf" srcId="{B287E95F-E54D-4E84-BB8C-4C5A349F35AE}" destId="{F7BD69F5-CE9A-42AF-B823-0E722387D1D1}" srcOrd="2" destOrd="0" presId="urn:microsoft.com/office/officeart/2005/8/layout/orgChart1"/>
    <dgm:cxn modelId="{1C39981F-22B9-4C48-9454-740447AA1E6A}" type="presParOf" srcId="{2EED2093-8282-4D78-B7BF-E602C35A85AE}" destId="{FF72C761-3A36-4F8F-BB8B-C2D471F93F85}" srcOrd="2" destOrd="0" presId="urn:microsoft.com/office/officeart/2005/8/layout/orgChart1"/>
    <dgm:cxn modelId="{5690CF5E-20BC-4F01-A4D7-30E34EA4632D}" type="presParOf" srcId="{365D4818-3DDA-4010-8A69-2F137FF7C33A}" destId="{AC18D7A2-EC36-475F-8841-4BBACBD536CF}" srcOrd="4" destOrd="0" presId="urn:microsoft.com/office/officeart/2005/8/layout/orgChart1"/>
    <dgm:cxn modelId="{9732A130-3128-4C78-96AF-2B9DA9816986}" type="presParOf" srcId="{365D4818-3DDA-4010-8A69-2F137FF7C33A}" destId="{330B967E-8AC8-42EB-93BA-1A39B7F3237C}" srcOrd="5" destOrd="0" presId="urn:microsoft.com/office/officeart/2005/8/layout/orgChart1"/>
    <dgm:cxn modelId="{4DCD9B04-4871-4F53-ADC4-A62B373C1AFA}" type="presParOf" srcId="{330B967E-8AC8-42EB-93BA-1A39B7F3237C}" destId="{59E31ECA-6761-4784-98F8-15D92E5CD880}" srcOrd="0" destOrd="0" presId="urn:microsoft.com/office/officeart/2005/8/layout/orgChart1"/>
    <dgm:cxn modelId="{FBD07BA1-B40D-469A-87DB-E24B72AE2FFE}" type="presParOf" srcId="{59E31ECA-6761-4784-98F8-15D92E5CD880}" destId="{C1E7B79B-A9C2-4A3E-A75D-453E03BD6FAD}" srcOrd="0" destOrd="0" presId="urn:microsoft.com/office/officeart/2005/8/layout/orgChart1"/>
    <dgm:cxn modelId="{84AB178F-74D5-4963-A590-58149BC4C2A5}" type="presParOf" srcId="{59E31ECA-6761-4784-98F8-15D92E5CD880}" destId="{F7CC45AA-FCEC-433A-8AF3-B466001FBDC6}" srcOrd="1" destOrd="0" presId="urn:microsoft.com/office/officeart/2005/8/layout/orgChart1"/>
    <dgm:cxn modelId="{358AC08F-80D9-40F7-9012-669E479CA46C}" type="presParOf" srcId="{330B967E-8AC8-42EB-93BA-1A39B7F3237C}" destId="{4E3ED7F5-217C-44AF-8240-A4CE5F5A38C2}" srcOrd="1" destOrd="0" presId="urn:microsoft.com/office/officeart/2005/8/layout/orgChart1"/>
    <dgm:cxn modelId="{7114870F-7F1E-4CE2-9560-E380F6260F27}" type="presParOf" srcId="{4E3ED7F5-217C-44AF-8240-A4CE5F5A38C2}" destId="{72BBC806-7F9B-448B-BA97-BF1BDB930FA1}" srcOrd="0" destOrd="0" presId="urn:microsoft.com/office/officeart/2005/8/layout/orgChart1"/>
    <dgm:cxn modelId="{ACA4C1BD-4F21-4577-B123-1FB85A2A7EDE}" type="presParOf" srcId="{4E3ED7F5-217C-44AF-8240-A4CE5F5A38C2}" destId="{03AEF42B-240E-42BB-82CC-3B65AE329E10}" srcOrd="1" destOrd="0" presId="urn:microsoft.com/office/officeart/2005/8/layout/orgChart1"/>
    <dgm:cxn modelId="{25993600-2BD2-4011-8CA3-3AEFE2A1BEA8}" type="presParOf" srcId="{03AEF42B-240E-42BB-82CC-3B65AE329E10}" destId="{34CD272D-EC46-4042-BF1A-41E0A5A81C31}" srcOrd="0" destOrd="0" presId="urn:microsoft.com/office/officeart/2005/8/layout/orgChart1"/>
    <dgm:cxn modelId="{39758981-20CF-4C82-9EB7-0334FE4011B4}" type="presParOf" srcId="{34CD272D-EC46-4042-BF1A-41E0A5A81C31}" destId="{316D2170-069E-408B-8B7B-FFD503BFA7DE}" srcOrd="0" destOrd="0" presId="urn:microsoft.com/office/officeart/2005/8/layout/orgChart1"/>
    <dgm:cxn modelId="{F79E0AD9-17DF-4A5B-9677-C644C9EE19F8}" type="presParOf" srcId="{34CD272D-EC46-4042-BF1A-41E0A5A81C31}" destId="{C9DE312E-8503-4A1D-968B-595499729C8C}" srcOrd="1" destOrd="0" presId="urn:microsoft.com/office/officeart/2005/8/layout/orgChart1"/>
    <dgm:cxn modelId="{10B51750-27DF-4434-9933-5A75F23C6EFA}" type="presParOf" srcId="{03AEF42B-240E-42BB-82CC-3B65AE329E10}" destId="{F72B41A2-D71F-4C48-82FB-C831D61B403B}" srcOrd="1" destOrd="0" presId="urn:microsoft.com/office/officeart/2005/8/layout/orgChart1"/>
    <dgm:cxn modelId="{8A4B28ED-3EF8-4F4F-8210-A1E7ADDE7B56}" type="presParOf" srcId="{03AEF42B-240E-42BB-82CC-3B65AE329E10}" destId="{B6F0C34F-63AD-46A5-9337-CF6CA928C4E3}" srcOrd="2" destOrd="0" presId="urn:microsoft.com/office/officeart/2005/8/layout/orgChart1"/>
    <dgm:cxn modelId="{58168338-83EE-4164-A734-A696EA88954B}" type="presParOf" srcId="{4E3ED7F5-217C-44AF-8240-A4CE5F5A38C2}" destId="{F0238642-F9ED-43B7-AA76-0DB5705C2043}" srcOrd="2" destOrd="0" presId="urn:microsoft.com/office/officeart/2005/8/layout/orgChart1"/>
    <dgm:cxn modelId="{1C90B370-573D-4C46-A920-585C04586E9A}" type="presParOf" srcId="{4E3ED7F5-217C-44AF-8240-A4CE5F5A38C2}" destId="{B5420FCD-431D-413D-AEC3-3366F54AB054}" srcOrd="3" destOrd="0" presId="urn:microsoft.com/office/officeart/2005/8/layout/orgChart1"/>
    <dgm:cxn modelId="{99AFED30-C4E3-431D-9997-38A59675D249}" type="presParOf" srcId="{B5420FCD-431D-413D-AEC3-3366F54AB054}" destId="{714C2F5C-D22C-49B7-8F6F-303571EB5D5F}" srcOrd="0" destOrd="0" presId="urn:microsoft.com/office/officeart/2005/8/layout/orgChart1"/>
    <dgm:cxn modelId="{1A073C19-8037-4142-970E-741CFD2F9A62}" type="presParOf" srcId="{714C2F5C-D22C-49B7-8F6F-303571EB5D5F}" destId="{46F26244-2934-45D3-9772-560271494E1D}" srcOrd="0" destOrd="0" presId="urn:microsoft.com/office/officeart/2005/8/layout/orgChart1"/>
    <dgm:cxn modelId="{17184F01-EAF7-498C-980E-22D4F61D7E85}" type="presParOf" srcId="{714C2F5C-D22C-49B7-8F6F-303571EB5D5F}" destId="{542437CC-341F-4582-BBD8-700FF70974E9}" srcOrd="1" destOrd="0" presId="urn:microsoft.com/office/officeart/2005/8/layout/orgChart1"/>
    <dgm:cxn modelId="{ED2A9E14-E372-421E-B35D-E7F5E19A4E6E}" type="presParOf" srcId="{B5420FCD-431D-413D-AEC3-3366F54AB054}" destId="{61BFBCF7-9D69-4B14-B3F9-05A21C8CC642}" srcOrd="1" destOrd="0" presId="urn:microsoft.com/office/officeart/2005/8/layout/orgChart1"/>
    <dgm:cxn modelId="{F4F8ACF2-E168-40A6-85FB-DC5B81DE7CCC}" type="presParOf" srcId="{B5420FCD-431D-413D-AEC3-3366F54AB054}" destId="{C5146637-EA7D-44C1-95F6-B809439280C0}" srcOrd="2" destOrd="0" presId="urn:microsoft.com/office/officeart/2005/8/layout/orgChart1"/>
    <dgm:cxn modelId="{C6A4C71C-BC06-4E3D-B3C5-F29486D30C6B}" type="presParOf" srcId="{4E3ED7F5-217C-44AF-8240-A4CE5F5A38C2}" destId="{44182065-FFD9-4F6C-8122-8B3660E24DAF}" srcOrd="4" destOrd="0" presId="urn:microsoft.com/office/officeart/2005/8/layout/orgChart1"/>
    <dgm:cxn modelId="{EB567170-BDC9-45D6-9CDE-1ADCB495460B}" type="presParOf" srcId="{4E3ED7F5-217C-44AF-8240-A4CE5F5A38C2}" destId="{79F51437-C3D6-4CE7-902C-25520FE9B3B3}" srcOrd="5" destOrd="0" presId="urn:microsoft.com/office/officeart/2005/8/layout/orgChart1"/>
    <dgm:cxn modelId="{AFDD4F47-5B7B-4FA2-A6F6-AD65D71063FA}" type="presParOf" srcId="{79F51437-C3D6-4CE7-902C-25520FE9B3B3}" destId="{3F07D520-FCA6-4F06-9EA9-95ADDFEACAB5}" srcOrd="0" destOrd="0" presId="urn:microsoft.com/office/officeart/2005/8/layout/orgChart1"/>
    <dgm:cxn modelId="{315D9365-90FA-4A0D-92BA-056E5720F09F}" type="presParOf" srcId="{3F07D520-FCA6-4F06-9EA9-95ADDFEACAB5}" destId="{02482286-B0E5-42B3-ADA8-E077A1B8BE93}" srcOrd="0" destOrd="0" presId="urn:microsoft.com/office/officeart/2005/8/layout/orgChart1"/>
    <dgm:cxn modelId="{FFB50259-ED8F-46E4-9C69-ED4FDCEDFA86}" type="presParOf" srcId="{3F07D520-FCA6-4F06-9EA9-95ADDFEACAB5}" destId="{8F7FE066-717F-4C86-9460-A28CE1ED24DA}" srcOrd="1" destOrd="0" presId="urn:microsoft.com/office/officeart/2005/8/layout/orgChart1"/>
    <dgm:cxn modelId="{17D7C0D5-6279-4FD2-9967-3CF6544DAC13}" type="presParOf" srcId="{79F51437-C3D6-4CE7-902C-25520FE9B3B3}" destId="{DB5B8796-19C4-41E8-858D-DB7558A05308}" srcOrd="1" destOrd="0" presId="urn:microsoft.com/office/officeart/2005/8/layout/orgChart1"/>
    <dgm:cxn modelId="{A6C627E5-67E9-4A2C-B2AF-E162A53F6AE0}" type="presParOf" srcId="{79F51437-C3D6-4CE7-902C-25520FE9B3B3}" destId="{EC31FEB5-2962-4EFD-BC36-D45DC5B60E22}" srcOrd="2" destOrd="0" presId="urn:microsoft.com/office/officeart/2005/8/layout/orgChart1"/>
    <dgm:cxn modelId="{5954460B-E70D-4CD8-A344-DA9624995296}" type="presParOf" srcId="{330B967E-8AC8-42EB-93BA-1A39B7F3237C}" destId="{650678D1-9941-4F88-85A8-EB28F2762932}" srcOrd="2" destOrd="0" presId="urn:microsoft.com/office/officeart/2005/8/layout/orgChart1"/>
    <dgm:cxn modelId="{75AF1378-926C-4C5B-B9FA-30980E049BC1}" type="presParOf" srcId="{365D4818-3DDA-4010-8A69-2F137FF7C33A}" destId="{06367B0B-940A-464A-94DD-58FED02DD191}" srcOrd="6" destOrd="0" presId="urn:microsoft.com/office/officeart/2005/8/layout/orgChart1"/>
    <dgm:cxn modelId="{6D3BAFAB-5444-4924-9C54-9AE4E6300D76}" type="presParOf" srcId="{365D4818-3DDA-4010-8A69-2F137FF7C33A}" destId="{5D9642E9-C50A-42D0-A747-3EB70D44E4AF}" srcOrd="7" destOrd="0" presId="urn:microsoft.com/office/officeart/2005/8/layout/orgChart1"/>
    <dgm:cxn modelId="{2452D9A1-C8C3-4B16-BA7F-FADD8D34AA03}" type="presParOf" srcId="{5D9642E9-C50A-42D0-A747-3EB70D44E4AF}" destId="{E80B6C85-3064-4E8D-8415-AFE9E2A00769}" srcOrd="0" destOrd="0" presId="urn:microsoft.com/office/officeart/2005/8/layout/orgChart1"/>
    <dgm:cxn modelId="{11C70BF5-431E-48E7-ADCB-35A55F9F631A}" type="presParOf" srcId="{E80B6C85-3064-4E8D-8415-AFE9E2A00769}" destId="{096B23BC-C22F-4ECA-899A-B8A2358258F4}" srcOrd="0" destOrd="0" presId="urn:microsoft.com/office/officeart/2005/8/layout/orgChart1"/>
    <dgm:cxn modelId="{57906B63-6D54-4B93-B089-864ABA49AA91}" type="presParOf" srcId="{E80B6C85-3064-4E8D-8415-AFE9E2A00769}" destId="{D3D1F397-36D1-4C16-82F1-32E51FF50DF7}" srcOrd="1" destOrd="0" presId="urn:microsoft.com/office/officeart/2005/8/layout/orgChart1"/>
    <dgm:cxn modelId="{D327BC0F-39D8-41EF-93FA-8FE38023507F}" type="presParOf" srcId="{5D9642E9-C50A-42D0-A747-3EB70D44E4AF}" destId="{533D685C-E0F9-4A6D-902F-D2658F998931}" srcOrd="1" destOrd="0" presId="urn:microsoft.com/office/officeart/2005/8/layout/orgChart1"/>
    <dgm:cxn modelId="{64FB1676-C8E2-43D4-BB81-56BC2DFB9DED}" type="presParOf" srcId="{5D9642E9-C50A-42D0-A747-3EB70D44E4AF}" destId="{B719F8F8-0C38-4783-9800-0686186F30AD}" srcOrd="2" destOrd="0" presId="urn:microsoft.com/office/officeart/2005/8/layout/orgChart1"/>
    <dgm:cxn modelId="{1E19ADD0-0615-404D-BFBB-86113215FED1}" type="presParOf" srcId="{365D4818-3DDA-4010-8A69-2F137FF7C33A}" destId="{E131C9E1-7811-4CE8-85E3-EFC8ED38968D}" srcOrd="8" destOrd="0" presId="urn:microsoft.com/office/officeart/2005/8/layout/orgChart1"/>
    <dgm:cxn modelId="{DCB78C5E-CFE6-4E53-8A2E-5EB8AC7082D5}" type="presParOf" srcId="{365D4818-3DDA-4010-8A69-2F137FF7C33A}" destId="{D2D28820-1A26-48AE-B97D-F917C91B4166}" srcOrd="9" destOrd="0" presId="urn:microsoft.com/office/officeart/2005/8/layout/orgChart1"/>
    <dgm:cxn modelId="{CE6448D1-18BA-4EF3-AC45-E22B5DDC2F1D}" type="presParOf" srcId="{D2D28820-1A26-48AE-B97D-F917C91B4166}" destId="{04A9161D-B086-4AC8-9EFC-35EA979D9C3A}" srcOrd="0" destOrd="0" presId="urn:microsoft.com/office/officeart/2005/8/layout/orgChart1"/>
    <dgm:cxn modelId="{C80920C1-AE2F-413A-ABB1-FE2BA793A043}" type="presParOf" srcId="{04A9161D-B086-4AC8-9EFC-35EA979D9C3A}" destId="{93766AA4-82FD-4E66-98D3-BCED60458892}" srcOrd="0" destOrd="0" presId="urn:microsoft.com/office/officeart/2005/8/layout/orgChart1"/>
    <dgm:cxn modelId="{0DD52FED-878A-487B-937C-C5CBA3F8290A}" type="presParOf" srcId="{04A9161D-B086-4AC8-9EFC-35EA979D9C3A}" destId="{C43938FF-4E84-4F35-BCE5-EF17ED470746}" srcOrd="1" destOrd="0" presId="urn:microsoft.com/office/officeart/2005/8/layout/orgChart1"/>
    <dgm:cxn modelId="{3B6D7017-2048-4002-9C3B-76498B2F6079}" type="presParOf" srcId="{D2D28820-1A26-48AE-B97D-F917C91B4166}" destId="{9F34C8B2-CA3C-459D-B7DE-25D8C1D28DF7}" srcOrd="1" destOrd="0" presId="urn:microsoft.com/office/officeart/2005/8/layout/orgChart1"/>
    <dgm:cxn modelId="{851FB8AA-F2C4-4BB6-A288-DF11BEB139E8}" type="presParOf" srcId="{9F34C8B2-CA3C-459D-B7DE-25D8C1D28DF7}" destId="{E460A820-41AD-458A-BA5A-94EACE7CD49D}" srcOrd="0" destOrd="0" presId="urn:microsoft.com/office/officeart/2005/8/layout/orgChart1"/>
    <dgm:cxn modelId="{CF5ECEC4-4E11-4E18-B3EC-31D9A2E18CAE}" type="presParOf" srcId="{9F34C8B2-CA3C-459D-B7DE-25D8C1D28DF7}" destId="{06EE8E1D-688E-4709-80D7-CFDBA1B56858}" srcOrd="1" destOrd="0" presId="urn:microsoft.com/office/officeart/2005/8/layout/orgChart1"/>
    <dgm:cxn modelId="{87D0E9D3-BCAA-4372-A5BC-EBD6D22E8CB4}" type="presParOf" srcId="{06EE8E1D-688E-4709-80D7-CFDBA1B56858}" destId="{E1CA4AA7-16D5-499B-A28A-50B7D355EC8C}" srcOrd="0" destOrd="0" presId="urn:microsoft.com/office/officeart/2005/8/layout/orgChart1"/>
    <dgm:cxn modelId="{E7192BB3-8AC2-4504-83D2-0B307D11EEC2}" type="presParOf" srcId="{E1CA4AA7-16D5-499B-A28A-50B7D355EC8C}" destId="{F16B706C-944C-44A7-B3C5-DC9F2D04C0F3}" srcOrd="0" destOrd="0" presId="urn:microsoft.com/office/officeart/2005/8/layout/orgChart1"/>
    <dgm:cxn modelId="{EE6585A6-4EB6-4014-8758-0357DAF76DDC}" type="presParOf" srcId="{E1CA4AA7-16D5-499B-A28A-50B7D355EC8C}" destId="{4B902AF8-1D5A-4082-8DB8-F68189EF1A84}" srcOrd="1" destOrd="0" presId="urn:microsoft.com/office/officeart/2005/8/layout/orgChart1"/>
    <dgm:cxn modelId="{17DBE8C0-6A3A-42BE-AC16-174BB1B4FCC4}" type="presParOf" srcId="{06EE8E1D-688E-4709-80D7-CFDBA1B56858}" destId="{4C7FA5DE-254D-4270-B680-3CBA23CB862A}" srcOrd="1" destOrd="0" presId="urn:microsoft.com/office/officeart/2005/8/layout/orgChart1"/>
    <dgm:cxn modelId="{A5E94DEF-241C-4422-839E-9DC40C00BFA3}" type="presParOf" srcId="{06EE8E1D-688E-4709-80D7-CFDBA1B56858}" destId="{56416933-C59B-4ABD-BAC9-87D5AF404E42}" srcOrd="2" destOrd="0" presId="urn:microsoft.com/office/officeart/2005/8/layout/orgChart1"/>
    <dgm:cxn modelId="{943E5202-6FB9-40BC-9F17-6D108F24D8D2}" type="presParOf" srcId="{9F34C8B2-CA3C-459D-B7DE-25D8C1D28DF7}" destId="{7D325FF7-F1B6-4399-9537-9C17BF946960}" srcOrd="2" destOrd="0" presId="urn:microsoft.com/office/officeart/2005/8/layout/orgChart1"/>
    <dgm:cxn modelId="{7AB94ED1-5CF6-4E19-BFD7-5AB0E4050DBF}" type="presParOf" srcId="{9F34C8B2-CA3C-459D-B7DE-25D8C1D28DF7}" destId="{EB9A21C0-0757-4838-9693-04D186F15A54}" srcOrd="3" destOrd="0" presId="urn:microsoft.com/office/officeart/2005/8/layout/orgChart1"/>
    <dgm:cxn modelId="{C972A706-B3CD-41ED-917A-9BF1B41943CF}" type="presParOf" srcId="{EB9A21C0-0757-4838-9693-04D186F15A54}" destId="{7313FFF7-F264-47B4-8425-DC8F7FF9C38D}" srcOrd="0" destOrd="0" presId="urn:microsoft.com/office/officeart/2005/8/layout/orgChart1"/>
    <dgm:cxn modelId="{5998CF4C-1EB2-4753-B72B-18865C6AD0B1}" type="presParOf" srcId="{7313FFF7-F264-47B4-8425-DC8F7FF9C38D}" destId="{56718409-A3F3-4C35-9A96-294C2FE2EFCD}" srcOrd="0" destOrd="0" presId="urn:microsoft.com/office/officeart/2005/8/layout/orgChart1"/>
    <dgm:cxn modelId="{CF655206-F6A1-49D3-BD18-BA0A6E72437A}" type="presParOf" srcId="{7313FFF7-F264-47B4-8425-DC8F7FF9C38D}" destId="{231F9263-E495-4E0D-A846-5CA161274F09}" srcOrd="1" destOrd="0" presId="urn:microsoft.com/office/officeart/2005/8/layout/orgChart1"/>
    <dgm:cxn modelId="{913DFAD0-609A-46F2-8F42-1B6A45278316}" type="presParOf" srcId="{EB9A21C0-0757-4838-9693-04D186F15A54}" destId="{4313B20C-11F0-4475-A343-55292A7A6FB9}" srcOrd="1" destOrd="0" presId="urn:microsoft.com/office/officeart/2005/8/layout/orgChart1"/>
    <dgm:cxn modelId="{8CDD7827-81D7-4111-BE6B-51B84E58C0B5}" type="presParOf" srcId="{EB9A21C0-0757-4838-9693-04D186F15A54}" destId="{5375A91A-6C50-4916-9D7B-64730C3780E3}" srcOrd="2" destOrd="0" presId="urn:microsoft.com/office/officeart/2005/8/layout/orgChart1"/>
    <dgm:cxn modelId="{836652AF-C2E4-483D-9BAE-D9CF6ED40EE5}" type="presParOf" srcId="{D2D28820-1A26-48AE-B97D-F917C91B4166}" destId="{6672D514-B0AF-4391-A635-10703C9A8C8F}" srcOrd="2" destOrd="0" presId="urn:microsoft.com/office/officeart/2005/8/layout/orgChart1"/>
    <dgm:cxn modelId="{6F427D98-B6CC-4AC9-B91B-C52C7EBFA9EF}" type="presParOf" srcId="{9EF39ED7-0222-49C1-A46D-29692BD801B8}" destId="{498D161B-117D-448E-80C9-86B350A788A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123D29-E5BD-45BA-A51F-7A9A5CE93CEB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B6E8F7-2C7B-4F4F-93B7-FD467F43A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712E87-1BA8-4F2E-B6E6-CFB1E315FAE3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D8DF49-D2B1-4333-9B47-7921005DAB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6ADBD-6AFF-4D82-936F-900B9F217D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3757E-4A57-45A1-9D62-9F0CF42B1C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23C7D6-8821-4832-A69D-47609993F6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68B34-CB8F-4FD3-A6AD-FBDED2BBBB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71EA1-F96F-4DA5-858B-254103572B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89908C-1761-48B4-960D-04D91AEDB2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47745-2307-431D-B92B-2C19FFEC42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2312A-5248-4705-BF47-3648F529DB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752A7-AA3F-4627-89E3-69B0D8BCF1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7EBBDC-C041-469A-ADD4-35C0C24056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1D3F70-F724-45AF-9027-637ABBCB34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5FB00-23F6-47E2-A299-4963BBB28E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D1A478-3FB8-49F4-85FD-792FEE6F0E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F75A3-BF41-453B-B59D-89AD7F7ADA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0" y="5157788"/>
            <a:ext cx="9144000" cy="17002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D20C-0EE7-4A34-AB1D-B35C10C0B025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7AB9C-56E9-435E-9F29-0FC0B8247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B94F-CC50-40EB-A7BE-9944A00B685A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6072-2131-4EF5-A890-01D172DBA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446C-6827-4C5F-B10D-39AAF9E33AE9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BDEBD-4951-4A7A-8335-7E1B9D667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975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066800"/>
            <a:ext cx="3975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Prentice Hall, Inc. All rights reserved.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1–</a:t>
            </a:r>
            <a:fld id="{85AF2C2E-59D0-4C4D-8E42-8D78740C5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63ED-FE7F-4A22-9798-FB42F822A204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EAB3-9A66-4C95-BFE7-BC691AEDDF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E738-0953-47BF-92BD-3D5F1F7BA4C6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DF45-A740-41AC-8E7A-930D1BC51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B998-1CBA-4555-AAEB-03F4D4289C5A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D6B4-8D26-4F70-867A-62A4D838E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435F-D4E2-449A-AF6A-6E4983F7B4EE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E20D-8258-47A8-A288-ABD2F2342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886C-707D-480F-A9DF-75896F104145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2A2F-5D2C-4E63-A23D-87015BE5F4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22C2-F69A-4A6D-B33F-A69DF8829D11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BAD7-1E32-4015-AF58-CDF2F28B16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7F0B-3716-41DF-AB39-47FAE80126B2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0F921-9B62-403B-BE05-87DCB48344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1661-905B-41C5-8EB7-EFA77410B66B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5983-8EFA-4550-8FFA-E88AD9C2AC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87BACA81-8823-4EC1-86D9-D07946E9D255}" type="datetimeFigureOut">
              <a:rPr lang="en-GB"/>
              <a:pPr>
                <a:defRPr/>
              </a:pPr>
              <a:t>18/10/2011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829D493-6506-470E-B70E-6C8B568ED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2" r:id="rId2"/>
    <p:sldLayoutId id="2147483828" r:id="rId3"/>
    <p:sldLayoutId id="2147483823" r:id="rId4"/>
    <p:sldLayoutId id="2147483824" r:id="rId5"/>
    <p:sldLayoutId id="2147483825" r:id="rId6"/>
    <p:sldLayoutId id="2147483829" r:id="rId7"/>
    <p:sldLayoutId id="2147483830" r:id="rId8"/>
    <p:sldLayoutId id="2147483831" r:id="rId9"/>
    <p:sldLayoutId id="2147483826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Bujar\Pictures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625" y="2162175"/>
            <a:ext cx="7772401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cap="all" dirty="0" smtClean="0">
                <a:solidFill>
                  <a:srgbClr val="C87700"/>
                </a:solidFill>
                <a:latin typeface="Arial Rounded MT Bold" pitchFamily="34" charset="0"/>
              </a:rPr>
              <a:t>MENAXHMENTI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25" y="5876925"/>
            <a:ext cx="6400800" cy="765175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Sokol</a:t>
            </a:r>
            <a:r>
              <a:rPr lang="en-GB" sz="2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Krasniqi</a:t>
            </a:r>
            <a:r>
              <a:rPr lang="en-GB" sz="280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PhDC</a:t>
            </a:r>
            <a:endParaRPr lang="en-GB" sz="2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87450" y="34718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000" b="1" cap="all" dirty="0">
                <a:solidFill>
                  <a:schemeClr val="bg1">
                    <a:lumMod val="65000"/>
                  </a:schemeClr>
                </a:solidFill>
              </a:rPr>
              <a:t>ZHVILLIMI HISTORIK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3000" b="1" cap="all" dirty="0">
                <a:solidFill>
                  <a:schemeClr val="bg1">
                    <a:lumMod val="65000"/>
                  </a:schemeClr>
                </a:solidFill>
              </a:rPr>
              <a:t>I MENAXHMENTIT</a:t>
            </a:r>
            <a:endParaRPr lang="en-GB" sz="3000" b="1" cap="all" dirty="0">
              <a:solidFill>
                <a:schemeClr val="bg1">
                  <a:lumMod val="65000"/>
                </a:schemeClr>
              </a:solidFill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9222" name="AutoShape 7"/>
          <p:cNvSpPr>
            <a:spLocks noChangeAspect="1" noChangeArrowheads="1" noTextEdit="1"/>
          </p:cNvSpPr>
          <p:nvPr/>
        </p:nvSpPr>
        <p:spPr bwMode="auto">
          <a:xfrm>
            <a:off x="5610225" y="5440363"/>
            <a:ext cx="3641725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2863" y="5229225"/>
            <a:ext cx="37703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Shkolla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sjelljes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92250"/>
            <a:ext cx="8431213" cy="2728913"/>
          </a:xfrm>
        </p:spPr>
        <p:txBody>
          <a:bodyPr/>
          <a:lstStyle/>
          <a:p>
            <a:pPr eaLnBrk="1" hangingPunct="1"/>
            <a:r>
              <a:rPr lang="sq-AL" sz="2800" smtClean="0"/>
              <a:t>Marrëdhëniet njerëzore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Elton Mayo – kosiderohet themelues i </a:t>
            </a:r>
            <a:r>
              <a:rPr lang="sq-AL" sz="2400" i="1" smtClean="0"/>
              <a:t>lëvizjes së marrëdhënieve njerëzore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Fokusi i studimit, njeriu dhe nevojat e tij të cilat njeriu i sjell me vete në vendin e punës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Studijohen teknikat e motivimit, stilet e lidershipit, etj</a:t>
            </a:r>
          </a:p>
        </p:txBody>
      </p:sp>
      <p:sp>
        <p:nvSpPr>
          <p:cNvPr id="18436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7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8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9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8440" name="Picture 8" descr="http://lh3.ggpht.com/_iFIztPmvqg8/TCscuNXjVFI/AAAAAAAAC6U/lWem5Hk7m98/Motivation-of-Employe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98900"/>
            <a:ext cx="439261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5875" y="3860800"/>
            <a:ext cx="1260475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8442" name="Picture 10" descr="http://sp.life123.com/bm.pix/man_screaming_at_coworker-2.s600x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4475" y="4010025"/>
            <a:ext cx="38195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Shkolla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sasiore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92250"/>
            <a:ext cx="7926388" cy="536575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sq-AL" sz="2800" smtClean="0"/>
              <a:t>E njohur si shkolla kuantitative, ka ekzistuar edhe më parë 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F. Taylor ka filluar të analizoj këtë i pari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Nevoja për të ka dalur gjatë luftës së dytë bo</a:t>
            </a:r>
            <a:r>
              <a:rPr lang="en-GB" sz="2800" smtClean="0"/>
              <a:t>t</a:t>
            </a:r>
            <a:r>
              <a:rPr lang="sq-AL" sz="2800" smtClean="0"/>
              <a:t>ërore ku kërkesat sasiore kanë qenë mjaft komplekse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Teknikat më të aplikuara janë ato lineare, radhës, simulimit, etj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Të gjitha këto ndihmojnë menaxherët në marrjen e vendimeve të mirë për problemet komplekse</a:t>
            </a:r>
          </a:p>
        </p:txBody>
      </p:sp>
      <p:sp>
        <p:nvSpPr>
          <p:cNvPr id="19460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1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2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3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Shkolla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sasiore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63688"/>
            <a:ext cx="8070850" cy="529431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sq-AL" sz="2800" smtClean="0"/>
              <a:t>Çfarë probleme zgjidhë kjo metode: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Madhësinë e një fabrike, 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Vendndodhja e saj, 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Optimalizimin e prodhimit me shpenzimet, etj.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Tri degët kryesore  janë: 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Shkenca e Menaxhimit, 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Menaxhimi i operacioneve, </a:t>
            </a:r>
          </a:p>
          <a:p>
            <a:pPr lvl="1" eaLnBrk="1" hangingPunct="1">
              <a:spcBef>
                <a:spcPts val="1200"/>
              </a:spcBef>
            </a:pPr>
            <a:r>
              <a:rPr lang="sq-AL" sz="2400" smtClean="0"/>
              <a:t>Menaxhimi i Sistemit Informativ (MIS) </a:t>
            </a:r>
          </a:p>
        </p:txBody>
      </p:sp>
      <p:sp>
        <p:nvSpPr>
          <p:cNvPr id="20484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5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6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7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Teoritë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moderne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Qasja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sistemore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12875"/>
            <a:ext cx="8431213" cy="4457700"/>
          </a:xfrm>
        </p:spPr>
        <p:txBody>
          <a:bodyPr/>
          <a:lstStyle/>
          <a:p>
            <a:pPr eaLnBrk="1" hangingPunct="1"/>
            <a:r>
              <a:rPr lang="sq-AL" sz="2400" smtClean="0"/>
              <a:t>Sot me menaxhment aplikohen dy qasje kryesore:</a:t>
            </a:r>
          </a:p>
          <a:p>
            <a:pPr lvl="1" eaLnBrk="1" hangingPunct="1">
              <a:spcBef>
                <a:spcPct val="0"/>
              </a:spcBef>
            </a:pPr>
            <a:r>
              <a:rPr lang="sq-AL" sz="2000" b="1" smtClean="0"/>
              <a:t>Qasja (teoria) sistemore</a:t>
            </a:r>
            <a:r>
              <a:rPr lang="sq-AL" sz="2000" smtClean="0"/>
              <a:t>, dhe </a:t>
            </a:r>
            <a:r>
              <a:rPr lang="sq-AL" sz="2000" b="1" smtClean="0"/>
              <a:t>Qasja (teoria) e situacioneve</a:t>
            </a:r>
          </a:p>
          <a:p>
            <a:pPr eaLnBrk="1" hangingPunct="1"/>
            <a:r>
              <a:rPr lang="sq-AL" sz="2400" smtClean="0"/>
              <a:t>Qasja sistemore fillimisht është studiuar nga Chester Bernard (“</a:t>
            </a:r>
            <a:r>
              <a:rPr lang="sq-AL" sz="2400" i="1" smtClean="0"/>
              <a:t>Functions of the Executive”)</a:t>
            </a:r>
            <a:endParaRPr lang="sq-AL" sz="2400" smtClean="0"/>
          </a:p>
          <a:p>
            <a:pPr eaLnBrk="1" hangingPunct="1"/>
            <a:r>
              <a:rPr lang="sq-AL" sz="2400" smtClean="0"/>
              <a:t>Sistemi – një tërësi elementesh në varësi reciproke që veprojnë si një tërësi për të arritur qëllimin e përbashkët</a:t>
            </a:r>
          </a:p>
          <a:p>
            <a:pPr lvl="1" eaLnBrk="1" hangingPunct="1">
              <a:spcBef>
                <a:spcPct val="0"/>
              </a:spcBef>
            </a:pPr>
            <a:r>
              <a:rPr lang="sq-AL" sz="2000" b="1" smtClean="0"/>
              <a:t>Sistemet e mbyllura </a:t>
            </a:r>
            <a:r>
              <a:rPr lang="sq-AL" sz="2000" smtClean="0"/>
              <a:t>– nuk veprojmë me mjedisin, për janë vetëkontrolluse</a:t>
            </a:r>
          </a:p>
          <a:p>
            <a:pPr lvl="1" eaLnBrk="1" hangingPunct="1">
              <a:spcBef>
                <a:spcPct val="0"/>
              </a:spcBef>
            </a:pPr>
            <a:r>
              <a:rPr lang="sq-AL" sz="2000" b="1" smtClean="0"/>
              <a:t>Sistemet e hapura </a:t>
            </a:r>
            <a:r>
              <a:rPr lang="sq-AL" sz="2000" smtClean="0"/>
              <a:t>– veprojnë me mjedisin prej nga merren informata për inputet dhe shpërndarjen e outputeve</a:t>
            </a:r>
          </a:p>
        </p:txBody>
      </p:sp>
      <p:sp>
        <p:nvSpPr>
          <p:cNvPr id="21508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9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0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1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9750" y="6237288"/>
            <a:ext cx="1655763" cy="5762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INPUTET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675" y="5876925"/>
            <a:ext cx="2808288" cy="9366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PROCESET TRANSFORMUESE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2588" y="6165850"/>
            <a:ext cx="1655762" cy="6477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OUTPUTET</a:t>
            </a:r>
          </a:p>
        </p:txBody>
      </p:sp>
      <p:sp>
        <p:nvSpPr>
          <p:cNvPr id="11" name="Freeform 10"/>
          <p:cNvSpPr/>
          <p:nvPr/>
        </p:nvSpPr>
        <p:spPr>
          <a:xfrm>
            <a:off x="1557338" y="5572125"/>
            <a:ext cx="2327275" cy="649288"/>
          </a:xfrm>
          <a:custGeom>
            <a:avLst/>
            <a:gdLst>
              <a:gd name="connsiteX0" fmla="*/ 0 w 2327563"/>
              <a:gd name="connsiteY0" fmla="*/ 648392 h 648392"/>
              <a:gd name="connsiteX1" fmla="*/ 0 w 2327563"/>
              <a:gd name="connsiteY1" fmla="*/ 0 h 648392"/>
              <a:gd name="connsiteX2" fmla="*/ 2327563 w 2327563"/>
              <a:gd name="connsiteY2" fmla="*/ 0 h 648392"/>
              <a:gd name="connsiteX3" fmla="*/ 2327563 w 2327563"/>
              <a:gd name="connsiteY3" fmla="*/ 315883 h 64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7563" h="648392">
                <a:moveTo>
                  <a:pt x="0" y="648392"/>
                </a:moveTo>
                <a:lnTo>
                  <a:pt x="0" y="0"/>
                </a:lnTo>
                <a:lnTo>
                  <a:pt x="2327563" y="0"/>
                </a:lnTo>
                <a:lnTo>
                  <a:pt x="2327563" y="315883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1058863" y="5397500"/>
            <a:ext cx="6832600" cy="847725"/>
          </a:xfrm>
          <a:custGeom>
            <a:avLst/>
            <a:gdLst>
              <a:gd name="connsiteX0" fmla="*/ 6816436 w 6833062"/>
              <a:gd name="connsiteY0" fmla="*/ 748145 h 847898"/>
              <a:gd name="connsiteX1" fmla="*/ 6833062 w 6833062"/>
              <a:gd name="connsiteY1" fmla="*/ 0 h 847898"/>
              <a:gd name="connsiteX2" fmla="*/ 0 w 6833062"/>
              <a:gd name="connsiteY2" fmla="*/ 0 h 847898"/>
              <a:gd name="connsiteX3" fmla="*/ 0 w 6833062"/>
              <a:gd name="connsiteY3" fmla="*/ 847898 h 84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3062" h="847898">
                <a:moveTo>
                  <a:pt x="6816436" y="748145"/>
                </a:moveTo>
                <a:lnTo>
                  <a:pt x="6833062" y="0"/>
                </a:lnTo>
                <a:lnTo>
                  <a:pt x="0" y="0"/>
                </a:lnTo>
                <a:lnTo>
                  <a:pt x="0" y="847898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816475" y="5597525"/>
            <a:ext cx="2460625" cy="581025"/>
          </a:xfrm>
          <a:custGeom>
            <a:avLst/>
            <a:gdLst>
              <a:gd name="connsiteX0" fmla="*/ 0 w 2460567"/>
              <a:gd name="connsiteY0" fmla="*/ 266007 h 581891"/>
              <a:gd name="connsiteX1" fmla="*/ 0 w 2460567"/>
              <a:gd name="connsiteY1" fmla="*/ 0 h 581891"/>
              <a:gd name="connsiteX2" fmla="*/ 2460567 w 2460567"/>
              <a:gd name="connsiteY2" fmla="*/ 0 h 581891"/>
              <a:gd name="connsiteX3" fmla="*/ 2460567 w 2460567"/>
              <a:gd name="connsiteY3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567" h="581891">
                <a:moveTo>
                  <a:pt x="0" y="266007"/>
                </a:moveTo>
                <a:lnTo>
                  <a:pt x="0" y="0"/>
                </a:lnTo>
                <a:lnTo>
                  <a:pt x="2460567" y="0"/>
                </a:lnTo>
                <a:lnTo>
                  <a:pt x="2460567" y="581891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518" name="TextBox 13"/>
          <p:cNvSpPr txBox="1">
            <a:spLocks noChangeArrowheads="1"/>
          </p:cNvSpPr>
          <p:nvPr/>
        </p:nvSpPr>
        <p:spPr bwMode="auto">
          <a:xfrm>
            <a:off x="3708400" y="5022850"/>
            <a:ext cx="151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Feedback-u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Teoritë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moderne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Qasja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situacionale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63688"/>
            <a:ext cx="8431213" cy="529431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sq-AL" sz="2800" smtClean="0"/>
              <a:t>Qasja situacionale tenton të trajtoj problemet jo në mënyrë të përgjithësuar (univerzale)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Nuk ka një mënyrë e cila do të ishte e mirë në secilin rast (</a:t>
            </a:r>
            <a:r>
              <a:rPr lang="sq-AL" sz="2800" b="1" i="1" smtClean="0"/>
              <a:t>no best way</a:t>
            </a:r>
            <a:r>
              <a:rPr lang="sq-AL" sz="2800" i="1" smtClean="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Secila situate ka elemente unike në të për</a:t>
            </a:r>
            <a:r>
              <a:rPr lang="en-GB" sz="2800" smtClean="0"/>
              <a:t> </a:t>
            </a:r>
            <a:r>
              <a:rPr lang="sq-AL" sz="2800" smtClean="0"/>
              <a:t>shkak të sistemeve sociale dhe ndikimeve të njeriut në to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Aplikimi i qasjes situacion</a:t>
            </a:r>
            <a:r>
              <a:rPr lang="en-GB" sz="2800" smtClean="0"/>
              <a:t>a</a:t>
            </a:r>
            <a:r>
              <a:rPr lang="sq-AL" sz="2800" smtClean="0"/>
              <a:t>le mund të shihet p.sh. Në rastin e studimi të arsyes së lëvizjes së punëtorëve nga një firmë në tjetrën</a:t>
            </a:r>
          </a:p>
          <a:p>
            <a:pPr eaLnBrk="1" hangingPunct="1">
              <a:spcBef>
                <a:spcPts val="1200"/>
              </a:spcBef>
            </a:pPr>
            <a:r>
              <a:rPr lang="sq-AL" sz="2800" smtClean="0"/>
              <a:t>Për këtë ofrohen skema të ndryshme</a:t>
            </a:r>
          </a:p>
        </p:txBody>
      </p:sp>
      <p:sp>
        <p:nvSpPr>
          <p:cNvPr id="22532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3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4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5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555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315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6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315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7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315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116632"/>
            <a:ext cx="2088232" cy="88178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Identifikimi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problemit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83568" y="1430463"/>
            <a:ext cx="2088232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Qarkullimi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madh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punëtorëve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827584" y="2510583"/>
            <a:ext cx="1800200" cy="792088"/>
          </a:xfrm>
          <a:prstGeom prst="roundRect">
            <a:avLst>
              <a:gd name="adj" fmla="val 39755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Shkaku</a:t>
            </a:r>
            <a:r>
              <a:rPr lang="en-GB" dirty="0"/>
              <a:t>: </a:t>
            </a:r>
          </a:p>
          <a:p>
            <a:pPr algn="ctr">
              <a:defRPr/>
            </a:pPr>
            <a:r>
              <a:rPr lang="en-GB" dirty="0" err="1"/>
              <a:t>Paga</a:t>
            </a:r>
            <a:r>
              <a:rPr lang="en-GB" dirty="0"/>
              <a:t> e </a:t>
            </a:r>
            <a:r>
              <a:rPr lang="en-GB" dirty="0" err="1"/>
              <a:t>ulët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131840" y="2510583"/>
            <a:ext cx="1800200" cy="792088"/>
          </a:xfrm>
          <a:prstGeom prst="roundRect">
            <a:avLst>
              <a:gd name="adj" fmla="val 39755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Shkaku</a:t>
            </a:r>
            <a:r>
              <a:rPr lang="en-GB" dirty="0"/>
              <a:t>: </a:t>
            </a:r>
            <a:r>
              <a:rPr lang="en-GB" dirty="0" err="1"/>
              <a:t>Marrëdhëniet</a:t>
            </a:r>
            <a:r>
              <a:rPr lang="en-GB" dirty="0"/>
              <a:t> </a:t>
            </a:r>
            <a:r>
              <a:rPr lang="en-GB" dirty="0" err="1"/>
              <a:t>menaxh</a:t>
            </a:r>
            <a:r>
              <a:rPr lang="en-GB" dirty="0"/>
              <a:t>-punt.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436096" y="2510583"/>
            <a:ext cx="1800200" cy="792088"/>
          </a:xfrm>
          <a:prstGeom prst="roundRect">
            <a:avLst>
              <a:gd name="adj" fmla="val 39755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Shkaku</a:t>
            </a:r>
            <a:r>
              <a:rPr lang="en-GB" dirty="0"/>
              <a:t>: </a:t>
            </a:r>
          </a:p>
          <a:p>
            <a:pPr algn="ctr">
              <a:defRPr/>
            </a:pPr>
            <a:r>
              <a:rPr lang="en-GB" dirty="0" err="1"/>
              <a:t>Puna</a:t>
            </a:r>
            <a:r>
              <a:rPr lang="en-GB" dirty="0"/>
              <a:t> monotone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7584" y="3662711"/>
            <a:ext cx="1800200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Ngritja</a:t>
            </a:r>
            <a:r>
              <a:rPr lang="en-GB" dirty="0"/>
              <a:t> </a:t>
            </a:r>
            <a:r>
              <a:rPr lang="en-GB" dirty="0" err="1"/>
              <a:t>pagën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131840" y="3662711"/>
            <a:ext cx="1800200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Rregullo</a:t>
            </a:r>
            <a:r>
              <a:rPr lang="en-GB" dirty="0"/>
              <a:t> </a:t>
            </a:r>
            <a:r>
              <a:rPr lang="en-GB" dirty="0" err="1"/>
              <a:t>marrëdhëniet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436096" y="3662711"/>
            <a:ext cx="1800200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Sfidoje</a:t>
            </a:r>
            <a:r>
              <a:rPr lang="en-GB" dirty="0"/>
              <a:t>, </a:t>
            </a:r>
            <a:r>
              <a:rPr lang="en-GB" dirty="0" err="1"/>
              <a:t>ndërroja</a:t>
            </a:r>
            <a:r>
              <a:rPr lang="en-GB" dirty="0"/>
              <a:t> </a:t>
            </a:r>
            <a:r>
              <a:rPr lang="en-GB" dirty="0" err="1"/>
              <a:t>vendin</a:t>
            </a:r>
            <a:r>
              <a:rPr lang="en-GB" dirty="0"/>
              <a:t> e </a:t>
            </a:r>
            <a:r>
              <a:rPr lang="en-GB" dirty="0" err="1"/>
              <a:t>punës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2267744" y="4886847"/>
            <a:ext cx="1800200" cy="792088"/>
          </a:xfrm>
          <a:prstGeom prst="roundRect">
            <a:avLst>
              <a:gd name="adj" fmla="val 39755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Shkaku</a:t>
            </a:r>
            <a:r>
              <a:rPr lang="en-GB" dirty="0"/>
              <a:t>: </a:t>
            </a:r>
          </a:p>
          <a:p>
            <a:pPr algn="ctr">
              <a:defRPr/>
            </a:pP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trija</a:t>
            </a:r>
            <a:r>
              <a:rPr lang="en-GB" dirty="0"/>
              <a:t> </a:t>
            </a:r>
            <a:r>
              <a:rPr lang="en-GB" dirty="0" err="1"/>
              <a:t>rastet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67744" y="5966967"/>
            <a:ext cx="1800200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Rregullo</a:t>
            </a:r>
            <a:r>
              <a:rPr lang="en-GB" dirty="0"/>
              <a:t> </a:t>
            </a:r>
            <a:r>
              <a:rPr lang="en-GB" dirty="0" err="1"/>
              <a:t>marrëdhëniet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1512094" y="1213644"/>
            <a:ext cx="431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475581" y="2258219"/>
            <a:ext cx="5048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547812" y="3481388"/>
            <a:ext cx="3603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816350" y="3481388"/>
            <a:ext cx="3603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084888" y="3479800"/>
            <a:ext cx="360362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621631" y="4525169"/>
            <a:ext cx="142875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925094" y="4525169"/>
            <a:ext cx="142875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230144" y="4525169"/>
            <a:ext cx="142875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044700" y="2271713"/>
            <a:ext cx="1695450" cy="200025"/>
          </a:xfrm>
          <a:custGeom>
            <a:avLst/>
            <a:gdLst>
              <a:gd name="connsiteX0" fmla="*/ 0 w 1695796"/>
              <a:gd name="connsiteY0" fmla="*/ 199505 h 199505"/>
              <a:gd name="connsiteX1" fmla="*/ 0 w 1695796"/>
              <a:gd name="connsiteY1" fmla="*/ 0 h 199505"/>
              <a:gd name="connsiteX2" fmla="*/ 1695796 w 1695796"/>
              <a:gd name="connsiteY2" fmla="*/ 0 h 199505"/>
              <a:gd name="connsiteX3" fmla="*/ 1695796 w 1695796"/>
              <a:gd name="connsiteY3" fmla="*/ 199505 h 19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796" h="199505">
                <a:moveTo>
                  <a:pt x="0" y="199505"/>
                </a:moveTo>
                <a:lnTo>
                  <a:pt x="0" y="0"/>
                </a:lnTo>
                <a:lnTo>
                  <a:pt x="1695796" y="0"/>
                </a:lnTo>
                <a:lnTo>
                  <a:pt x="1695796" y="199505"/>
                </a:lnTo>
              </a:path>
            </a:pathLst>
          </a:cu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4271963" y="2271713"/>
            <a:ext cx="1746250" cy="217487"/>
          </a:xfrm>
          <a:custGeom>
            <a:avLst/>
            <a:gdLst>
              <a:gd name="connsiteX0" fmla="*/ 0 w 1745673"/>
              <a:gd name="connsiteY0" fmla="*/ 216131 h 216131"/>
              <a:gd name="connsiteX1" fmla="*/ 0 w 1745673"/>
              <a:gd name="connsiteY1" fmla="*/ 0 h 216131"/>
              <a:gd name="connsiteX2" fmla="*/ 1745673 w 1745673"/>
              <a:gd name="connsiteY2" fmla="*/ 0 h 216131"/>
              <a:gd name="connsiteX3" fmla="*/ 1745673 w 1745673"/>
              <a:gd name="connsiteY3" fmla="*/ 216131 h 21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5673" h="216131">
                <a:moveTo>
                  <a:pt x="0" y="216131"/>
                </a:moveTo>
                <a:lnTo>
                  <a:pt x="0" y="0"/>
                </a:lnTo>
                <a:lnTo>
                  <a:pt x="1745673" y="0"/>
                </a:lnTo>
                <a:lnTo>
                  <a:pt x="1745673" y="216131"/>
                </a:lnTo>
              </a:path>
            </a:pathLst>
          </a:cu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3175000" y="2289175"/>
            <a:ext cx="4456113" cy="2593975"/>
          </a:xfrm>
          <a:custGeom>
            <a:avLst/>
            <a:gdLst>
              <a:gd name="connsiteX0" fmla="*/ 3491345 w 4455622"/>
              <a:gd name="connsiteY0" fmla="*/ 199506 h 2593571"/>
              <a:gd name="connsiteX1" fmla="*/ 3491345 w 4455622"/>
              <a:gd name="connsiteY1" fmla="*/ 0 h 2593571"/>
              <a:gd name="connsiteX2" fmla="*/ 4455622 w 4455622"/>
              <a:gd name="connsiteY2" fmla="*/ 0 h 2593571"/>
              <a:gd name="connsiteX3" fmla="*/ 4455622 w 4455622"/>
              <a:gd name="connsiteY3" fmla="*/ 2460567 h 2593571"/>
              <a:gd name="connsiteX4" fmla="*/ 0 w 4455622"/>
              <a:gd name="connsiteY4" fmla="*/ 2460567 h 2593571"/>
              <a:gd name="connsiteX5" fmla="*/ 0 w 4455622"/>
              <a:gd name="connsiteY5" fmla="*/ 2593571 h 259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5622" h="2593571">
                <a:moveTo>
                  <a:pt x="3491345" y="199506"/>
                </a:moveTo>
                <a:lnTo>
                  <a:pt x="3491345" y="0"/>
                </a:lnTo>
                <a:lnTo>
                  <a:pt x="4455622" y="0"/>
                </a:lnTo>
                <a:lnTo>
                  <a:pt x="4455622" y="2460567"/>
                </a:lnTo>
                <a:lnTo>
                  <a:pt x="0" y="2460567"/>
                </a:lnTo>
                <a:lnTo>
                  <a:pt x="0" y="2593571"/>
                </a:lnTo>
              </a:path>
            </a:pathLst>
          </a:custGeom>
          <a:ln w="28575">
            <a:solidFill>
              <a:schemeClr val="tx1"/>
            </a:solidFill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1692275" y="4608513"/>
            <a:ext cx="4610100" cy="0"/>
          </a:xfrm>
          <a:custGeom>
            <a:avLst/>
            <a:gdLst>
              <a:gd name="connsiteX0" fmla="*/ 4610100 w 4610100"/>
              <a:gd name="connsiteY0" fmla="*/ 0 h 0"/>
              <a:gd name="connsiteX1" fmla="*/ 0 w 4610100"/>
              <a:gd name="connsiteY1" fmla="*/ 0 h 0"/>
              <a:gd name="connsiteX2" fmla="*/ 213360 w 46101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10100">
                <a:moveTo>
                  <a:pt x="4610100" y="0"/>
                </a:moveTo>
                <a:lnTo>
                  <a:pt x="0" y="0"/>
                </a:lnTo>
                <a:lnTo>
                  <a:pt x="213360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1965325" y="4616450"/>
            <a:ext cx="298450" cy="1766888"/>
          </a:xfrm>
          <a:custGeom>
            <a:avLst/>
            <a:gdLst>
              <a:gd name="connsiteX0" fmla="*/ 0 w 297180"/>
              <a:gd name="connsiteY0" fmla="*/ 0 h 1767840"/>
              <a:gd name="connsiteX1" fmla="*/ 0 w 297180"/>
              <a:gd name="connsiteY1" fmla="*/ 1767840 h 1767840"/>
              <a:gd name="connsiteX2" fmla="*/ 297180 w 297180"/>
              <a:gd name="connsiteY2" fmla="*/ 176784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1767840">
                <a:moveTo>
                  <a:pt x="0" y="0"/>
                </a:moveTo>
                <a:lnTo>
                  <a:pt x="0" y="1767840"/>
                </a:lnTo>
                <a:lnTo>
                  <a:pt x="297180" y="1767840"/>
                </a:lnTo>
              </a:path>
            </a:pathLst>
          </a:cu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601" name="TextBox 51"/>
          <p:cNvSpPr txBox="1">
            <a:spLocks noChangeArrowheads="1"/>
          </p:cNvSpPr>
          <p:nvPr/>
        </p:nvSpPr>
        <p:spPr bwMode="auto">
          <a:xfrm>
            <a:off x="3851275" y="565150"/>
            <a:ext cx="4176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Zgjidhja e problemit të largimit të punëtorëve</a:t>
            </a:r>
          </a:p>
        </p:txBody>
      </p:sp>
      <p:sp>
        <p:nvSpPr>
          <p:cNvPr id="23602" name="TextBox 52"/>
          <p:cNvSpPr txBox="1">
            <a:spLocks noChangeArrowheads="1"/>
          </p:cNvSpPr>
          <p:nvPr/>
        </p:nvSpPr>
        <p:spPr bwMode="auto">
          <a:xfrm>
            <a:off x="2843213" y="19335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Jo</a:t>
            </a:r>
          </a:p>
        </p:txBody>
      </p:sp>
      <p:sp>
        <p:nvSpPr>
          <p:cNvPr id="23603" name="TextBox 53"/>
          <p:cNvSpPr txBox="1">
            <a:spLocks noChangeArrowheads="1"/>
          </p:cNvSpPr>
          <p:nvPr/>
        </p:nvSpPr>
        <p:spPr bwMode="auto">
          <a:xfrm>
            <a:off x="4859338" y="19335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Jo</a:t>
            </a:r>
          </a:p>
        </p:txBody>
      </p:sp>
      <p:sp>
        <p:nvSpPr>
          <p:cNvPr id="23604" name="TextBox 54"/>
          <p:cNvSpPr txBox="1">
            <a:spLocks noChangeArrowheads="1"/>
          </p:cNvSpPr>
          <p:nvPr/>
        </p:nvSpPr>
        <p:spPr bwMode="auto">
          <a:xfrm>
            <a:off x="6875463" y="19335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Jo</a:t>
            </a:r>
          </a:p>
        </p:txBody>
      </p:sp>
      <p:sp>
        <p:nvSpPr>
          <p:cNvPr id="23605" name="TextBox 55"/>
          <p:cNvSpPr txBox="1">
            <a:spLocks noChangeArrowheads="1"/>
          </p:cNvSpPr>
          <p:nvPr/>
        </p:nvSpPr>
        <p:spPr bwMode="auto">
          <a:xfrm>
            <a:off x="1835150" y="32924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Po</a:t>
            </a:r>
          </a:p>
        </p:txBody>
      </p:sp>
      <p:sp>
        <p:nvSpPr>
          <p:cNvPr id="23606" name="TextBox 56"/>
          <p:cNvSpPr txBox="1">
            <a:spLocks noChangeArrowheads="1"/>
          </p:cNvSpPr>
          <p:nvPr/>
        </p:nvSpPr>
        <p:spPr bwMode="auto">
          <a:xfrm>
            <a:off x="4067175" y="33020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Po</a:t>
            </a:r>
          </a:p>
        </p:txBody>
      </p:sp>
      <p:sp>
        <p:nvSpPr>
          <p:cNvPr id="23607" name="TextBox 57"/>
          <p:cNvSpPr txBox="1">
            <a:spLocks noChangeArrowheads="1"/>
          </p:cNvSpPr>
          <p:nvPr/>
        </p:nvSpPr>
        <p:spPr bwMode="auto">
          <a:xfrm>
            <a:off x="6300788" y="3311525"/>
            <a:ext cx="574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accent1">
                    <a:satMod val="150000"/>
                  </a:schemeClr>
                </a:solidFill>
              </a:rPr>
              <a:t>Faleminderit 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0" y="5516563"/>
            <a:ext cx="9144000" cy="7207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3600" smtClean="0">
                <a:solidFill>
                  <a:schemeClr val="bg1"/>
                </a:solidFill>
              </a:rPr>
              <a:t>Javën tjeter ejani edhe më të pregaditur se sot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Rezultati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kësaj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ligjerate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7639050" cy="2870200"/>
          </a:xfrm>
        </p:spPr>
        <p:txBody>
          <a:bodyPr/>
          <a:lstStyle/>
          <a:p>
            <a:pPr eaLnBrk="1" hangingPunct="1"/>
            <a:r>
              <a:rPr lang="sq-AL" smtClean="0"/>
              <a:t>Konteksti i zhvillimit dhe historikut të menaxhmentit</a:t>
            </a:r>
          </a:p>
          <a:p>
            <a:pPr eaLnBrk="1" hangingPunct="1"/>
            <a:r>
              <a:rPr lang="sq-AL" smtClean="0"/>
              <a:t>Shkollat e menaxhmentit </a:t>
            </a:r>
          </a:p>
          <a:p>
            <a:pPr eaLnBrk="1" hangingPunct="1"/>
            <a:r>
              <a:rPr lang="sq-AL" smtClean="0"/>
              <a:t>Teoritë moderne të menaxhmentit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t2.gstatic.com/images?q=tbn:ANd9GcTTKu13NjXjef2DbfIuvSS7YDjNoF5dztZeGokuNoVaa7NAkoU&amp;t=1&amp;usg=__OUJN7CMDAMs_FV6km8Ci-ZUSVrE="/>
          <p:cNvPicPr>
            <a:picLocks noChangeAspect="1" noChangeArrowheads="1"/>
          </p:cNvPicPr>
          <p:nvPr/>
        </p:nvPicPr>
        <p:blipFill>
          <a:blip r:embed="rId3">
            <a:lum bright="40000" contrast="-46000"/>
          </a:blip>
          <a:stretch>
            <a:fillRect/>
          </a:stretch>
        </p:blipFill>
        <p:spPr bwMode="auto">
          <a:xfrm>
            <a:off x="6550025" y="1628775"/>
            <a:ext cx="2593975" cy="244792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12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Menaxhmenti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dje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GB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92250"/>
            <a:ext cx="8102600" cy="5176838"/>
          </a:xfrm>
        </p:spPr>
        <p:txBody>
          <a:bodyPr/>
          <a:lstStyle/>
          <a:p>
            <a:pPr eaLnBrk="1" hangingPunct="1"/>
            <a:r>
              <a:rPr lang="sq-AL" sz="2800" smtClean="0"/>
              <a:t>Piramidat e Egjiptit dhe Muri Kinez</a:t>
            </a:r>
          </a:p>
          <a:p>
            <a:pPr eaLnBrk="1" hangingPunct="1"/>
            <a:r>
              <a:rPr lang="sq-AL" sz="2800" smtClean="0"/>
              <a:t>Babilonasit dhe Kinezët – menaxhmeti  është përdorë edhe për qeverisjen e shteteve</a:t>
            </a:r>
          </a:p>
          <a:p>
            <a:pPr eaLnBrk="1" hangingPunct="1"/>
            <a:r>
              <a:rPr lang="sq-AL" sz="2800" smtClean="0"/>
              <a:t>Më vonë (vitet 1800) fillojnë të dalin ne shesh menaxherët e vegjël</a:t>
            </a:r>
          </a:p>
          <a:p>
            <a:pPr eaLnBrk="1" hangingPunct="1"/>
            <a:r>
              <a:rPr lang="sq-AL" sz="2800" smtClean="0"/>
              <a:t>Me zbulimin e makinës me avull – gjërat fillojnë të ndryshojnë</a:t>
            </a:r>
          </a:p>
          <a:p>
            <a:pPr eaLnBrk="1" hangingPunct="1"/>
            <a:r>
              <a:rPr lang="sq-AL" sz="2800" smtClean="0"/>
              <a:t>Bizneset filluan të rriten dhe iu shfaq nevoja e menaxhimit më të mirë të efiçiencës</a:t>
            </a:r>
          </a:p>
          <a:p>
            <a:pPr eaLnBrk="1" hangingPunct="1"/>
            <a:r>
              <a:rPr lang="sq-AL" sz="2800" smtClean="0"/>
              <a:t>Revolucioni industrial, me prodhime masive, kishtë nevojë të menaxhimit të shumëllojtë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2.gstatic.com/images?q=tbn:ANd9GcQkIJcQwz_EIJNwP7dLY6t2r0hXakq0URzq4TZVpnz9bE9cAfM&amp;t=1&amp;usg=__5upR7Tg0MdMIPGRSjEpdXHzPUnI="/>
          <p:cNvPicPr>
            <a:picLocks noChangeAspect="1" noChangeArrowheads="1"/>
          </p:cNvPicPr>
          <p:nvPr/>
        </p:nvPicPr>
        <p:blipFill>
          <a:blip r:embed="rId3">
            <a:lum bright="58000" contrast="-48000"/>
          </a:blip>
          <a:srcRect/>
          <a:stretch>
            <a:fillRect/>
          </a:stretch>
        </p:blipFill>
        <p:spPr bwMode="auto">
          <a:xfrm>
            <a:off x="6473825" y="4437063"/>
            <a:ext cx="2670175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Shkollat e menaxhmentit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92250"/>
            <a:ext cx="8102600" cy="51768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q-AL" sz="2800" dirty="0" smtClean="0"/>
              <a:t>Gjatë revolucioni industrial u veçuan dy </a:t>
            </a:r>
            <a:r>
              <a:rPr lang="sq-AL" sz="2800" dirty="0" err="1" smtClean="0"/>
              <a:t>teoriticientë</a:t>
            </a:r>
            <a:r>
              <a:rPr lang="sq-AL" sz="2800" dirty="0" smtClean="0"/>
              <a:t> anglez</a:t>
            </a:r>
          </a:p>
          <a:p>
            <a:pPr marL="438912" indent="-32004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q-AL" sz="2800" dirty="0" err="1" smtClean="0"/>
              <a:t>Robert</a:t>
            </a:r>
            <a:r>
              <a:rPr lang="sq-AL" sz="2800" dirty="0" smtClean="0"/>
              <a:t>  </a:t>
            </a:r>
            <a:r>
              <a:rPr lang="sq-AL" sz="2800" dirty="0" err="1" smtClean="0"/>
              <a:t>Owen</a:t>
            </a:r>
            <a:r>
              <a:rPr lang="sq-AL" sz="2800" dirty="0" smtClean="0"/>
              <a:t> – </a:t>
            </a:r>
            <a:r>
              <a:rPr lang="sq-AL" sz="2800" dirty="0" err="1" smtClean="0"/>
              <a:t>biznismen</a:t>
            </a:r>
            <a:r>
              <a:rPr lang="sq-AL" sz="2800" dirty="0" smtClean="0"/>
              <a:t> i pambukut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smtClean="0"/>
              <a:t>U njoh si reformator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smtClean="0"/>
              <a:t>Kushte më të mira për punëtorët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smtClean="0"/>
              <a:t>Orar më të shkurtuar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smtClean="0"/>
              <a:t>Moshën minimale të punëtorëve </a:t>
            </a:r>
          </a:p>
          <a:p>
            <a:pPr marL="438912" indent="-32004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q-AL" sz="2800" dirty="0" err="1" smtClean="0"/>
              <a:t>Charles</a:t>
            </a:r>
            <a:r>
              <a:rPr lang="sq-AL" sz="2800" dirty="0" smtClean="0"/>
              <a:t> </a:t>
            </a:r>
            <a:r>
              <a:rPr lang="sq-AL" sz="2800" dirty="0" err="1" smtClean="0"/>
              <a:t>Babbage</a:t>
            </a:r>
            <a:r>
              <a:rPr lang="sq-AL" sz="2800" dirty="0" smtClean="0"/>
              <a:t> – </a:t>
            </a:r>
            <a:r>
              <a:rPr lang="sq-AL" sz="2800" dirty="0" err="1" smtClean="0"/>
              <a:t>matematicient</a:t>
            </a:r>
            <a:r>
              <a:rPr lang="sq-AL" sz="2800" dirty="0" smtClean="0"/>
              <a:t> në </a:t>
            </a:r>
            <a:r>
              <a:rPr lang="sq-AL" sz="2800" dirty="0" err="1" smtClean="0"/>
              <a:t>Cambdridge</a:t>
            </a:r>
            <a:endParaRPr lang="sq-AL" sz="2800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smtClean="0"/>
              <a:t>Shpiku kalkulatorin e parë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q-AL" sz="2400" dirty="0" err="1" smtClean="0"/>
              <a:t>Pun</a:t>
            </a:r>
            <a:r>
              <a:rPr lang="en-GB" sz="2400" dirty="0" smtClean="0"/>
              <a:t>o</a:t>
            </a:r>
            <a:r>
              <a:rPr lang="sq-AL" sz="2400" dirty="0" smtClean="0"/>
              <a:t>i në </a:t>
            </a:r>
            <a:r>
              <a:rPr lang="sq-AL" sz="2400" dirty="0" err="1" smtClean="0"/>
              <a:t>efiçiencën</a:t>
            </a:r>
            <a:r>
              <a:rPr lang="sq-AL" sz="2400" dirty="0" smtClean="0"/>
              <a:t> dhe njeriun në vendin e punës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Shkollat e menaxhmentit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46856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 err="1">
                <a:solidFill>
                  <a:schemeClr val="tx1"/>
                </a:solidFill>
              </a:rPr>
              <a:t>Historia</a:t>
            </a:r>
            <a:r>
              <a:rPr lang="en-GB" sz="3600" dirty="0">
                <a:solidFill>
                  <a:schemeClr val="tx1"/>
                </a:solidFill>
              </a:rPr>
              <a:t> e </a:t>
            </a:r>
            <a:r>
              <a:rPr lang="en-GB" sz="3600" dirty="0" err="1">
                <a:solidFill>
                  <a:schemeClr val="tx1"/>
                </a:solidFill>
              </a:rPr>
              <a:t>zhvillimit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menaxherial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http://ashojaie.com/images/clip_image001.jpg"/>
          <p:cNvPicPr>
            <a:picLocks noChangeAspect="1" noChangeArrowheads="1"/>
          </p:cNvPicPr>
          <p:nvPr/>
        </p:nvPicPr>
        <p:blipFill>
          <a:blip r:embed="rId3">
            <a:lum bright="80000" contrast="-58000"/>
          </a:blip>
          <a:srcRect/>
          <a:stretch>
            <a:fillRect/>
          </a:stretch>
        </p:blipFill>
        <p:spPr bwMode="auto">
          <a:xfrm>
            <a:off x="6875463" y="4208463"/>
            <a:ext cx="22685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 klasike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19238"/>
            <a:ext cx="8359775" cy="5510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q-AL" sz="2800" smtClean="0"/>
              <a:t>Shfaqet në fillimi të shekullit XX</a:t>
            </a:r>
          </a:p>
          <a:p>
            <a:pPr eaLnBrk="1" hangingPunct="1"/>
            <a:r>
              <a:rPr lang="sq-AL" sz="2800" smtClean="0"/>
              <a:t>Menaxhimi shkencorë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Objekt i tij është </a:t>
            </a:r>
            <a:r>
              <a:rPr lang="sq-AL" sz="2400" b="1" smtClean="0"/>
              <a:t>puna e njeriut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Zhvillimit teknologjike dhe rritja e kërkesës kanë shtyrë në gjetjen e metodave me efiçiente (të maximalizohej profiti)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Frederik Taylor, konsiderohet si themeluesi i menaxhimit shkencorë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Ai pa se punëtorët </a:t>
            </a:r>
            <a:r>
              <a:rPr lang="sq-AL" sz="2400" b="1" smtClean="0"/>
              <a:t>punonin me ritëm të ngadalsuar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Zbuloi konceptin “</a:t>
            </a:r>
            <a:r>
              <a:rPr lang="sq-AL" sz="2400" i="1" smtClean="0"/>
              <a:t>mënyra më e </a:t>
            </a:r>
            <a:r>
              <a:rPr lang="sq-AL" sz="2400" smtClean="0"/>
              <a:t>mirë” (the best way)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Taylor analizoj secilën p</a:t>
            </a:r>
            <a:r>
              <a:rPr lang="en-GB" sz="2400" smtClean="0"/>
              <a:t>u</a:t>
            </a:r>
            <a:r>
              <a:rPr lang="sq-AL" sz="2400" smtClean="0"/>
              <a:t>në dhe rekom</a:t>
            </a:r>
            <a:r>
              <a:rPr lang="en-GB" sz="2400" smtClean="0"/>
              <a:t>a</a:t>
            </a:r>
            <a:r>
              <a:rPr lang="sq-AL" sz="2400" smtClean="0"/>
              <a:t>ndoi mënyrën më të mirë (efiçiente) të kryerjes së punës</a:t>
            </a:r>
          </a:p>
          <a:p>
            <a:pPr lvl="1" eaLnBrk="1" hangingPunct="1">
              <a:spcBef>
                <a:spcPts val="200"/>
              </a:spcBef>
            </a:pPr>
            <a:r>
              <a:rPr lang="sq-AL" sz="2400" smtClean="0"/>
              <a:t>Punën e Taylor-it më vonë e vazhduan Henry Gant dhe Frank Gilbreth</a:t>
            </a:r>
          </a:p>
        </p:txBody>
      </p:sp>
      <p:sp>
        <p:nvSpPr>
          <p:cNvPr id="14341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2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3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4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4/46/Fonds_henri_fayol.jpg/220px-Fonds_henri_fayol.jpg"/>
          <p:cNvPicPr>
            <a:picLocks noChangeAspect="1" noChangeArrowheads="1"/>
          </p:cNvPicPr>
          <p:nvPr/>
        </p:nvPicPr>
        <p:blipFill>
          <a:blip r:embed="rId3">
            <a:lum bright="48000" contrast="-34000"/>
          </a:blip>
          <a:srcRect/>
          <a:stretch>
            <a:fillRect/>
          </a:stretch>
        </p:blipFill>
        <p:spPr bwMode="auto">
          <a:xfrm>
            <a:off x="7380288" y="4500563"/>
            <a:ext cx="17637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 klasike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14463"/>
            <a:ext cx="8431213" cy="5510212"/>
          </a:xfrm>
        </p:spPr>
        <p:txBody>
          <a:bodyPr/>
          <a:lstStyle/>
          <a:p>
            <a:pPr eaLnBrk="1" hangingPunct="1"/>
            <a:r>
              <a:rPr lang="sq-AL" sz="2600" smtClean="0"/>
              <a:t>Menaxhimi administrativ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200" smtClean="0"/>
              <a:t>Te m</a:t>
            </a:r>
            <a:r>
              <a:rPr lang="en-GB" sz="2200" smtClean="0"/>
              <a:t>e</a:t>
            </a:r>
            <a:r>
              <a:rPr lang="sq-AL" sz="2200" smtClean="0"/>
              <a:t>n</a:t>
            </a:r>
            <a:r>
              <a:rPr lang="en-GB" sz="2200" smtClean="0"/>
              <a:t>a</a:t>
            </a:r>
            <a:r>
              <a:rPr lang="sq-AL" sz="2200" smtClean="0"/>
              <a:t>xhimi shkencor fokusi është studimi i punëtorit dhe rritjes së efiçiencës së tij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200" smtClean="0"/>
              <a:t>Menaxhimi administrativ </a:t>
            </a:r>
            <a:r>
              <a:rPr lang="sq-AL" sz="2200" b="1" smtClean="0"/>
              <a:t>fokusohet në strukt. organizative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200" smtClean="0"/>
              <a:t>Henry Fayol, konsiderohet si themeluesi i menaxhimit adm</a:t>
            </a:r>
            <a:r>
              <a:rPr lang="en-GB" sz="2200" smtClean="0"/>
              <a:t>i</a:t>
            </a:r>
            <a:r>
              <a:rPr lang="sq-AL" sz="2200" smtClean="0"/>
              <a:t>nistrativ e më vone edhe </a:t>
            </a:r>
            <a:r>
              <a:rPr lang="sq-AL" sz="2200" b="1" smtClean="0"/>
              <a:t>teorisë së menaxhmentit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200" smtClean="0"/>
              <a:t>Filloi punën si inxhinier minierash dhe përfundoi si drejtor i suksesshëm i ndërmarrjes për me shumë se 30 vite 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200" smtClean="0"/>
              <a:t>Ai klasifikoi aktivitetet organizative në 6 grupe: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Teknike (prodhimi, përpunimi)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Komerciale (blerja, shitja, etj)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Financiare (sigurimi dhe mena</a:t>
            </a:r>
            <a:r>
              <a:rPr lang="en-GB" sz="2000" smtClean="0"/>
              <a:t>x</a:t>
            </a:r>
            <a:r>
              <a:rPr lang="sq-AL" sz="2000" smtClean="0"/>
              <a:t>himi i kapitalit)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Sigurimit (mbrojtja në punë)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Kontabilitetit (bilanci, librat, inventari, kostot, etj)</a:t>
            </a:r>
          </a:p>
          <a:p>
            <a:pPr marL="1371600" lvl="2" indent="-457200" eaLnBrk="1" hangingPunct="1">
              <a:spcBef>
                <a:spcPts val="300"/>
              </a:spcBef>
              <a:buFont typeface="Calibri" pitchFamily="34" charset="0"/>
              <a:buAutoNum type="arabicPeriod"/>
            </a:pPr>
            <a:r>
              <a:rPr lang="sq-AL" sz="2000" smtClean="0"/>
              <a:t>Menaxheriale (të përgjithshme)</a:t>
            </a:r>
          </a:p>
        </p:txBody>
      </p:sp>
      <p:sp>
        <p:nvSpPr>
          <p:cNvPr id="15365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8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4/46/Fonds_henri_fayol.jpg/220px-Fonds_henri_fayol.jpg"/>
          <p:cNvPicPr>
            <a:picLocks noChangeAspect="1" noChangeArrowheads="1"/>
          </p:cNvPicPr>
          <p:nvPr/>
        </p:nvPicPr>
        <p:blipFill>
          <a:blip r:embed="rId3">
            <a:lum bright="48000" contrast="-34000"/>
          </a:blip>
          <a:srcRect/>
          <a:stretch>
            <a:fillRect/>
          </a:stretch>
        </p:blipFill>
        <p:spPr bwMode="auto">
          <a:xfrm>
            <a:off x="7380288" y="4500563"/>
            <a:ext cx="17637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 klasike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02600" cy="5510213"/>
          </a:xfrm>
        </p:spPr>
        <p:txBody>
          <a:bodyPr/>
          <a:lstStyle/>
          <a:p>
            <a:pPr eaLnBrk="1" hangingPunct="1"/>
            <a:r>
              <a:rPr lang="sq-AL" sz="2800" smtClean="0"/>
              <a:t>14 parimet e përgjithshme të Fayol-it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Ndarja e punës </a:t>
            </a:r>
            <a:r>
              <a:rPr lang="sq-AL" sz="2000" smtClean="0"/>
              <a:t>– specializimi i cili rrit efiçiencën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Autoriteti dhe përgjegjësia </a:t>
            </a:r>
            <a:r>
              <a:rPr lang="sq-AL" sz="2000" smtClean="0"/>
              <a:t>– hierarkia e barabartë menaxheriale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Disiplina</a:t>
            </a:r>
            <a:r>
              <a:rPr lang="sq-AL" sz="2000" smtClean="0"/>
              <a:t> – rezulton në bindje, zell dhe respektimi i rregullave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Uniteti i komandës </a:t>
            </a:r>
            <a:r>
              <a:rPr lang="sq-AL" sz="2000" smtClean="0"/>
              <a:t>– marrja e detyrave dhe raportimi te një eprorë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Uniteti i drejtimit </a:t>
            </a:r>
            <a:r>
              <a:rPr lang="sq-AL" sz="2000" smtClean="0"/>
              <a:t>– objektivi i përbashkët me nj</a:t>
            </a:r>
            <a:r>
              <a:rPr lang="en-GB" sz="2000" smtClean="0"/>
              <a:t>ë</a:t>
            </a:r>
            <a:r>
              <a:rPr lang="sq-AL" sz="2000" smtClean="0"/>
              <a:t> eprorë dhe një plan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Interesi personal v.s. Përgjithshëm </a:t>
            </a:r>
            <a:r>
              <a:rPr lang="sq-AL" sz="2000" smtClean="0"/>
              <a:t>– ma shumë rendësi interesit të përgjithshëm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Shpërblimi </a:t>
            </a:r>
            <a:r>
              <a:rPr lang="sq-AL" sz="2000" smtClean="0"/>
              <a:t>– element motivues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Centralizimi</a:t>
            </a:r>
            <a:r>
              <a:rPr lang="sq-AL" sz="2000" smtClean="0"/>
              <a:t> – fokus në atë se çka nuk delegohet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Zinxhiri i komandës </a:t>
            </a:r>
            <a:r>
              <a:rPr lang="sq-AL" sz="2000" smtClean="0"/>
              <a:t>– nga lartë poshtë dhe e kundërta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Rregulli</a:t>
            </a:r>
            <a:r>
              <a:rPr lang="sq-AL" sz="2000" smtClean="0"/>
              <a:t> – gjithçka në vendin e vet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Barazia</a:t>
            </a:r>
            <a:r>
              <a:rPr lang="sq-AL" sz="2000" smtClean="0"/>
              <a:t> – menaxherët ti trajtojnë punëtorët njejtë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Stabiliteti i personelit </a:t>
            </a:r>
            <a:r>
              <a:rPr lang="sq-AL" sz="2000" smtClean="0"/>
              <a:t>– largimet e stafit rrezik për ndërmarrjen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smtClean="0"/>
              <a:t>Inicitiva</a:t>
            </a:r>
            <a:r>
              <a:rPr lang="sq-AL" sz="2000" smtClean="0"/>
              <a:t> – nuk duhet të pritet vetëm urdhëra, por edhe iniciativa</a:t>
            </a:r>
          </a:p>
          <a:p>
            <a:pPr marL="714375" lvl="2" indent="-34925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sq-AL" sz="2000" b="1" i="1" smtClean="0"/>
              <a:t>“Esprit de corps”</a:t>
            </a:r>
            <a:r>
              <a:rPr lang="sq-AL" sz="2000" b="1" smtClean="0"/>
              <a:t> </a:t>
            </a:r>
            <a:r>
              <a:rPr lang="sq-AL" sz="2000" smtClean="0"/>
              <a:t>– uniteti dhe harmonie esenciale në një biznes</a:t>
            </a:r>
            <a:endParaRPr lang="sq-AL" sz="2000" i="1" smtClean="0"/>
          </a:p>
        </p:txBody>
      </p:sp>
      <p:sp>
        <p:nvSpPr>
          <p:cNvPr id="16389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0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1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2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Shkolla e sjelljes</a:t>
            </a:r>
            <a:endParaRPr lang="en-GB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610600" cy="5510213"/>
          </a:xfrm>
        </p:spPr>
        <p:txBody>
          <a:bodyPr/>
          <a:lstStyle/>
          <a:p>
            <a:pPr eaLnBrk="1" hangingPunct="1"/>
            <a:r>
              <a:rPr lang="sq-AL" sz="2800" smtClean="0"/>
              <a:t>Me rritje e popul</a:t>
            </a:r>
            <a:r>
              <a:rPr lang="en-GB" sz="2800" smtClean="0"/>
              <a:t>l</a:t>
            </a:r>
            <a:r>
              <a:rPr lang="sq-AL" sz="2800" smtClean="0"/>
              <a:t>at</a:t>
            </a:r>
            <a:r>
              <a:rPr lang="en-GB" sz="2800" smtClean="0"/>
              <a:t>ë</a:t>
            </a:r>
            <a:r>
              <a:rPr lang="sq-AL" sz="2800" smtClean="0"/>
              <a:t>s, rriten numri i punëtorëve që rezultojnë në </a:t>
            </a:r>
            <a:r>
              <a:rPr lang="en-GB" sz="2800" smtClean="0"/>
              <a:t>r</a:t>
            </a:r>
            <a:r>
              <a:rPr lang="sq-AL" sz="2800" smtClean="0"/>
              <a:t>ritjen e formave të organizimit të punëtorëve (sindikata, greva, etj)</a:t>
            </a:r>
          </a:p>
          <a:p>
            <a:pPr eaLnBrk="1" hangingPunct="1"/>
            <a:r>
              <a:rPr lang="sq-AL" sz="2800" smtClean="0"/>
              <a:t>Keynes – ekonomist i cili mendon se qeveria duhet të ndërhyjë më shumë në ekonomi</a:t>
            </a:r>
          </a:p>
          <a:p>
            <a:pPr eaLnBrk="1" hangingPunct="1"/>
            <a:r>
              <a:rPr lang="sq-AL" sz="2800" smtClean="0"/>
              <a:t>Studimet Hawthorni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Një eksperiment me 6 punëtorë </a:t>
            </a:r>
            <a:r>
              <a:rPr lang="sq-AL" sz="2400" b="1" smtClean="0"/>
              <a:t>dhe efekti i ndryshimit në ndri</a:t>
            </a:r>
            <a:r>
              <a:rPr lang="en-GB" sz="2400" b="1" smtClean="0"/>
              <a:t>ç</a:t>
            </a:r>
            <a:r>
              <a:rPr lang="sq-AL" sz="2400" b="1" smtClean="0"/>
              <a:t>im në produktivitetin në vend të punës </a:t>
            </a:r>
            <a:r>
              <a:rPr lang="sq-AL" sz="2400" smtClean="0"/>
              <a:t>– pa ndryshime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Eksperiment tjetër me 9 punëtorë dhe </a:t>
            </a:r>
            <a:r>
              <a:rPr lang="sq-AL" sz="2400" b="1" smtClean="0"/>
              <a:t>ndryshimin e pagave të tyre ne bazë të prodhimit</a:t>
            </a:r>
            <a:r>
              <a:rPr lang="sq-AL" sz="2400" smtClean="0"/>
              <a:t> – në fillimi u rrit produktiviteti, e pastaj filloj të stabilizohej</a:t>
            </a:r>
          </a:p>
          <a:p>
            <a:pPr lvl="1" eaLnBrk="1" hangingPunct="1">
              <a:spcBef>
                <a:spcPts val="300"/>
              </a:spcBef>
            </a:pPr>
            <a:r>
              <a:rPr lang="sq-AL" sz="2400" smtClean="0"/>
              <a:t>Rezultuan në atë se në produktivite</a:t>
            </a:r>
            <a:r>
              <a:rPr lang="en-GB" sz="2400" smtClean="0"/>
              <a:t>t</a:t>
            </a:r>
            <a:r>
              <a:rPr lang="sq-AL" sz="2400" smtClean="0"/>
              <a:t> ndikojnë edhe aspektet sociale të punëtorëve (morali, motivimi, udhëheqja, etj)</a:t>
            </a:r>
          </a:p>
        </p:txBody>
      </p:sp>
      <p:sp>
        <p:nvSpPr>
          <p:cNvPr id="17412" name="AutoShape 2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3" name="AutoShape 4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4" name="AutoShape 6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5" name="AutoShape 8" descr="data:image/jpg;base64,/9j/4AAQSkZJRgABAQAAAQABAAD/2wCEAAkGBhQSERUTEhIVFRUUFx0VFxgWFB4XGBkXFRgWFR0YFBgbHCYeHRslGhUUHy8gJCgpLCwvFR4xNTAqNSYsLCkBCQoKDQwMDQ0MFCkYFBgpKSkpKSkpKSkpKSkpKSkpKSkpKSkpKSkpKSkpKSkpKSkpKSkpKSkpKSkpKSkpKSkpKf/AABEIAI0AeAMBIgACEQEDEQH/xAAcAAACAgMBAQAAAAAAAAAAAAAAAQIDBAUGBwj/xAA2EAABAgQDBQYFBAIDAAAAAAABAhEAAyExBBJBBVFhcfAGBxMigaEUMpGx4SNCwdFS8WJygv/EABcBAQEBAQAAAAAAAAAAAAAAAAABAgP/xAAZEQEBAQADAAAAAAAAAAAAAAAAAREhMUH/2gAMAwEAAhEDEQA/APHngeAiFGXRIQGIkw3gG8Iw4RMAwYTx2HZfuvxWMZSmkSjZcxJKlCheXLoTvcsI72R3DYbLXEz1G7gITT/rlUPV4JrxImCPWdtdwcwJzYTEZzXyTkhJPKYmj6VAEeZ7X2POws0ycRLVLmCuVQuDYpILFPEUgusN4HghtAEJ4ZVfrjCeASoIIIAIhwQGARhxF4YMAGOu7u9ionTwuYl0pUAHLJdirzUswI9Y5Ex2HYaaAsILg3CgWq2raNmJ0GsFfQmzkpyuAGIGgDioFBYU0EZqlAg1qA/Xv9Y1eypoVLoR7V0DNT9p3+kZCp/mbcHvvB5BnB+sVzZyainXrHNdvexyNoSMpSPFQ6pKrea+RRb5VW4UMb6Ud+vVa9VeK8ZiGsa89z/S2td0B8w7X7PKlS0zwlQlLVlAURmQSHAU1wWWAaVlrGjxqEq+h665mPV+9eSlMqZlUUzDkmzJZFPDUopdL1YTs6qM2cjKAXjyaI3Er8uqfiEIEmCAQghQQA8IwAwCADDBgaFAMmM3C4qYlWVC8mjki45g7rcIxkA5SR8pu43N+I2uH2EZkvxnOUMFlIKilSv8xXKK0WWSa1BDQVusB3jY/DHzKStLhRJl0YgIzAjLpR9SGfd2WP7dY74X4uVIzSlMEqKT+mUmq1C4SWKXNPOKnXgsZs+VJlo/RqsKSJiyrzZ0uSEqbMkJYpUAEgt81RHrOH7PDEbIkSjmloyJMxNSFJZ1BRUSaKKFu4PkIDAtBK5fCds9qT0k/HYDD5QEqHhk5XKjmmLyKloPl/csC1njuNgbdnrUvDYuU2IQgTMyKSpstRylaXokioUneHDgiOA2P3dzpE7KqZjsOoOQZKStBqWaahWVQ5pTW4Yx6DsTssJCHE1a0B8uZIRMSFBynyABs9UhOUJdmcOTNcX3q7KlkLmZz4glEpSrLQJymlQQCCCDUEpKb0jyCPoXF4DDzitAkYaZOnJzSxiSppnggLJUoAqIQCnd83MR4r2t2d4U9P6PgGbLTMVJBJEteZaFJS9kZpZIBdgQHLQWVpQdeqQQwfaCDRQQQQQjCgeAQAYAYIUBcldCnSrc6W+kbPYW0lIVlTMWgK8pyqIdKqEFrjfe0aiLJExqnT1+nGCt72g2oj4hExCSsIyk51qUZikl2mqPzUpRmj1LZXezgZiUSlTJkrMDmVMbKC1s1QxU7G2/fHj+GXLK809yAHIDV8qmYOAU5wkMDUE6xv50jDSp88IUEBACpRyuAuUiWoHMkFwVFfmFihzmERLNe44HaYKAPMkoZJG4psW0BSAa74r2lj1sWUk3FQaEk3Iuxbn7jS7C7XIxK1JKgZiQkM3nJCXXnL5VJF0rGjg2i3FYxIcuAAOeatxqwyqL+nCKziWDkJUqXiFryfBlc5RJuhUky1hTj5aJKjwA1ePEO2naAY3FrnS0lMsAS5YPzZEOxV/yUSpTaO0bTtv2snKmTcLLXlw/lCkgB1KSlJUFLAfKVVKHZ0ikcdBZBDEEIQUxCgggIiHmgJggCEIcMQARAIInKklRIAqAVUGib+32gMzZ+xJ05QEmUqYrQJGbca7vVo9B2B3dYtOX4jZ0lKCWUfBRPX6gTcwezgUvHDdnu0s3CTQuWoU0UHBHVXj0DZ3flNSCJ8oLeykKyH1SX03NaBXT4TsdhMFMTPwqJktQJCwpRUClTgskuEs4LhmB41r21PygrzWTmNctFKZmILKJNGcmtCxjmdqdpMTtJSZcgeG9pSE5p816EqFhLDVKiBZyKM9obXl7MRlKxicegEJAVmw+CdxRgAqaAQGammUfMTp5dicRnWpZqVKKieJJLxWIFSmo76QoKYghwQAIIGggIvCggEBLLAkQNBABMdH3fYTxMYHYBKSolRYAApLk6MKvuuwjm8sembB2d8LsY4injYwqkyEkCvjqEsKc3ZEtauAI3wKv2J2Fwu1pmKXh5hkGVOAH6bypktSSEzQkZSgqUiaqha1BHRbP7isPJBmYvFqUhAzKyASUgD9yphKiAzu2WNf3bYWbg5oxBTLGD8L4efNTNBCZiDnEya+UsCyXI8omczGk7xu8RWOWZUoqThEl0pZjNIIPiTBfLXyoNnBNWCazzrI7TduZMpC8JsiUnDyjSZPSCJk4DRKz5wk/5qOYizCp4B2HWpeh6esLNfeaEb+HvrAzEF/4Hlf5XD3Bo/oYjcmK8RLB1roejYiMIo6/qMtUwFy3mf8A0Byp9YlKRwpap6t+dIDCaG0XYjDZXao666eKYIIIHhQCA65xIQQhaAZhKEMCGhIJD215a+0BlbJ2WrET5UhJyqnKCX0SCaqPBKXUeUdXtbtF8VMaVnEiRLGHwiSfMmWkpGca+KvI7gP8gjXd3WA+Ix4lBgqZJxAQTYLVh5qEk8s3tDxJ+Dl+AwGIKGml3MlJTWSg0AmKYeIq6QoIDHOTU9S2r2wXMkDCSwJeHCzNKU08Qlsuep8qQkAJerAly0aFU13fe54v9tKRGYluVuFKfb7xWlTV109IjTITMALltBXhTUuxpxhGbTf/AJa8gDxMCZQVcClOYY+tLxIaMQKBqb93G9YiklPOjV6379Wi+WWGt9+83rozxjmdmYMzmjNxYjW59WjLlIArox1LPYPTX+DugJS06i1fd6ueI9taNROwiVVFNHpXSopRyL1rrE5s3Mcl6urWv7QHudfpF8pL0rSvAUPzG9K8acGIamdh1ILK1sdCN4+o+sKNrjUEhhcVHCpIcfxuYwRUaQxIQjBBDECRcv0fxCeJ6U147uEBk7J2lMw81M6SrItD5VNYqSpDjiyix3tClqqKvz43d+PuXisJAoR1whBTHQULdDqsFZCr205dN1eKlJA61u4HQiSS7ZaJ1Jat2puZ/WI5KhjUNr9+VA3PSAkhBuzDdyr5iLcuMWqXcX0L0fSm78REr3cLC7Oajhb0gljf+0DVtH1+/wDdYHLk+aoduPIB/pFy5gTQmwchjpUuH4M3OAE3YG7i+4fYe0YWImuov/drcdLPpAWYXeo3L+p3jcerxloxBBcbg2jciGG69ow0IJAJpdh7Pxq0ZiEAPQtbQ1tUU5XgpeIWvRt17seAtzLwRIrJIe5bePrR4IDTAwwIjmpEhFZEWShbrrnFRi6VKChXcSP/ACHtANU4WHqdH30vCloBN+IpT6elogU/YGGg165wVezOeF+dIi2rVu/vYmjwIVrw/gmBJ8p9PuzVgLpTOA50HrR/b7xalgq3H6mvA7vURjykUFT+RaLFK9/wP5MRSnzwx1obby9+v2xiyxUvyYBzx5CLcVRxdizk7hpuvCwp4P0KcjBGUl0pCgig11dgXG82VFqULZ9Aa+xH3am/WEJ5a5oSHetA8XqLA3qXNeJTbf8A63MVSJZCrA6GteJ4WPO0ETmTKsQ7kDk9Ka674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1387</TotalTime>
  <Words>1097</Words>
  <Application>Microsoft Office PowerPoint</Application>
  <PresentationFormat>On-screen Show (4:3)</PresentationFormat>
  <Paragraphs>162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Arial</vt:lpstr>
      <vt:lpstr>Corbel</vt:lpstr>
      <vt:lpstr>Wingdings 2</vt:lpstr>
      <vt:lpstr>Wingdings</vt:lpstr>
      <vt:lpstr>Wingdings 3</vt:lpstr>
      <vt:lpstr>Calibri</vt:lpstr>
      <vt:lpstr>Arial Rounded MT Bold</vt:lpstr>
      <vt:lpstr>Module</vt:lpstr>
      <vt:lpstr>1_Module</vt:lpstr>
      <vt:lpstr>2_Module</vt:lpstr>
      <vt:lpstr>3_Module</vt:lpstr>
      <vt:lpstr>4_Module</vt:lpstr>
      <vt:lpstr>5_Module</vt:lpstr>
      <vt:lpstr>6_Module</vt:lpstr>
      <vt:lpstr>7_Module</vt:lpstr>
      <vt:lpstr>MENAXHMENTI</vt:lpstr>
      <vt:lpstr>Rezultati i kësaj ligjerate</vt:lpstr>
      <vt:lpstr>Menaxhmenti dje </vt:lpstr>
      <vt:lpstr>Shkollat e menaxhmentit</vt:lpstr>
      <vt:lpstr>Shkollat e menaxhmentit</vt:lpstr>
      <vt:lpstr>Shkolla klasike</vt:lpstr>
      <vt:lpstr>Shkolla klasike</vt:lpstr>
      <vt:lpstr>Shkolla klasike</vt:lpstr>
      <vt:lpstr>Shkolla e sjelljes</vt:lpstr>
      <vt:lpstr>Shkolla e sjelljes</vt:lpstr>
      <vt:lpstr>Shkolla sasiore</vt:lpstr>
      <vt:lpstr>Shkolla sasiore</vt:lpstr>
      <vt:lpstr>Teoritë moderne (Qasja sistemore)</vt:lpstr>
      <vt:lpstr>Teoritë moderne (Qasja situacionale)</vt:lpstr>
      <vt:lpstr>Slide 15</vt:lpstr>
      <vt:lpstr>Faleminderit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MENAXHMENTI</dc:title>
  <dc:creator>Bujar</dc:creator>
  <cp:lastModifiedBy>AAB Riinvest</cp:lastModifiedBy>
  <cp:revision>42</cp:revision>
  <dcterms:created xsi:type="dcterms:W3CDTF">2010-10-03T21:11:05Z</dcterms:created>
  <dcterms:modified xsi:type="dcterms:W3CDTF">2011-10-18T14:08:35Z</dcterms:modified>
</cp:coreProperties>
</file>