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CD8F9-62F8-4A68-BF83-D272FE420075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6CE78-D965-495F-84FC-D7DD1C7DD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6CE78-D965-495F-84FC-D7DD1C7DDDE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6911-7785-40F4-9323-A8271317617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F402237-DC1B-4CBD-AE45-5B828C0302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6911-7785-40F4-9323-A8271317617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2237-DC1B-4CBD-AE45-5B828C030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6911-7785-40F4-9323-A8271317617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2237-DC1B-4CBD-AE45-5B828C030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6911-7785-40F4-9323-A8271317617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2237-DC1B-4CBD-AE45-5B828C0302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6911-7785-40F4-9323-A8271317617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F402237-DC1B-4CBD-AE45-5B828C030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6911-7785-40F4-9323-A8271317617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2237-DC1B-4CBD-AE45-5B828C0302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6911-7785-40F4-9323-A8271317617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2237-DC1B-4CBD-AE45-5B828C0302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6911-7785-40F4-9323-A8271317617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2237-DC1B-4CBD-AE45-5B828C030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6911-7785-40F4-9323-A8271317617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2237-DC1B-4CBD-AE45-5B828C030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6911-7785-40F4-9323-A8271317617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02237-DC1B-4CBD-AE45-5B828C0302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6911-7785-40F4-9323-A8271317617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F402237-DC1B-4CBD-AE45-5B828C0302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F46911-7785-40F4-9323-A8271317617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F402237-DC1B-4CBD-AE45-5B828C030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Ligjërues</a:t>
            </a:r>
            <a:r>
              <a:rPr lang="en-US" dirty="0" smtClean="0"/>
              <a:t>: Linda </a:t>
            </a:r>
            <a:r>
              <a:rPr lang="en-US" dirty="0" err="1" smtClean="0"/>
              <a:t>Hoxha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Procesi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rekrutimit</a:t>
            </a:r>
            <a:r>
              <a:rPr lang="en-US" dirty="0" smtClean="0"/>
              <a:t>, </a:t>
            </a:r>
            <a:r>
              <a:rPr lang="en-US" dirty="0" err="1" smtClean="0"/>
              <a:t>selektimi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puntorëve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0772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rekrutimit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selektimi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punëtorëve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12954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Shumë organizata shpenzojnë mjaft kohë dhe para në rekrutimin e personelit dhe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selektimin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e tyre. Ata 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shofin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këtë shpenzim si të dobishëm sepse nuk do ta bënin fare.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Nga vështrimi i organizatës në mënyrë që të arrihen qëllimet e saja, atyre u nevojitet dikush që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266848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-Të bëjë punën në mënyrë efektive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-Ta mbajë dhe ta rrisë prodhimin në atë fushë të punës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-Të tregoj potencial për zhvillim drejt gradimit (shumë organizata preferojnë të     gradojnë brenda saj, se sa jashtë saj)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-Me ju “përshtat” punës mirë – person i mirë/përshtatja në punë mendohet se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con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deri në zvogëlim të stafit që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absenojnë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dhe kthehen, në mënyrë që ti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paksojnë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shpenzimet.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5720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dirty="0" smtClean="0"/>
              <a:t>Nga vështrimi i organizatës, ai apo ajo mund të pëlqej një punë që</a:t>
            </a:r>
            <a:endParaRPr lang="en-US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5063952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- Të përdorë aftësitë që i ka në dispozicion dhe trajnimet 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mëparshmë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- Të sigurojë një rezultat adekuat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- Të sigurojë kënaqësi në punë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- Të zhvillojë potencialet individuale dhe aftësitë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- Të sigurojë sfida adekuate në shkallë të dëshirueshme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  <p:bldP spid="29698" grpId="0"/>
      <p:bldP spid="6" grpId="0"/>
      <p:bldP spid="296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80772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dizajni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81000" y="1106522"/>
            <a:ext cx="8458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Para rekrutimit, secili vend i lirë pune, i cili lind i nevojitet të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rianalizohet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në mënyrë që të vendoset se çka përmban në të vërtet puna . Punët nuk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rrijnë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të njëjta gjatë gjithë kohës, ato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ndryshojnësi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materialet e gjalla, veglat dhe ndryshimet e teknologjisë, kështu që punët adaptohen. Analiza e punës është e nevojshme para se përshkrimi i punës të shkruhet, i cili mandej mund ti dërgohet participantëve.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Janë disa metoda për analizën e punës që mund të përdoren.  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724400"/>
            <a:ext cx="21336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Vëzhgimi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590800" y="4953000"/>
            <a:ext cx="978408" cy="484632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4114800"/>
            <a:ext cx="5486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Kjo mund të bëhet nga detyra e tanishme që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mbëshetet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në punë dhe detyrat e punës mund të vëzhgohen. Këto janë veprimet aktuale dhe proceset të cilat individi i ekzekuton. Kjo jep informata se si ajo punë po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ndërrmirret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tani, megjithatë kjo nuk është e domosdoshme se si puna duhet ose mundet të bëhet.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4" grpId="0" animBg="1"/>
      <p:bldP spid="5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0"/>
            <a:ext cx="80772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dizajni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752600"/>
            <a:ext cx="2362200" cy="990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Intervistat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743200" y="2057400"/>
            <a:ext cx="978408" cy="484632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33800" y="1295400"/>
            <a:ext cx="495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Intervistuesit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mundt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te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kërkojn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arsyet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per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veprimet e marra deri sa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performohen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detyrat e punës.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Mbykqyrësit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gjithashtu mund të pyesin pyetje lidhur se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qka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mendojnë ata përmban puna në analizë .Këto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pergjigje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mund të integrohen në një analizë të përgjithshme.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648200"/>
            <a:ext cx="24384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Anketat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0" y="3657600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Pyetësorët ekzistues për analizat e punës janë në dispozicion. Njëri ndër më shumë të kërkuarit është Pyetësori i Analizimit të Pozitës (PAQ – anglisht)  i bërë nga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McCormick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Jeanneret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dhe 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Meaham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(1972). Ky pyetësor ka pyetje të ndara në 6 kategori : konteksti i punës, prodhimi në punë, informatat e proceseve mentale të prodhimit,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mardhëniet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me njerëzit e tjerë dhe me karakteristikat e tjera të punës.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819400" y="4876800"/>
            <a:ext cx="978408" cy="484632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80772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dizajni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905000"/>
            <a:ext cx="2209800" cy="914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dhënat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egzistuese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590800" y="2057400"/>
            <a:ext cx="978408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57600" y="167640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Ky lloj informacioni në një numër të punëve është në dispozicion  nga shumë burime të ndryshme.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Psh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, agjencitë për sekretare mund të japin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iformata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bazike për numrin e shkronjave që shtypen për një minutë nga lloje të ndryshme të stafit të sekretarëve.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343400"/>
            <a:ext cx="2133600" cy="914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Evaluimi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14600" y="4572000"/>
            <a:ext cx="978408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81400" y="41148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Pasi që puna është analizuar, mund të vlerësohet se për çka vlen puna , çfarë pagese duhet ti ofrohet, a nevojitet vetura për këtë punë dhe çfarë rendi në organizatë duhet të ketë kjo punë.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80772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dizajni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524000"/>
            <a:ext cx="8153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efektive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267200" y="2667000"/>
            <a:ext cx="484632" cy="978408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09600" y="3905562"/>
            <a:ext cx="815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Metodat për kryerjen e analizave të punës  janë vlerësuar për efektivitet nga  analistë të punës me eksperiencë  dhe janë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rapotuar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nga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Levine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et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al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(1983). Studimi gjeti se gjitha detyrat e analizës së punës  janë parë si efektive në situate të ndryshme por përdorimi i metodës së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shumfishtë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për analizë të punës është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gjetë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si më efektive për të siguruar analiza të plota.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256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077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dizajni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219200"/>
            <a:ext cx="8382000" cy="762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Dizajni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specifikat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038600" y="2057400"/>
            <a:ext cx="533400" cy="5334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2743200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Kur është kryer analiza e punës, specifikimi i punës duhet të bëhet. Kjo i specifikon të gjitha detyrat  që kryhen në punë.  Nëse analiza është bërë për një punë që nuk ekziston ende (ndoshta në një kompani të re apo në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të riorganizimit), mandej dizajni i punës i paraprinë specifikave të  punës.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114800"/>
            <a:ext cx="8382000" cy="762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Përshkrimi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038600" y="4953000"/>
            <a:ext cx="533400" cy="5334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5562600"/>
            <a:ext cx="830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Përshkrimi i punës mund të kryhet duke u bazuar në analizën e punës.  Kjo do të përfshinë specifikat e punës dhe ndoshta edhe specifikat e personit. Kjo tregon se cilat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attribute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personale janë të nevojshme për punën.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077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dizajni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981200"/>
            <a:ext cx="2057400" cy="990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Rekrutimi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438400" y="2286000"/>
            <a:ext cx="978408" cy="484632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05200" y="1600201"/>
            <a:ext cx="5410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Pasi ta ketë të qartë organizata analizën e punës dhe personelin e kërkuar, rekrutimi mund të filloj. Qëllimi i rekrutimit është që të gjej një individ që  do të kryejë mirë punën  dhe të qëndroj në organizatë, duke i reduktuar kthimin dhe shpenzimet qe janë të përfshira këtu.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572000"/>
            <a:ext cx="2057400" cy="1143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Shpalljet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jashtme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438400" y="4876800"/>
            <a:ext cx="978408" cy="484632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581400" y="4515163"/>
            <a:ext cx="5105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Shpalljet mund të vendosen në gazeta apo revista të duhura. Revistat e specializuara mund të përdoren për punë speciale, gazetat lokale për punë jo-speciale. 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 animBg="1"/>
      <p:bldP spid="378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077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dizajni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676400"/>
            <a:ext cx="21336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Referimet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punonjësve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tanishëm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514600" y="1981200"/>
            <a:ext cx="978408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81400" y="1295400"/>
            <a:ext cx="5562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Një metodë tjetër e rekrutimit është nga fjala e gojës, i pyet punonjësit e tanishëm nëse e njohin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dikend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që e kishte dashur këtë punë. Kjo nuk është rastisje si metode që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tingllon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, si supozohet se punonjësit e tanishëm do të njohin tjerë që janë si ata dhe nëse punonjësit e tanishëm përshtaten në organizatë mirë, shokët e tyre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poashtu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do të përshtaten.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5105400"/>
            <a:ext cx="21336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Rekrutimi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brendëshëm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14600" y="5410200"/>
            <a:ext cx="978408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581400" y="4451375"/>
            <a:ext cx="4876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Shpallja e punëve brenda organizatës do të thotë se atributet dhe aftësitë e punonjësve janë të njohura në një masë të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gjerë.Organiata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i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hjekë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disa pasiguri të rekrutimit jashtë saj. Për punonjësit është inkurajuese të mendojnë se gradimi apo qasja në punët tjera është në dispozicion në organizatë.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 animBg="1"/>
      <p:bldP spid="368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077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Besueshmëria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vlevshmëria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procedurat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selektimit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81000" y="1981200"/>
            <a:ext cx="7924800" cy="193899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Në psikologji kur flasim për vlefshmërinë, ne zakonisht pyesim  se testi apo pyetësori,a mat atë që thotë se mat. Testet 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intelegjencës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psh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, vërtetë a e testojnë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intelegjencën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 ? Në procedurat 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selektimit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të personelit, pyetja e bërë është ‘Kjo procedurë a 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selekton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në të vërtetë personin e duhur për punë ?’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114800"/>
            <a:ext cx="7924800" cy="163121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Besueshmëria në psikologji do të thotë se testi funksionon në mënyrë të njëjtë (besueshëm) sa herë që përdoret. Në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selektimin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e personelit, ka të njëjtin kuptim : se një metodë specifike e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selektimit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mund të jap të njëjtat rezultate (standardi ekuivalent i personelit) çdo herë.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Teoritikisht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kjo mund të lidhet me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validitet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të lartë për me dhënë standard të lartë të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selektimit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228600"/>
            <a:ext cx="7772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Procedurat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Selektive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600200"/>
            <a:ext cx="8534400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Është i mundshëm një numër i procedurave të ndryshme 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selektive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Se cilat do të përdoren varet nga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286000" y="2590800"/>
            <a:ext cx="3810000" cy="1371600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Ofruar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09600" y="3962400"/>
            <a:ext cx="3810000" cy="1295400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rekrutimit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përdorur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286000" y="5029200"/>
            <a:ext cx="3810000" cy="1371600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Numri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aplikacioneve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marra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66800"/>
            <a:ext cx="8305800" cy="1524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Fusha e psikologjisë organizative i kushton vëmendje zhvillimit dhe aplikimit te teorive psikologjike në vendin e punës. Në të kaluarën termi “psikologjia profesionale” është përdorur por pasi që fusha është zgjeruar, titulli është ndryshuar.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1000" y="3429000"/>
            <a:ext cx="822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Psikologjia profesionale fokusohej në profesione apo punë, ndërsa psikologjia organizative ekzaminon tërë organizatën ku këto profesione (punë) bëjnë pjesë. Një “montues” është një profesion; organizata britanike e fluturimeve punëson montues mirëpo praktikat e punës për profesionin e njëjtë  ndodh që ndryshojnë nga  Organizata e veturave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Ford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në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pikpamje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të veprimeve , përgjegjësive dhe organizimit të punës. 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2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28600"/>
            <a:ext cx="6248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Format 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aplikimit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standard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57200" y="1993062"/>
            <a:ext cx="830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Një formë e aplikimit është zakonisht pjesë e procedurës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selektive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për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cfarëdo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lloj organizate,me pyetje standarde për emrin,adresën,datën 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lindjës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,arsimimin dhe përvojën e mëparshme të punës. Legjislacioni nuk lejon që të bëhen pyetje për religjionin,racën dhe çfarëdo paaftësie,edhe pse këto mund të kërkohen,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ndamas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në një fletë për qëllime të dhënash. Sidoqoftë,ato nuk duhet të jenë bazë për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selektimin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-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përgjigjeja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në këto pyetje është zgjedhore.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4419600"/>
            <a:ext cx="807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Paraeliminimi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është shpesh nga format e aplikimit,dhe zakonisht bëhet varësisht sipas kritereve negative. Njerëzit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paraeliminohen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sepse kanë kualifikim jo adekuat për punën,jo për arsye të përvojës së mëparshme ose ndonjë arsye tjetër.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600200" y="34752"/>
            <a:ext cx="5257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Formulari i zbrazët i </a:t>
            </a:r>
            <a:r>
              <a:rPr kumimoji="0" lang="sq-AL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stërngarkuar</a:t>
            </a:r>
            <a:r>
              <a:rPr kumimoji="0" lang="sq-A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sq-A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(</a:t>
            </a:r>
            <a:r>
              <a:rPr kumimoji="0" lang="sq-AL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ëAB</a:t>
            </a:r>
            <a:r>
              <a:rPr kumimoji="0" lang="sq-A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)</a:t>
            </a:r>
            <a:endParaRPr kumimoji="0" lang="sq-A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52400" y="1524041"/>
            <a:ext cx="8458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Përderisa format e aplikimit standard japin një numër të madh informatash në një mënyrë mjaft të rregullt, secila kërkon vështrim të hollësishëm. Nëse është pranuar një numër i madh aplikacionesh , kjo mund të shpenzojë mjaft kohë dhe kushton mjaft,nëse përfshihet këtu edhe koha e menaxherit.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ëAB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janë aplikacionet të cilat janë të strukturuara,ashtu që përgjigjet mund të vlerësohen ndryshe për punë të ndryshme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4191000"/>
            <a:ext cx="4114800" cy="685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Inventarët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biografik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(BIB)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5105400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Këto forma i drejtohen të kaluarës se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aplikantit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, duke supozuar se e kaluara predikon të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ardhmën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. Ky supozim mund të mos jetë i vërtetë; njerëzit ndonjëherë kanë nevojë për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ndërim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të ambientit në mënyrë që të motivohen,ose të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demotivohen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5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8600"/>
            <a:ext cx="6400800" cy="762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Detyrat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selektimi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81000" y="1828800"/>
            <a:ext cx="7696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Aplikantët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mund të ftohen në një organizatë për t’u testuar për punë, që është një mënyre joformale për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aplikantin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dhe organizatën që të vlerësojnë nëse i takojnë njëri tjetrit.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28600" y="3048000"/>
            <a:ext cx="8001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Detyrat e punës mund të formojnë një numër të formalizuar procedurash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selektive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,shpesh duke e humbur një ditë apo dy. Detyrat e punës shpeshherë përbëhen nga një set porcion i punës aktuale, dhe vëzhgohen dhe vlerësohen nga dikush i organizatës,shpesh herë nga Menaxheri Drejtues. Detyrat e punës japin një matje të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performansës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së tashme se sa të asaj të kaluar,e cila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indikohet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tek format e aplikacionit të raporteve referuese.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Reilly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dhe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Chao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zbuluan se këto ishin parashikuese të mira të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performansës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në punë.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Përveq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të qenit të dobishëm për organizatën,është informative për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aplikantin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dhe bart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validitet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të lartë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fytyror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për sa i përket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aplikuesit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(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validitet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fytyror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do të thotë që në sipërfaqe duket të që është testuese ajo çka kërkohet).  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317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8600"/>
            <a:ext cx="6400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Intervistat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524000"/>
            <a:ext cx="830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Këto mund të jenë të strukturuara,ku një set pyetjesh do t’u pyetet të gjithë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aplikantëve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ashtu që përgjigjet e tyre të mund të krahasohen më lehtë. Ky duket të jetë një proces i drejtë,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përveq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se disa karakteristika speciale të disa individëve mund të shikohen disa herë.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04800" y="3505200"/>
            <a:ext cx="8077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Do të duket se shumë organizata më së tepërmi bazohen në intervista, sidoqoftë,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siq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sygjeroi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Herriott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-i (1989), ‘shumica e intervistave janë mjet i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varfur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selektues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’. Ai e përkrah intervistën e strukturuar, ku hulumtuesit kanë kuptuar,në disa situata, se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validiteti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ishte më i lartë. Në intervistat e pastrukturuara,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validiteti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ka qenë më i ulët se metodat tjera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selektuese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në një rishikim të disa studimeve të bëra,dhe besueshmëria është shumë më e ulët nga niveli i pranueshëm për një test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psikometrik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 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07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8600"/>
            <a:ext cx="6400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Anësia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Intervistuesit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stereotipet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1430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Studimi i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Reilly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dhe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Chao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gjithashtu shënon anësi gjatë intervistës. Gratë priren të diskriminohen kundër,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posaqërisht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në aplikacionet për poste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menaxheriale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, me supozim se rolet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menaxheriale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kërkojnë karakteristika “mashkullore”. Intervistuesit mund t’i identifikojnë karakteristikat dhe t’i vlerësojnë ato saktësisht në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aplikantë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,por këto mund edhe të mos jenë aq të vlefshme për punën,vetëm tek sytë e intervistuesit.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04800" y="3142074"/>
            <a:ext cx="8077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Nëse janë disa intervistues të cilët kryejnë intervistën dhe nëse nuk pajtohen për ta zgjedhur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aplikantin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e njëjtë për punë, kjo shënon besueshmëri të ulët të pajtimit të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vlerësuesëve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(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inter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-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rater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reliability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). Kriteret nuk janë definuar qartë paraprakisht ashtu që secili prej tyre ka ditur se çka kërkonin nga një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aplikant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334000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Kicki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dhe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Lockëood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sygjeruan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që përshtatshmëria e të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intervistuarëve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do të parashikohej nga faktorë të ndryshëm, një prej të cilëve ishte nëse ai apo ajo ishin të gjinisë së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njejtë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me intervistuesin. Në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9937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8600"/>
            <a:ext cx="6400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Raportet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referuese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28600" y="1203011"/>
            <a:ext cx="8686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Eshtë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e zakontë të kërkohet një referencë nga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punëdhënesi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i tashëm apo i mëparshëm i individit, ose, nëse eksperienca e mëparshme e punës nuk është e nevojshme,atëherë një referencë karakteri nga personi profesional i cili e njeh personin mjaft mirë.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04800" y="2819400"/>
            <a:ext cx="8153400" cy="13716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Nga referuesit mund gjithashtu të kërkohet të dërgojnë letra nëse dëshirojnë të shtojnë diçka e cila nuk është përfshirë në formë (aplikacion). Përgjigjet mund të kontrollohen nga telefoni ose të pyeten më tutje,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posaqërisht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nëse shihet se diçka është lënë anash ose nuk përputhet.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64820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Dobson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deklaroi se referencat e strukturuara preferohen më tepër se ato të pastrukturuarat,duke i dhënë referuesit një udhëzim për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relevancën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e sjelljeve,dhe duke e detyruar referuesin t’i rivlerësojë gjykimet e veta. Sidoqoftë,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Croncbach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zbuloi se,kur matja e shkallëzuar përdoret për të matur përshtypjet e personalitetit,gjyqtarët përdorin shkallëzim tjetër-disa janë më dashamirës se tjerët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/>
      <p:bldP spid="40962" grpId="0" animBg="1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8600"/>
            <a:ext cx="6400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Testet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Psikometrike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4384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Testet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psikometrike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zakonisht janë më objektive se sa metodat tjera të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selektimit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të personelit,sepse ato janë më pak subjektive sa i përket anësimit nga ana e punëdhënësit se sa intervistat,dhe më pak gjasa të keqinterpretojnë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aplikuesin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se sa raportet referuese ose format e pasakta të aplikacionit ose letrat.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49580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Ekzistojnë lloje të ndryshme testesh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psikometrike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të cilat përdoren në procedurat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selektive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: testet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kognitive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,testet e personalitetit,testet e inteligjencës,testet e aftësisë,testet e shkathtësisë dhe testet artificiale për detyra të punës. Testet të cilat janë relevante me punën zgjidhen për përfshirje në procesin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selektues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të personelit;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selektimi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me kujdes i testeve është esencial.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8600"/>
            <a:ext cx="6400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Llojet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testeve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52400" y="1436757"/>
            <a:ext cx="868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1 Testet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kognitive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 Bëjnë gjurmimin e aftësive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perceptuale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,detyrat e kujtesës dhe mund të përfshijnë forma të arsyetimit  verbal.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52400" y="2213774"/>
            <a:ext cx="8229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2.Testet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e inteligjencës. Mund të formojnë kriter themelor për punën,që do të thotë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aplikuesit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duhet të dalin me rezultat mbi nivelin e caktuar në mënyrë që të vazhdojnë me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proceduren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e ardhshme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selektive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 Këto teste zakonisht nuk lidhin direkt për punën e caktuar.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52400" y="3554908"/>
            <a:ext cx="8229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3.Testet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e aftësisë. Gjurmojnë( bëjnë hetime) nëse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njerzëzit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kanë një aftësi për një lloj të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vaktuar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punë, edhe pse nëse se kanë bërë më herët.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Psh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.,ata mund të hyjnë në test të shkathtësisë manuale nëse po aplikojnë në bordet për punë montuese.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953000"/>
            <a:ext cx="8001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4.Testet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e shkathtësisë. Shkathtësitë specifike testohen për të themeluar nivelin e saktë të shkathtësisë së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aplikantit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në relacion me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aplikantët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tjerë. Punëdhënësit e mëparshëm mund t’i kenë </a:t>
            </a:r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ranguar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të punësuarit e tyre si zotërues të shkathtësive “të mira”, por çka është e mirë për dikë mund të jetë vetëm një mesatare për tjetrin.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/>
      <p:bldP spid="41986" grpId="0"/>
      <p:bldP spid="41987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8600"/>
            <a:ext cx="6400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Llojet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testeve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81000" y="1306324"/>
            <a:ext cx="815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5.Testet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për detyra pune. Mund të mos jenë saktësisht të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njejta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sikurse detyrat të cilat kryhen mbi punë,por mund të jenë të ngjashme,ashtu që të vlerësojnë kapacitetet e mundshme,por evitojnë matjet 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këqia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ushtrimet e trajnuara të punës.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1000" y="2819400"/>
            <a:ext cx="7924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6.Testet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e personalitetit. Personaliteti mund të mos duket relevant për të gjitha punët (ndoshta gabimisht). Në rritje e sipër,testet e personalitetit përdoren për emërimin e niveleve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menaxheriale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,sepse personaliteti i menaxherit shpesh duket të ketë lidhje me menaxhimin efektiv. Sidoqoftë duhet të mbahet në mend që shumica e testeve të personalitet janë dizajnuar në mënyrë origjinale për t’i identifikuar ato me problemet e personalitetit;me përdorimin e këtyre njëri nuk do të priste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validitet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të lartë në një fushë profesionale. Testet e profesionit për kualitete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menaxheriale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janë dizajnuar në mënyre specifike tani.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3" grpId="0"/>
      <p:bldP spid="4403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Aplikimi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Psikologjisë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Organizata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90600"/>
            <a:ext cx="85344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Teoritë nga shumë fusha të psikologjisë formojnë bazën për punë në psikologjinë organizative. 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Vemendja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perceptimi dhe teoritë 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kognitive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janë të rëndësishme në dizajnimin e detyrave të punës brenda kapacitetit njerëzor dhe për të 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tërhjekë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vëmendjen në sinjalet kur gjërat shkojnë gabim. Teoritë e mësimit dhe të kujtesës mund të tregojnë metodat më të mira të trajnimit për punë dhe punë praktike. Teoritë e psikologjisë sociale janë të aplikuara në vende pune:në fushat si kohezioni i grupit, 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lidershipi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(udhëheqja) , motivimi, qëndrimet dhe atributet janë shume relevante në vendin e punës.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962400"/>
            <a:ext cx="8534400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Psikometrika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matja e personalitetit të njeriut dhe funksionimi 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kognitiv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është një fushë që po përparon në psikologjinë organizative, në 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selektim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trajnim dhe ndërtimin e ekipeve( grupeve) të personelit( stafit). Psikologjia fiziologjike jep një vështrim mbi 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mardhëniet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në mes funksionimit mental dhe fizik të njerëzve në pune, dhe sidomos është e rëndësishme për identifikimin e 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lëmive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problematike 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sic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është stresi.  Psikologjia organizative është për 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praktikimin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teorisë në praktikë.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71600"/>
            <a:ext cx="8458200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Një organizatë mundet me u definuar si një grup me pak a shumë numër konstant të 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antarëve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qëllim dhe një set të procedurave operuese. “Anëtarët”    mund të jenë njerëzit që punojnë në organizatë,”struktura” e organizatës i definon 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mardhëniet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secilit.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09600" y="500390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Natyra dhe struktura e organizatave</a:t>
            </a:r>
            <a:endParaRPr kumimoji="0" lang="sq-A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505200"/>
            <a:ext cx="8458200" cy="259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“Qëllimi” mund të jenë caqet e asaj organizate. Këto mund të jenë qëllimet e prodhimit 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psh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prodhimi i veturave.  E lidhur me këtë mund të jetë “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qellimet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sociale” –mënyrat me të cilat një organizatë planifikon të kontribuon në një komunitet më të gjerë 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psh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 përdorimin e materialeve që mund ose kanë qenë të 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recikluara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Keto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qëllime mund te jenë te përfshira ne 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deklaraten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misionit te organizatës, një përshkrim i qartë se çfarë organizata kërkon të arrijë. Qëllimet tjera mund të mos ceken por megjithatë ekzistojnë, në mënyrë që të promovojnë </a:t>
            </a:r>
            <a:r>
              <a:rPr lang="sq-AL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mbijetimin</a:t>
            </a:r>
            <a:r>
              <a:rPr lang="sq-A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organizatës. Këto qëllime përforcojnë “personalitetin” ose “kulturën” e organizatës.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0"/>
            <a:ext cx="8153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Fushat ku përfshihen psikologët organizativë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048000"/>
            <a:ext cx="2362200" cy="1066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38200" y="1143000"/>
            <a:ext cx="6934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Psikologëve organizativë mund ti kërkohet që të këshillojnë në njërën nga fushat në vijim, shumica e cilave diskutohet në këtë libër shumë.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667000" y="3200400"/>
            <a:ext cx="978408" cy="484632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5029200"/>
            <a:ext cx="2362200" cy="1143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Seleksionimi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personelit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657600" y="2412230"/>
            <a:ext cx="5486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429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Të vendosurit se prej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cka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përbehet puna (detyra), në mënyrë që të vlerësohet për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selektim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më të arsyeshëm të personelit ( më shumë për këtë në kapitullin 2). Edhe punët e përhershme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ndyshojnë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me kohë.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10000" y="4648200"/>
            <a:ext cx="533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Kur definohet puna është e nevojshme të gjejmë personin e duhur në mënyrë që të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rrisim efikasitetin dhe ti japim atij personi kënaqësinë punë. Njerëzit nuk qëndrojnë në punë ku nuk përshtaten, dhe ndryshimet konstante të personelit nuk janë shpenzime që ja vlejnë. 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743200" y="5334000"/>
            <a:ext cx="978408" cy="484632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121" grpId="0"/>
      <p:bldP spid="7" grpId="0" animBg="1"/>
      <p:bldP spid="8" grpId="0" animBg="1"/>
      <p:bldP spid="5122" grpId="0"/>
      <p:bldP spid="5123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04800"/>
            <a:ext cx="8153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Fushat ku përfshihen psikologët organizativë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752600"/>
            <a:ext cx="2286000" cy="1219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Trajnimi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667000" y="2133600"/>
            <a:ext cx="978408" cy="484632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733800" y="1989206"/>
            <a:ext cx="495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Dizajnimi i skemës për aftësitë e identifikuara, si të nevojshme për një punë specifike.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352800"/>
            <a:ext cx="2286000" cy="1066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Kënaqësia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kualiteti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jetës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667000" y="3581400"/>
            <a:ext cx="978408" cy="484632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733800" y="2819400"/>
            <a:ext cx="5410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Kjo është e rëndësishme nga pika e vështrimit e të punonjësit: njerëzit nuk shkojnë në punë vetëm për të fituar para – ata dëshirojnë të kënaqen më punët e tyre  gjithashtu. Punëdhënësi do të dëshironte që i punonjësi të kënaqej në punë por gjithashtu të jetë edhe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produktivv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4953000"/>
            <a:ext cx="2286000" cy="1295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Motivimi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667000" y="5334000"/>
            <a:ext cx="978408" cy="484632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733800" y="4951452"/>
            <a:ext cx="396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Nëse njerëzit nuk shkojnë në punë vetëm për para, cili është motivimi tyre? Cilët faktorë 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ngrisin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motivimin në punë?</a:t>
            </a:r>
            <a:endParaRPr kumimoji="0" lang="sq-AL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097" grpId="0"/>
      <p:bldP spid="8" grpId="0" animBg="1"/>
      <p:bldP spid="9" grpId="0" animBg="1"/>
      <p:bldP spid="4098" grpId="0"/>
      <p:bldP spid="11" grpId="0" animBg="1"/>
      <p:bldP spid="12" grpId="0" animBg="1"/>
      <p:bldP spid="40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04800"/>
            <a:ext cx="8153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Fushat ku përfshihen psikologët organizativë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524000"/>
            <a:ext cx="2286000" cy="1143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Përmirësimi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strukturës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organizative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90800" y="1981200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733800" y="1371600"/>
            <a:ext cx="4419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Struktura e një organizate definohet si është e organizuar puna dhe si funksionojnë raportet Brenda saj. Nga koha në kohë  e tërë organizata ka nevojë për ristrukturim. 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200400"/>
            <a:ext cx="2286000" cy="1143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Faktorët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kushtet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667000" y="3581400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3048000"/>
            <a:ext cx="4114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Dizajnimi i kushteve optimale dhe ndërveprimi person/makinë  mund të ketë sukses si për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puntorin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dhe organizatën , për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qështje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shëndeti,  të kënaqësisë dhe produktivitetit. 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953000"/>
            <a:ext cx="2286000" cy="1143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Vlerësimi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performancave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590800" y="5257800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810000" y="4640788"/>
            <a:ext cx="4114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Performanca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e punës së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puntorëve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shpesh i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jipet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një vlerësimi formal. Këto sisteme duhet të dizajnohen me kujdes në mënyrë që të jenë të drejta dhe efektive.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073" grpId="0"/>
      <p:bldP spid="8" grpId="0" animBg="1"/>
      <p:bldP spid="9" grpId="0" animBg="1"/>
      <p:bldP spid="3074" grpId="0"/>
      <p:bldP spid="11" grpId="0" animBg="1"/>
      <p:bldP spid="12" grpId="0" animBg="1"/>
      <p:bldP spid="30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04800"/>
            <a:ext cx="8153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Fushat ku përfshihen psikologët organizativë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752600"/>
            <a:ext cx="2286000" cy="1066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Lidershipi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90800" y="2057400"/>
            <a:ext cx="978408" cy="484632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1676400"/>
            <a:ext cx="5486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000" dirty="0" err="1" smtClean="0">
                <a:latin typeface="Times New Roman" pitchFamily="18" charset="0"/>
                <a:cs typeface="Times New Roman" pitchFamily="18" charset="0"/>
              </a:rPr>
              <a:t>Undhëheqja</a:t>
            </a:r>
            <a:r>
              <a:rPr lang="sq-AL" sz="2000" dirty="0" smtClean="0">
                <a:latin typeface="Times New Roman" pitchFamily="18" charset="0"/>
                <a:cs typeface="Times New Roman" pitchFamily="18" charset="0"/>
              </a:rPr>
              <a:t> efektive është e nevojshme në industri dhe tregti në mënyrë që të garojnë në mjedise globale. Liderët potencial nevojiten të identifikohen dhe nevojitet trajnim special për ta.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276600"/>
            <a:ext cx="2286000" cy="1219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Grupet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590800" y="3657600"/>
            <a:ext cx="978408" cy="484632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733800" y="2996625"/>
            <a:ext cx="5410200" cy="165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Jo shumë njerëz punojnë në vende të izoluara. Praktikat e punës mund të jenë të organizuara formalisht në grupe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productive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  Grupet tjera punuese mund të jenë më pak formale me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ndryshimë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të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antarëve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800600"/>
            <a:ext cx="2286000" cy="1066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Lehtësimi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ndryshimeve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organizative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590800" y="5029200"/>
            <a:ext cx="978408" cy="484632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810000" y="4782431"/>
            <a:ext cx="533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Ndryshimet në organizata mund të jenë shkatërruese për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puntorët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; nganjëherë frika e rrëmujës është më e madhe se ngjarjet aktuale. Psikologu organizativ mund të këshillon për ndryshimet dhe ta zbusë këtë rrëmujë.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 animBg="1"/>
      <p:bldP spid="2049" grpId="0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04800"/>
            <a:ext cx="8153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q-A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Fushat ku përfshihen psikologët organizativë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676400"/>
            <a:ext cx="21336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Keshillimi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14600" y="2057400"/>
            <a:ext cx="978408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81400" y="1437011"/>
            <a:ext cx="5562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Shume kompani punësojnë këshillues në vendet e punës që janë të trajnuar të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mirren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me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qështjet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lidhur me punën dhe problemet tjera. Këshilluesit mund të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mirren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për lehtësimin e ndryshimeve në organizata.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200400"/>
            <a:ext cx="21336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Stresi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menaxhimi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stresit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4800600"/>
            <a:ext cx="21336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Evaluimi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praktikave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punës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514600" y="3505200"/>
            <a:ext cx="978408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514600" y="5105400"/>
            <a:ext cx="978408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657600" y="3234905"/>
            <a:ext cx="5486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Identifikimi lidhur me stresin në punë dhe zbutja e tij është punë e psikologut organizativ të trajnuar special për të. 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657600" y="4368284"/>
            <a:ext cx="5486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Zakonisht puna 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konsultantit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të jashtëm të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sjellurit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e një fryme të re në organizatë,me këtë praktikat e punës mund të vlerësohen dhe nëse është e nevojshme dhe të freskohen.  Një psikologë gjithashtu mund të këshilloj në modelet e </a:t>
            </a:r>
            <a:r>
              <a:rPr kumimoji="0" lang="sq-A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e</a:t>
            </a:r>
            <a:r>
              <a:rPr kumimoji="0" lang="sq-A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sjelljes së konsumatorit të cilat kanë gjasa të ndryshojnë me kohë, pa e kuptuar organizata sa domethënëse kjo mund të jetë për biznesin e tyre.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25" grpId="0"/>
      <p:bldP spid="8" grpId="0"/>
      <p:bldP spid="9" grpId="0"/>
      <p:bldP spid="10" grpId="0" animBg="1"/>
      <p:bldP spid="11" grpId="0" animBg="1"/>
      <p:bldP spid="1026" grpId="0"/>
      <p:bldP spid="10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437</TotalTime>
  <Words>3356</Words>
  <Application>Microsoft Office PowerPoint</Application>
  <PresentationFormat>On-screen Show (4:3)</PresentationFormat>
  <Paragraphs>134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Equity</vt:lpstr>
      <vt:lpstr>Procesi i rekrutimit, selektimi i puntorëve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Literatura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Procesi i rekrutimit, selektimi i puntorwve</dc:title>
  <dc:creator>Fatos</dc:creator>
  <cp:lastModifiedBy>Fatos</cp:lastModifiedBy>
  <cp:revision>28</cp:revision>
  <dcterms:created xsi:type="dcterms:W3CDTF">2012-03-25T19:49:27Z</dcterms:created>
  <dcterms:modified xsi:type="dcterms:W3CDTF">2012-03-27T08:43:06Z</dcterms:modified>
</cp:coreProperties>
</file>