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>
      <p:cViewPr>
        <p:scale>
          <a:sx n="66" d="100"/>
          <a:sy n="66" d="100"/>
        </p:scale>
        <p:origin x="-141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16FA3-7546-49AE-A0E3-4A7AE577DF90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899AC-38DB-4717-A79F-CBFF63476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99AC-38DB-4717-A79F-CBFF634763E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B7FFD6-566C-445F-8FF3-28C334CA102B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DB23A3-4035-405E-A17B-B666268B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SISTEMET E INTELIGJENCES NE BIZNES DHE</a:t>
            </a:r>
            <a:br>
              <a:rPr lang="fr-FR" dirty="0" smtClean="0"/>
            </a:br>
            <a:r>
              <a:rPr lang="en-US" dirty="0" smtClean="0"/>
              <a:t>MBESHTETJES SE VENDIMEVE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257800" cy="65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Alarmet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njoftime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alarme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shfaqen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ndodh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ngajrje</a:t>
            </a:r>
            <a:r>
              <a:rPr lang="en-US" dirty="0" smtClean="0"/>
              <a:t> e </a:t>
            </a:r>
            <a:r>
              <a:rPr lang="en-US" dirty="0" err="1" smtClean="0"/>
              <a:t>paparashikuar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e </a:t>
            </a:r>
            <a:r>
              <a:rPr lang="en-US" dirty="0" err="1" smtClean="0"/>
              <a:t>pazakontë</a:t>
            </a:r>
            <a:r>
              <a:rPr lang="en-US" dirty="0" smtClean="0"/>
              <a:t>. Duke </a:t>
            </a:r>
            <a:r>
              <a:rPr lang="en-US" dirty="0" err="1" smtClean="0"/>
              <a:t>qenë</a:t>
            </a:r>
            <a:r>
              <a:rPr lang="en-US" dirty="0" smtClean="0"/>
              <a:t> se </a:t>
            </a:r>
            <a:r>
              <a:rPr lang="en-US" dirty="0" err="1" smtClean="0"/>
              <a:t>ngjarjet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paraqiten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pikëpamja</a:t>
            </a:r>
            <a:r>
              <a:rPr lang="en-US" dirty="0" smtClean="0"/>
              <a:t> </a:t>
            </a:r>
            <a:r>
              <a:rPr lang="en-US" dirty="0" err="1" smtClean="0"/>
              <a:t>sasiore</a:t>
            </a:r>
            <a:r>
              <a:rPr lang="en-US" dirty="0" smtClean="0"/>
              <a:t>, p.sh.,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depozitë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kuptojë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depozitë</a:t>
            </a:r>
            <a:r>
              <a:rPr lang="en-US" dirty="0" smtClean="0"/>
              <a:t> 50%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se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mesatare</a:t>
            </a:r>
            <a:r>
              <a:rPr lang="en-US" dirty="0" smtClean="0"/>
              <a:t> 3 </a:t>
            </a:r>
            <a:r>
              <a:rPr lang="en-US" dirty="0" err="1" smtClean="0"/>
              <a:t>mujore</a:t>
            </a:r>
            <a:r>
              <a:rPr lang="en-US" dirty="0" smtClean="0"/>
              <a:t> e </a:t>
            </a:r>
            <a:r>
              <a:rPr lang="en-US" dirty="0" err="1" smtClean="0"/>
              <a:t>levizshme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Alarmet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monitorim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ditur</a:t>
            </a:r>
            <a:r>
              <a:rPr lang="en-US" dirty="0" smtClean="0"/>
              <a:t> se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ngajrja</a:t>
            </a:r>
            <a:r>
              <a:rPr lang="en-US" dirty="0" smtClean="0"/>
              <a:t> ka </a:t>
            </a:r>
            <a:r>
              <a:rPr lang="en-US" dirty="0" err="1" smtClean="0"/>
              <a:t>ndodhur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rregulla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ditur</a:t>
            </a:r>
            <a:r>
              <a:rPr lang="en-US" dirty="0" smtClean="0"/>
              <a:t> se </a:t>
            </a:r>
            <a:r>
              <a:rPr lang="en-US" dirty="0" err="1" smtClean="0"/>
              <a:t>cfarë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monitorohet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Alarmet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ndërtohen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biznesi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aplikimi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Mbështetja</a:t>
            </a:r>
            <a:r>
              <a:rPr lang="en-US" dirty="0" smtClean="0"/>
              <a:t> e </a:t>
            </a:r>
            <a:r>
              <a:rPr lang="en-US" dirty="0" err="1" smtClean="0"/>
              <a:t>vendimeve</a:t>
            </a:r>
            <a:r>
              <a:rPr lang="en-US" dirty="0" smtClean="0"/>
              <a:t> operative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kuptohet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shembujve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tipet</a:t>
            </a:r>
            <a:r>
              <a:rPr lang="en-US" dirty="0" smtClean="0"/>
              <a:t> e </a:t>
            </a:r>
            <a:r>
              <a:rPr lang="en-US" dirty="0" err="1" smtClean="0"/>
              <a:t>vendimeve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strukturave</a:t>
            </a:r>
            <a:r>
              <a:rPr lang="en-US" dirty="0" smtClean="0"/>
              <a:t> </a:t>
            </a:r>
            <a:r>
              <a:rPr lang="en-US" dirty="0" err="1" smtClean="0"/>
              <a:t>kohore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Vendime operative përcaktimi I inventarit të nevojshëm për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përmbushur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paparashikuara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artikull</a:t>
            </a:r>
            <a:r>
              <a:rPr lang="en-US" dirty="0" smtClean="0"/>
              <a:t> Brenda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ditësh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 smtClean="0"/>
              <a:t>taktike</a:t>
            </a:r>
            <a:r>
              <a:rPr lang="en-US" dirty="0" smtClean="0"/>
              <a:t> </a:t>
            </a:r>
            <a:r>
              <a:rPr lang="en-US" dirty="0" err="1" smtClean="0"/>
              <a:t>përcaktimi</a:t>
            </a:r>
            <a:r>
              <a:rPr lang="en-US" dirty="0" smtClean="0"/>
              <a:t> I </a:t>
            </a:r>
            <a:r>
              <a:rPr lang="en-US" dirty="0" err="1" smtClean="0"/>
              <a:t>inventarëve</a:t>
            </a:r>
            <a:r>
              <a:rPr lang="en-US" dirty="0" smtClean="0"/>
              <a:t> </a:t>
            </a:r>
            <a:r>
              <a:rPr lang="en-US" dirty="0" err="1" smtClean="0"/>
              <a:t>mujorë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 smtClean="0"/>
              <a:t>strategjike</a:t>
            </a:r>
            <a:r>
              <a:rPr lang="en-US" dirty="0" smtClean="0"/>
              <a:t> </a:t>
            </a:r>
            <a:r>
              <a:rPr lang="en-US" dirty="0" err="1" smtClean="0"/>
              <a:t>cfarë</a:t>
            </a:r>
            <a:r>
              <a:rPr lang="en-US" dirty="0" smtClean="0"/>
              <a:t> </a:t>
            </a:r>
            <a:r>
              <a:rPr lang="en-US" dirty="0" err="1" smtClean="0"/>
              <a:t>produktesh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plotësojnë</a:t>
            </a:r>
            <a:r>
              <a:rPr lang="en-US" dirty="0" smtClean="0"/>
              <a:t> </a:t>
            </a:r>
            <a:r>
              <a:rPr lang="en-US" dirty="0" err="1" smtClean="0"/>
              <a:t>ofertën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 me </a:t>
            </a:r>
            <a:r>
              <a:rPr lang="en-US" dirty="0" err="1" smtClean="0"/>
              <a:t>artikullin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b="1" dirty="0" smtClean="0"/>
              <a:t>1.3 </a:t>
            </a:r>
            <a:r>
              <a:rPr lang="en-US" b="1" dirty="0" err="1" smtClean="0"/>
              <a:t>Zgjidhjet</a:t>
            </a:r>
            <a:r>
              <a:rPr lang="en-US" b="1" dirty="0" smtClean="0"/>
              <a:t> e BI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001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përmirësuar</a:t>
            </a:r>
            <a:r>
              <a:rPr lang="en-US" dirty="0" smtClean="0"/>
              <a:t> </a:t>
            </a:r>
            <a:r>
              <a:rPr lang="en-US" dirty="0" err="1" smtClean="0"/>
              <a:t>vendimmarrjen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shpërndarjen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aksesojnë</a:t>
            </a:r>
            <a:r>
              <a:rPr lang="en-US" dirty="0" smtClean="0"/>
              <a:t> </a:t>
            </a:r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dhënash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ndërmarrjen</a:t>
            </a:r>
            <a:r>
              <a:rPr lang="en-US" dirty="0" smtClean="0"/>
              <a:t>, duke </a:t>
            </a:r>
            <a:r>
              <a:rPr lang="en-US" dirty="0" err="1" smtClean="0"/>
              <a:t>përfshirë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e-</a:t>
            </a:r>
            <a:r>
              <a:rPr lang="en-US" dirty="0" err="1" smtClean="0"/>
              <a:t>biznes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e-</a:t>
            </a:r>
            <a:r>
              <a:rPr lang="en-US" dirty="0" err="1" smtClean="0"/>
              <a:t>tregtinë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platfromat</a:t>
            </a:r>
            <a:r>
              <a:rPr lang="en-US" dirty="0" smtClean="0"/>
              <a:t> </a:t>
            </a:r>
            <a:r>
              <a:rPr lang="en-US" dirty="0" err="1" smtClean="0"/>
              <a:t>operacionale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bazat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mjedise</a:t>
            </a:r>
            <a:r>
              <a:rPr lang="en-US" dirty="0" smtClean="0"/>
              <a:t> </a:t>
            </a:r>
            <a:r>
              <a:rPr lang="en-US" dirty="0" err="1" smtClean="0"/>
              <a:t>konkurruese</a:t>
            </a:r>
            <a:r>
              <a:rPr lang="en-US" dirty="0" smtClean="0"/>
              <a:t>, </a:t>
            </a:r>
            <a:r>
              <a:rPr lang="en-US" dirty="0" err="1" smtClean="0"/>
              <a:t>kompanitë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aksesojnë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rregullojnë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vazhdueshme</a:t>
            </a:r>
            <a:r>
              <a:rPr lang="en-US" dirty="0" smtClean="0"/>
              <a:t> </a:t>
            </a:r>
            <a:r>
              <a:rPr lang="en-US" dirty="0" err="1" smtClean="0"/>
              <a:t>veprimet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Pyetjeve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përgjigjen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 e </a:t>
            </a:r>
            <a:r>
              <a:rPr lang="en-US" dirty="0" err="1" smtClean="0"/>
              <a:t>niveleve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përditshme</a:t>
            </a:r>
            <a:r>
              <a:rPr lang="en-US" dirty="0" smtClean="0"/>
              <a:t>, sot u </a:t>
            </a:r>
            <a:r>
              <a:rPr lang="en-US" dirty="0" err="1" smtClean="0"/>
              <a:t>përgjigjet</a:t>
            </a:r>
            <a:r>
              <a:rPr lang="en-US" dirty="0" smtClean="0"/>
              <a:t> BI,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konceptet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zbatuar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eficente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teknologjisë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MENAXHERËT DHE PROCESI I</a:t>
            </a:r>
            <a:br>
              <a:rPr lang="en-US" b="1" dirty="0" smtClean="0"/>
            </a:br>
            <a:r>
              <a:rPr lang="en-US" b="1" dirty="0" smtClean="0"/>
              <a:t>VENDIMMARRJES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96200" cy="510235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vlerësuar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IS-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mbështetur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,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kuptuar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se </a:t>
            </a:r>
            <a:r>
              <a:rPr lang="en-US" dirty="0" err="1" smtClean="0"/>
              <a:t>cfarë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. </a:t>
            </a:r>
            <a:r>
              <a:rPr lang="en-US" dirty="0" err="1" smtClean="0"/>
              <a:t>Rolet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menaxherëve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kategorizohen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Role </a:t>
            </a:r>
            <a:r>
              <a:rPr lang="en-US" dirty="0" err="1" smtClean="0"/>
              <a:t>ndërpersonale</a:t>
            </a:r>
            <a:r>
              <a:rPr lang="en-US" dirty="0" smtClean="0"/>
              <a:t>: </a:t>
            </a:r>
            <a:r>
              <a:rPr lang="en-US" dirty="0" err="1" smtClean="0"/>
              <a:t>udhëheqës</a:t>
            </a:r>
            <a:r>
              <a:rPr lang="en-US" dirty="0" smtClean="0"/>
              <a:t>, </a:t>
            </a:r>
            <a:r>
              <a:rPr lang="en-US" dirty="0" err="1" smtClean="0"/>
              <a:t>figurë</a:t>
            </a:r>
            <a:r>
              <a:rPr lang="en-US" dirty="0" smtClean="0"/>
              <a:t> </a:t>
            </a:r>
            <a:r>
              <a:rPr lang="en-US" dirty="0" err="1" smtClean="0"/>
              <a:t>qendrore</a:t>
            </a:r>
            <a:r>
              <a:rPr lang="en-US" dirty="0" smtClean="0"/>
              <a:t>, </a:t>
            </a:r>
            <a:r>
              <a:rPr lang="en-US" dirty="0" err="1" smtClean="0"/>
              <a:t>koordinues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Role </a:t>
            </a:r>
            <a:r>
              <a:rPr lang="en-US" dirty="0" err="1" smtClean="0"/>
              <a:t>informuese</a:t>
            </a:r>
            <a:r>
              <a:rPr lang="en-US" dirty="0" smtClean="0"/>
              <a:t>: </a:t>
            </a:r>
            <a:r>
              <a:rPr lang="en-US" dirty="0" err="1" smtClean="0"/>
              <a:t>Kontrolli</a:t>
            </a:r>
            <a:r>
              <a:rPr lang="en-US" dirty="0" smtClean="0"/>
              <a:t>, </a:t>
            </a:r>
            <a:r>
              <a:rPr lang="en-US" dirty="0" err="1" smtClean="0"/>
              <a:t>shpërndrësi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, </a:t>
            </a:r>
            <a:r>
              <a:rPr lang="en-US" dirty="0" err="1" smtClean="0"/>
              <a:t>komunikimi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Role </a:t>
            </a:r>
            <a:r>
              <a:rPr lang="en-US" dirty="0" err="1" smtClean="0"/>
              <a:t>vendimmarrëse</a:t>
            </a:r>
            <a:r>
              <a:rPr lang="en-US" dirty="0" smtClean="0"/>
              <a:t>: </a:t>
            </a:r>
            <a:r>
              <a:rPr lang="en-US" dirty="0" err="1" smtClean="0"/>
              <a:t>sipërmarrës</a:t>
            </a:r>
            <a:r>
              <a:rPr lang="en-US" dirty="0" smtClean="0"/>
              <a:t>, </a:t>
            </a:r>
            <a:r>
              <a:rPr lang="en-US" dirty="0" err="1" smtClean="0"/>
              <a:t>zgjidhës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problemeve</a:t>
            </a:r>
            <a:r>
              <a:rPr lang="en-US" dirty="0" smtClean="0"/>
              <a:t>, </a:t>
            </a:r>
            <a:r>
              <a:rPr lang="en-US" dirty="0" err="1" smtClean="0"/>
              <a:t>shpërndarës</a:t>
            </a:r>
            <a:r>
              <a:rPr lang="en-US" dirty="0" smtClean="0"/>
              <a:t> I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nogociator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391400" cy="5483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 </a:t>
            </a:r>
            <a:r>
              <a:rPr lang="en-US" dirty="0" smtClean="0"/>
              <a:t>e </a:t>
            </a:r>
            <a:r>
              <a:rPr lang="en-US" dirty="0" err="1" smtClean="0"/>
              <a:t>para</a:t>
            </a:r>
            <a:r>
              <a:rPr lang="en-US" dirty="0" smtClean="0"/>
              <a:t>, </a:t>
            </a:r>
            <a:r>
              <a:rPr lang="en-US" dirty="0" err="1" smtClean="0"/>
              <a:t>kryesisht</a:t>
            </a:r>
            <a:r>
              <a:rPr lang="en-US" dirty="0" smtClean="0"/>
              <a:t> </a:t>
            </a:r>
            <a:r>
              <a:rPr lang="en-US" dirty="0" err="1" smtClean="0"/>
              <a:t>mbështesnin</a:t>
            </a:r>
            <a:r>
              <a:rPr lang="en-US" dirty="0" smtClean="0"/>
              <a:t> </a:t>
            </a:r>
            <a:r>
              <a:rPr lang="en-US" dirty="0" err="1" smtClean="0"/>
              <a:t>rolin</a:t>
            </a:r>
            <a:r>
              <a:rPr lang="en-US" dirty="0" smtClean="0"/>
              <a:t> </a:t>
            </a:r>
            <a:r>
              <a:rPr lang="en-US" dirty="0" err="1" smtClean="0"/>
              <a:t>informues</a:t>
            </a:r>
            <a:r>
              <a:rPr lang="en-US" dirty="0" smtClean="0"/>
              <a:t>,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pjesërisht</a:t>
            </a:r>
            <a:r>
              <a:rPr lang="en-US" dirty="0" smtClean="0"/>
              <a:t>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mbështetur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moment,menaxherët</a:t>
            </a:r>
            <a:r>
              <a:rPr lang="en-US" dirty="0" smtClean="0"/>
              <a:t> </a:t>
            </a:r>
            <a:r>
              <a:rPr lang="en-US" dirty="0" err="1" smtClean="0"/>
              <a:t>mernin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sasi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dhënash</a:t>
            </a:r>
            <a:r>
              <a:rPr lang="en-US" dirty="0" smtClean="0"/>
              <a:t>,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atyre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mungonte</a:t>
            </a:r>
            <a:r>
              <a:rPr lang="en-US" dirty="0" smtClean="0"/>
              <a:t> </a:t>
            </a:r>
            <a:r>
              <a:rPr lang="en-US" dirty="0" err="1" smtClean="0"/>
              <a:t>mbështetja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marrjen</a:t>
            </a:r>
            <a:r>
              <a:rPr lang="en-US" dirty="0" smtClean="0"/>
              <a:t> e </a:t>
            </a:r>
            <a:r>
              <a:rPr lang="en-US" dirty="0" err="1" smtClean="0"/>
              <a:t>vendimeve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zgjidhjene</a:t>
            </a:r>
            <a:r>
              <a:rPr lang="en-US" dirty="0" smtClean="0"/>
              <a:t> </a:t>
            </a:r>
            <a:r>
              <a:rPr lang="en-US" dirty="0" err="1" smtClean="0"/>
              <a:t>problemeve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vazhdimësi</a:t>
            </a:r>
            <a:r>
              <a:rPr lang="en-US" dirty="0" smtClean="0"/>
              <a:t>,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mjete</a:t>
            </a:r>
            <a:r>
              <a:rPr lang="en-US" dirty="0" smtClean="0"/>
              <a:t> IT </a:t>
            </a:r>
            <a:r>
              <a:rPr lang="en-US" dirty="0" err="1" smtClean="0"/>
              <a:t>lindën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duke u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 </a:t>
            </a:r>
            <a:r>
              <a:rPr lang="en-US" dirty="0" err="1" smtClean="0"/>
              <a:t>problemet</a:t>
            </a:r>
            <a:r>
              <a:rPr lang="en-US" dirty="0" smtClean="0"/>
              <a:t> e </a:t>
            </a:r>
            <a:r>
              <a:rPr lang="en-US" dirty="0" err="1" smtClean="0"/>
              <a:t>teknologjive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mëparshme</a:t>
            </a:r>
            <a:r>
              <a:rPr lang="en-US" dirty="0" smtClean="0"/>
              <a:t>. IS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ndryshuar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t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përgjigjur</a:t>
            </a:r>
            <a:r>
              <a:rPr lang="en-US" dirty="0" smtClean="0"/>
              <a:t> </a:t>
            </a:r>
            <a:r>
              <a:rPr lang="en-US" dirty="0" err="1" smtClean="0"/>
              <a:t>nevojave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menaxherëve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mbështetur</a:t>
            </a:r>
            <a:r>
              <a:rPr lang="en-US" dirty="0" smtClean="0"/>
              <a:t> </a:t>
            </a:r>
            <a:r>
              <a:rPr lang="en-US" dirty="0" err="1" smtClean="0"/>
              <a:t>rolet</a:t>
            </a:r>
            <a:r>
              <a:rPr lang="en-US" dirty="0" smtClean="0"/>
              <a:t> </a:t>
            </a:r>
            <a:r>
              <a:rPr lang="en-US" dirty="0" err="1" smtClean="0"/>
              <a:t>menaxheriale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öështje</a:t>
            </a:r>
            <a:r>
              <a:rPr lang="en-US" dirty="0" smtClean="0"/>
              <a:t> </a:t>
            </a:r>
            <a:r>
              <a:rPr lang="en-US" dirty="0" err="1" smtClean="0"/>
              <a:t>interensi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identifikimin</a:t>
            </a:r>
            <a:r>
              <a:rPr lang="en-US" dirty="0" smtClean="0"/>
              <a:t> e IT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mbështetin</a:t>
            </a:r>
            <a:r>
              <a:rPr lang="en-US" dirty="0" smtClean="0"/>
              <a:t> </a:t>
            </a:r>
            <a:r>
              <a:rPr lang="en-US" dirty="0" err="1" smtClean="0"/>
              <a:t>rolet</a:t>
            </a:r>
            <a:r>
              <a:rPr lang="en-US" dirty="0" smtClean="0"/>
              <a:t> </a:t>
            </a:r>
            <a:r>
              <a:rPr lang="en-US" dirty="0" err="1" smtClean="0"/>
              <a:t>vendimmarrëse</a:t>
            </a:r>
            <a:r>
              <a:rPr lang="en-US" dirty="0" smtClean="0"/>
              <a:t>.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, </a:t>
            </a:r>
            <a:r>
              <a:rPr lang="en-US" dirty="0" err="1" smtClean="0"/>
              <a:t>puna</a:t>
            </a:r>
            <a:r>
              <a:rPr lang="en-US" dirty="0" smtClean="0"/>
              <a:t> e </a:t>
            </a:r>
            <a:r>
              <a:rPr lang="en-US" dirty="0" err="1" smtClean="0"/>
              <a:t>menaxherëve</a:t>
            </a:r>
            <a:r>
              <a:rPr lang="en-US" dirty="0" smtClean="0"/>
              <a:t> </a:t>
            </a:r>
            <a:r>
              <a:rPr lang="en-US" dirty="0" err="1" smtClean="0"/>
              <a:t>ndahet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: </a:t>
            </a:r>
            <a:r>
              <a:rPr lang="it-IT" dirty="0" smtClean="0"/>
              <a:t>identifikimi i problemeve dhe vendimi.</a:t>
            </a:r>
          </a:p>
          <a:p>
            <a:endParaRPr lang="it-IT" dirty="0" smtClean="0"/>
          </a:p>
          <a:p>
            <a:r>
              <a:rPr lang="en-US" dirty="0" smtClean="0"/>
              <a:t>a. </a:t>
            </a:r>
            <a:r>
              <a:rPr lang="en-US" b="1" i="1" dirty="0" err="1" smtClean="0"/>
              <a:t>Vendimmarrja</a:t>
            </a:r>
            <a:r>
              <a:rPr lang="en-US" b="1" i="1" dirty="0" smtClean="0"/>
              <a:t> </a:t>
            </a:r>
            <a:r>
              <a:rPr lang="en-US" b="1" i="1" dirty="0" err="1" smtClean="0"/>
              <a:t>dhe</a:t>
            </a:r>
            <a:r>
              <a:rPr lang="en-US" b="1" i="1" dirty="0" smtClean="0"/>
              <a:t> </a:t>
            </a:r>
            <a:r>
              <a:rPr lang="en-US" b="1" i="1" dirty="0" err="1" smtClean="0"/>
              <a:t>zgjidhja</a:t>
            </a:r>
            <a:r>
              <a:rPr lang="en-US" b="1" i="1" dirty="0" smtClean="0"/>
              <a:t> e </a:t>
            </a:r>
            <a:r>
              <a:rPr lang="en-US" b="1" i="1" dirty="0" err="1" smtClean="0"/>
              <a:t>problemit</a:t>
            </a:r>
            <a:r>
              <a:rPr lang="en-US" b="1" i="1" dirty="0" smtClean="0"/>
              <a:t>. </a:t>
            </a:r>
          </a:p>
          <a:p>
            <a:endParaRPr lang="en-US" b="1" i="1" dirty="0" smtClean="0"/>
          </a:p>
          <a:p>
            <a:pPr>
              <a:buNone/>
            </a:pPr>
            <a:r>
              <a:rPr lang="en-US" i="1" dirty="0" err="1" smtClean="0"/>
              <a:t>Vendimi</a:t>
            </a:r>
            <a:r>
              <a:rPr lang="en-US" i="1" dirty="0" smtClean="0"/>
              <a:t> ka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bëjë</a:t>
            </a:r>
            <a:r>
              <a:rPr lang="en-US" i="1" dirty="0" smtClean="0"/>
              <a:t> me </a:t>
            </a:r>
            <a:r>
              <a:rPr lang="en-US" dirty="0" err="1" smtClean="0"/>
              <a:t>zgjedhjen</a:t>
            </a:r>
            <a:r>
              <a:rPr lang="en-US" dirty="0" smtClean="0"/>
              <a:t> e </a:t>
            </a:r>
            <a:r>
              <a:rPr lang="en-US" dirty="0" err="1" smtClean="0"/>
              <a:t>bërë</a:t>
            </a:r>
            <a:r>
              <a:rPr lang="en-US" dirty="0" smtClean="0"/>
              <a:t> midis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alternativave</a:t>
            </a:r>
            <a:r>
              <a:rPr lang="en-US" dirty="0" smtClean="0"/>
              <a:t>.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gjëra</a:t>
            </a:r>
            <a:r>
              <a:rPr lang="en-US" dirty="0" smtClean="0"/>
              <a:t> </a:t>
            </a:r>
            <a:r>
              <a:rPr lang="en-US" dirty="0" err="1" smtClean="0"/>
              <a:t>vendimesh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zgjidhja</a:t>
            </a:r>
            <a:r>
              <a:rPr lang="en-US" dirty="0" smtClean="0"/>
              <a:t> e </a:t>
            </a:r>
            <a:r>
              <a:rPr lang="en-US" dirty="0" err="1" smtClean="0"/>
              <a:t>problemit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ekplorimi</a:t>
            </a:r>
            <a:r>
              <a:rPr lang="en-US" dirty="0" smtClean="0"/>
              <a:t> I </a:t>
            </a:r>
            <a:r>
              <a:rPr lang="en-US" dirty="0" err="1" smtClean="0"/>
              <a:t>oportuniteteve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6640416" cy="613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82000" cy="1096962"/>
          </a:xfrm>
        </p:spPr>
        <p:txBody>
          <a:bodyPr/>
          <a:lstStyle/>
          <a:p>
            <a:r>
              <a:rPr lang="en-US" b="1" dirty="0" smtClean="0"/>
              <a:t>3.1 </a:t>
            </a:r>
            <a:r>
              <a:rPr lang="en-US" b="1" dirty="0" err="1" smtClean="0"/>
              <a:t>Mjetet</a:t>
            </a:r>
            <a:r>
              <a:rPr lang="en-US" b="1" dirty="0" smtClean="0"/>
              <a:t> IT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marrjen</a:t>
            </a:r>
            <a:r>
              <a:rPr lang="en-US" b="1" dirty="0" smtClean="0"/>
              <a:t> e </a:t>
            </a:r>
            <a:r>
              <a:rPr lang="en-US" b="1" dirty="0" err="1" smtClean="0"/>
              <a:t>vendimeve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7772400" cy="5257800"/>
          </a:xfrm>
        </p:spPr>
        <p:txBody>
          <a:bodyPr/>
          <a:lstStyle/>
          <a:p>
            <a:r>
              <a:rPr lang="nn-NO" dirty="0" smtClean="0"/>
              <a:t>Diskutimi mbi mbështetjen e IT për marrjen e vendimeve ka të bëjë me me tre pyetje</a:t>
            </a:r>
          </a:p>
          <a:p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trajtuara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poshtë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i="1" dirty="0" smtClean="0"/>
              <a:t>b. </a:t>
            </a:r>
            <a:r>
              <a:rPr lang="en-US" i="1" dirty="0" err="1" smtClean="0"/>
              <a:t>Pse</a:t>
            </a:r>
            <a:r>
              <a:rPr lang="en-US" i="1" dirty="0" smtClean="0"/>
              <a:t> </a:t>
            </a:r>
            <a:r>
              <a:rPr lang="en-US" i="1" dirty="0" err="1" smtClean="0"/>
              <a:t>menaxherët</a:t>
            </a:r>
            <a:r>
              <a:rPr lang="en-US" i="1" dirty="0" smtClean="0"/>
              <a:t> </a:t>
            </a:r>
            <a:r>
              <a:rPr lang="en-US" i="1" dirty="0" err="1" smtClean="0"/>
              <a:t>kanë</a:t>
            </a:r>
            <a:r>
              <a:rPr lang="en-US" i="1" dirty="0" smtClean="0"/>
              <a:t> </a:t>
            </a:r>
            <a:r>
              <a:rPr lang="en-US" i="1" dirty="0" err="1" smtClean="0"/>
              <a:t>nevojë</a:t>
            </a:r>
            <a:r>
              <a:rPr lang="en-US" i="1" dirty="0" smtClean="0"/>
              <a:t> </a:t>
            </a:r>
            <a:r>
              <a:rPr lang="en-US" i="1" dirty="0" err="1" smtClean="0"/>
              <a:t>për</a:t>
            </a:r>
            <a:r>
              <a:rPr lang="en-US" i="1" dirty="0" smtClean="0"/>
              <a:t> </a:t>
            </a:r>
            <a:r>
              <a:rPr lang="en-US" i="1" dirty="0" err="1" smtClean="0"/>
              <a:t>mbështetje</a:t>
            </a:r>
            <a:r>
              <a:rPr lang="en-US" i="1" dirty="0" smtClean="0"/>
              <a:t> IT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dirty="0" err="1" smtClean="0"/>
              <a:t>Vendimet</a:t>
            </a:r>
            <a:r>
              <a:rPr lang="en-US" dirty="0" smtClean="0"/>
              <a:t> e </a:t>
            </a:r>
            <a:r>
              <a:rPr lang="en-US" dirty="0" err="1" smtClean="0"/>
              <a:t>zgjuara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saktë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vlefshëm</a:t>
            </a:r>
            <a:r>
              <a:rPr lang="en-US" dirty="0" smtClean="0"/>
              <a:t>.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nevojitete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secilën</a:t>
            </a:r>
            <a:r>
              <a:rPr lang="en-US" dirty="0" smtClean="0"/>
              <a:t> </a:t>
            </a:r>
            <a:r>
              <a:rPr lang="en-US" dirty="0" err="1" smtClean="0"/>
              <a:t>fazë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procesit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vendimmarrjes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01000" cy="5864352"/>
          </a:xfrm>
        </p:spPr>
        <p:txBody>
          <a:bodyPr>
            <a:normAutofit/>
          </a:bodyPr>
          <a:lstStyle/>
          <a:p>
            <a:r>
              <a:rPr lang="en-US" dirty="0" err="1" smtClean="0"/>
              <a:t>Marrja</a:t>
            </a:r>
            <a:r>
              <a:rPr lang="en-US" dirty="0" smtClean="0"/>
              <a:t> e </a:t>
            </a:r>
            <a:r>
              <a:rPr lang="en-US" dirty="0" err="1" smtClean="0"/>
              <a:t>vendimit</a:t>
            </a:r>
            <a:r>
              <a:rPr lang="en-US" dirty="0" smtClean="0"/>
              <a:t>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përpunohet</a:t>
            </a:r>
            <a:r>
              <a:rPr lang="en-US" dirty="0" smtClean="0"/>
              <a:t> </a:t>
            </a:r>
            <a:r>
              <a:rPr lang="en-US" dirty="0" err="1" smtClean="0"/>
              <a:t>manualisht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e </a:t>
            </a:r>
            <a:r>
              <a:rPr lang="en-US" dirty="0" err="1" smtClean="0"/>
              <a:t>vështirë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sz="2000" dirty="0" smtClean="0"/>
              <a:t>ka </a:t>
            </a:r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alternativa</a:t>
            </a:r>
            <a:r>
              <a:rPr lang="en-US" sz="2000" dirty="0" smtClean="0"/>
              <a:t>, </a:t>
            </a:r>
            <a:r>
              <a:rPr lang="en-US" sz="2000" dirty="0" err="1" smtClean="0"/>
              <a:t>skenarë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risqe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tu</a:t>
            </a:r>
            <a:r>
              <a:rPr lang="en-US" sz="2000" dirty="0" smtClean="0"/>
              <a:t> </a:t>
            </a:r>
            <a:r>
              <a:rPr lang="en-US" sz="2000" dirty="0" err="1" smtClean="0"/>
              <a:t>shqyrtuar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vendime</a:t>
            </a:r>
            <a:r>
              <a:rPr lang="en-US" sz="2000" dirty="0" smtClean="0"/>
              <a:t> </a:t>
            </a:r>
            <a:r>
              <a:rPr lang="en-US" sz="2000" dirty="0" err="1" smtClean="0"/>
              <a:t>merren</a:t>
            </a:r>
            <a:r>
              <a:rPr lang="en-US" sz="2000" dirty="0" smtClean="0"/>
              <a:t> </a:t>
            </a:r>
            <a:r>
              <a:rPr lang="en-US" sz="2000" dirty="0" err="1" smtClean="0"/>
              <a:t>nën</a:t>
            </a:r>
            <a:r>
              <a:rPr lang="en-US" sz="2000" dirty="0" smtClean="0"/>
              <a:t> </a:t>
            </a:r>
            <a:r>
              <a:rPr lang="en-US" sz="2000" dirty="0" err="1" smtClean="0"/>
              <a:t>presion</a:t>
            </a:r>
            <a:r>
              <a:rPr lang="en-US" sz="2000" dirty="0" smtClean="0"/>
              <a:t> </a:t>
            </a:r>
            <a:r>
              <a:rPr lang="en-US" sz="2000" dirty="0" err="1" smtClean="0"/>
              <a:t>kohor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duhen</a:t>
            </a:r>
            <a:r>
              <a:rPr lang="en-US" sz="2000" dirty="0" smtClean="0"/>
              <a:t> </a:t>
            </a:r>
            <a:r>
              <a:rPr lang="en-US" sz="2000" dirty="0" err="1" smtClean="0"/>
              <a:t>ndërmarrë</a:t>
            </a:r>
            <a:r>
              <a:rPr lang="en-US" sz="2000" dirty="0" smtClean="0"/>
              <a:t> </a:t>
            </a:r>
            <a:r>
              <a:rPr lang="en-US" sz="2000" dirty="0" err="1" smtClean="0"/>
              <a:t>analiza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sofistikuara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shkak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s-ES" sz="2000" dirty="0" err="1" smtClean="0"/>
              <a:t>pasigurisë</a:t>
            </a:r>
            <a:r>
              <a:rPr lang="es-ES" sz="2000" dirty="0" smtClean="0"/>
              <a:t> </a:t>
            </a:r>
            <a:r>
              <a:rPr lang="es-ES" sz="2000" dirty="0" err="1" smtClean="0"/>
              <a:t>dhe</a:t>
            </a:r>
            <a:r>
              <a:rPr lang="es-ES" sz="2000" dirty="0" smtClean="0"/>
              <a:t> </a:t>
            </a:r>
            <a:r>
              <a:rPr lang="es-ES" sz="2000" dirty="0" err="1" smtClean="0"/>
              <a:t>luhatje</a:t>
            </a:r>
            <a:r>
              <a:rPr lang="es-ES" sz="2000" dirty="0" smtClean="0"/>
              <a:t> </a:t>
            </a:r>
            <a:r>
              <a:rPr lang="es-ES" sz="2000" dirty="0" err="1" smtClean="0"/>
              <a:t>në</a:t>
            </a:r>
            <a:r>
              <a:rPr lang="es-ES" sz="2000" dirty="0" smtClean="0"/>
              <a:t> </a:t>
            </a:r>
            <a:r>
              <a:rPr lang="es-ES" sz="2000" dirty="0" err="1" smtClean="0"/>
              <a:t>mjedisin</a:t>
            </a:r>
            <a:r>
              <a:rPr lang="es-ES" sz="2000" dirty="0" smtClean="0"/>
              <a:t> e </a:t>
            </a:r>
            <a:r>
              <a:rPr lang="es-ES" sz="2000" dirty="0" err="1" smtClean="0"/>
              <a:t>marrjes</a:t>
            </a:r>
            <a:r>
              <a:rPr lang="es-ES" sz="2000" dirty="0" smtClean="0"/>
              <a:t> </a:t>
            </a:r>
            <a:r>
              <a:rPr lang="es-ES" sz="2000" dirty="0" err="1" smtClean="0"/>
              <a:t>së</a:t>
            </a:r>
            <a:r>
              <a:rPr lang="es-ES" sz="2000" dirty="0" smtClean="0"/>
              <a:t> </a:t>
            </a:r>
            <a:r>
              <a:rPr lang="es-ES" sz="2000" dirty="0" err="1" smtClean="0"/>
              <a:t>vendimit</a:t>
            </a:r>
            <a:endParaRPr lang="es-ES" sz="2000" dirty="0" smtClean="0"/>
          </a:p>
          <a:p>
            <a:endParaRPr lang="es-ES" sz="2000" dirty="0" smtClean="0"/>
          </a:p>
          <a:p>
            <a:r>
              <a:rPr lang="en-US" sz="2000" dirty="0" err="1" smtClean="0"/>
              <a:t>vendi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menaxherit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marrjes</a:t>
            </a:r>
            <a:r>
              <a:rPr lang="en-US" sz="2000" dirty="0" smtClean="0"/>
              <a:t> 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vendimit</a:t>
            </a:r>
            <a:r>
              <a:rPr lang="en-US" sz="2000" dirty="0" smtClean="0"/>
              <a:t> </a:t>
            </a:r>
            <a:r>
              <a:rPr lang="en-US" sz="2000" dirty="0" err="1" smtClean="0"/>
              <a:t>mund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jetë</a:t>
            </a:r>
            <a:r>
              <a:rPr lang="en-US" sz="2000" dirty="0" smtClean="0"/>
              <a:t> I </a:t>
            </a:r>
            <a:r>
              <a:rPr lang="en-US" sz="2000" dirty="0" err="1" smtClean="0"/>
              <a:t>ndryshëm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shpesh</a:t>
            </a:r>
            <a:r>
              <a:rPr lang="en-US" sz="2000" dirty="0" smtClean="0"/>
              <a:t> </a:t>
            </a:r>
            <a:r>
              <a:rPr lang="en-US" sz="2000" dirty="0" err="1" smtClean="0"/>
              <a:t>kërkohet</a:t>
            </a:r>
            <a:r>
              <a:rPr lang="en-US" sz="2000" dirty="0" smtClean="0"/>
              <a:t> </a:t>
            </a:r>
            <a:r>
              <a:rPr lang="en-US" sz="2000" dirty="0" err="1" smtClean="0"/>
              <a:t>parashikim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ömimeve</a:t>
            </a:r>
            <a:r>
              <a:rPr lang="en-US" sz="2000" dirty="0" smtClean="0"/>
              <a:t>, </a:t>
            </a:r>
            <a:r>
              <a:rPr lang="en-US" sz="2000" dirty="0" err="1" smtClean="0"/>
              <a:t>pjesës</a:t>
            </a:r>
            <a:r>
              <a:rPr lang="en-US" sz="2000" dirty="0" smtClean="0"/>
              <a:t> 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tregut</a:t>
            </a:r>
            <a:r>
              <a:rPr lang="en-US" sz="2000" dirty="0" smtClean="0"/>
              <a:t> </a:t>
            </a:r>
            <a:r>
              <a:rPr lang="en-US" sz="2000" dirty="0" err="1" smtClean="0"/>
              <a:t>etj</a:t>
            </a:r>
            <a:r>
              <a:rPr lang="en-US" sz="2000" dirty="0" smtClean="0"/>
              <a:t>., </a:t>
            </a:r>
            <a:r>
              <a:rPr lang="en-US" sz="2000" dirty="0" err="1" smtClean="0"/>
              <a:t>gjë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kërkon</a:t>
            </a:r>
            <a:r>
              <a:rPr lang="en-US" sz="2000" dirty="0" smtClean="0"/>
              <a:t> </a:t>
            </a:r>
            <a:r>
              <a:rPr lang="en-US" sz="2000" dirty="0" err="1" smtClean="0"/>
              <a:t>mjete</a:t>
            </a:r>
            <a:r>
              <a:rPr lang="en-US" sz="2000" dirty="0" smtClean="0"/>
              <a:t> </a:t>
            </a:r>
            <a:r>
              <a:rPr lang="en-US" sz="2000" dirty="0" err="1" smtClean="0"/>
              <a:t>analitike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 se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 </a:t>
            </a:r>
            <a:r>
              <a:rPr lang="en-US" dirty="0" err="1" smtClean="0"/>
              <a:t>prezantimi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BI </a:t>
            </a:r>
            <a:r>
              <a:rPr lang="en-US" dirty="0" err="1" smtClean="0"/>
              <a:t>në</a:t>
            </a:r>
            <a:r>
              <a:rPr lang="en-US" dirty="0" smtClean="0"/>
              <a:t> 1980,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ankoheshin</a:t>
            </a:r>
            <a:r>
              <a:rPr lang="en-US" dirty="0" smtClean="0"/>
              <a:t> se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gjenin</a:t>
            </a:r>
            <a:r>
              <a:rPr lang="en-US" dirty="0" smtClean="0"/>
              <a:t> </a:t>
            </a:r>
            <a:r>
              <a:rPr lang="en-US" dirty="0" err="1" smtClean="0"/>
              <a:t>informacionin</a:t>
            </a:r>
            <a:r>
              <a:rPr lang="en-US" dirty="0" smtClean="0"/>
              <a:t> e </a:t>
            </a:r>
            <a:r>
              <a:rPr lang="en-US" dirty="0" err="1" smtClean="0"/>
              <a:t>nevojshëm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investimet</a:t>
            </a:r>
            <a:r>
              <a:rPr lang="en-US" dirty="0" smtClean="0"/>
              <a:t> IT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shndërruar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shitje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përgjigje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problemeve</a:t>
            </a:r>
            <a:r>
              <a:rPr lang="en-US" dirty="0" smtClean="0"/>
              <a:t>.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,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kycura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tansaksionesh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ruheshin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standartizuar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pangjashme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DSS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shqyrtojë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akternativa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shpejt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mbështesë</a:t>
            </a:r>
            <a:r>
              <a:rPr lang="en-US" dirty="0" smtClean="0"/>
              <a:t> </a:t>
            </a:r>
            <a:r>
              <a:rPr lang="en-US" dirty="0" err="1" smtClean="0"/>
              <a:t>parashikimin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sigurojë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analizë</a:t>
            </a:r>
            <a:r>
              <a:rPr lang="en-US" dirty="0" smtClean="0"/>
              <a:t> </a:t>
            </a:r>
            <a:r>
              <a:rPr lang="en-US" dirty="0" err="1" smtClean="0"/>
              <a:t>risku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integrohet</a:t>
            </a:r>
            <a:r>
              <a:rPr lang="en-US" dirty="0" smtClean="0"/>
              <a:t> me </a:t>
            </a:r>
            <a:r>
              <a:rPr lang="en-US" dirty="0" err="1" smtClean="0"/>
              <a:t>sistemet</a:t>
            </a:r>
            <a:r>
              <a:rPr lang="en-US" dirty="0" smtClean="0"/>
              <a:t> e </a:t>
            </a:r>
            <a:r>
              <a:rPr lang="en-US" dirty="0" err="1" smtClean="0"/>
              <a:t>komunikimit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bazat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mbështesë</a:t>
            </a:r>
            <a:r>
              <a:rPr lang="en-US" dirty="0" smtClean="0"/>
              <a:t> </a:t>
            </a:r>
            <a:r>
              <a:rPr lang="en-US" dirty="0" err="1" smtClean="0"/>
              <a:t>punen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arrihen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tregohet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cështjen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 </a:t>
            </a:r>
            <a:r>
              <a:rPr lang="en-US" i="1" dirty="0" err="1" smtClean="0"/>
              <a:t>mund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automatizohet</a:t>
            </a:r>
            <a:r>
              <a:rPr lang="en-US" i="1" dirty="0" smtClean="0"/>
              <a:t> </a:t>
            </a:r>
            <a:r>
              <a:rPr lang="en-US" i="1" dirty="0" err="1" smtClean="0"/>
              <a:t>plotësisht</a:t>
            </a:r>
            <a:r>
              <a:rPr lang="en-US" i="1" dirty="0" smtClean="0"/>
              <a:t> </a:t>
            </a:r>
            <a:r>
              <a:rPr lang="en-US" i="1" dirty="0" err="1" smtClean="0"/>
              <a:t>puna</a:t>
            </a:r>
            <a:r>
              <a:rPr lang="en-US" i="1" dirty="0" smtClean="0"/>
              <a:t> e </a:t>
            </a:r>
            <a:r>
              <a:rPr lang="en-US" i="1" dirty="0" err="1" smtClean="0"/>
              <a:t>një</a:t>
            </a:r>
            <a:r>
              <a:rPr lang="en-US" i="1" dirty="0" smtClean="0"/>
              <a:t> </a:t>
            </a:r>
            <a:r>
              <a:rPr lang="en-US" i="1" dirty="0" err="1" smtClean="0"/>
              <a:t>menaxheri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Automatizimi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detyrave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kursejë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rritë</a:t>
            </a:r>
            <a:r>
              <a:rPr lang="en-US" dirty="0" smtClean="0"/>
              <a:t> </a:t>
            </a:r>
            <a:r>
              <a:rPr lang="en-US" dirty="0" err="1" smtClean="0"/>
              <a:t>realizimin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mundësojë</a:t>
            </a:r>
            <a:r>
              <a:rPr lang="en-US" dirty="0" smtClean="0"/>
              <a:t> </a:t>
            </a: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përgjithësi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vënë</a:t>
            </a:r>
            <a:r>
              <a:rPr lang="en-US" dirty="0" smtClean="0"/>
              <a:t> re se </a:t>
            </a:r>
            <a:r>
              <a:rPr lang="en-US" dirty="0" err="1" smtClean="0"/>
              <a:t>puna</a:t>
            </a:r>
            <a:r>
              <a:rPr lang="en-US" dirty="0" smtClean="0"/>
              <a:t> 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menaxheri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mesëm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mundshmja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automatizuar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 smtClean="0"/>
              <a:t>kryesisht</a:t>
            </a:r>
            <a:r>
              <a:rPr lang="en-US" dirty="0" smtClean="0"/>
              <a:t> </a:t>
            </a:r>
            <a:r>
              <a:rPr lang="en-US" dirty="0" err="1" smtClean="0"/>
              <a:t>rutinë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Menaxherët</a:t>
            </a:r>
            <a:r>
              <a:rPr lang="en-US" dirty="0" smtClean="0"/>
              <a:t> e </a:t>
            </a:r>
            <a:r>
              <a:rPr lang="en-US" dirty="0" err="1" smtClean="0"/>
              <a:t>niveleve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ulëta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shpenëzojnë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marrje</a:t>
            </a:r>
            <a:r>
              <a:rPr lang="en-US" dirty="0" smtClean="0"/>
              <a:t> </a:t>
            </a:r>
            <a:r>
              <a:rPr lang="en-US" dirty="0" err="1" smtClean="0"/>
              <a:t>vendimesh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fakt</a:t>
            </a:r>
            <a:r>
              <a:rPr lang="en-US" dirty="0" smtClean="0"/>
              <a:t>,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mbikqyrin</a:t>
            </a:r>
            <a:r>
              <a:rPr lang="en-US" dirty="0" smtClean="0"/>
              <a:t>, </a:t>
            </a:r>
            <a:r>
              <a:rPr lang="en-US" dirty="0" err="1" smtClean="0"/>
              <a:t>motivojnë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trainojnë</a:t>
            </a:r>
            <a:r>
              <a:rPr lang="en-US" dirty="0" smtClean="0"/>
              <a:t> </a:t>
            </a:r>
            <a:r>
              <a:rPr lang="en-US" dirty="0" err="1" smtClean="0"/>
              <a:t>punonjësit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vendimet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rutinë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automoatizohen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me </a:t>
            </a:r>
            <a:r>
              <a:rPr lang="en-US" dirty="0" err="1" smtClean="0"/>
              <a:t>aspekte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sjelljes</a:t>
            </a:r>
            <a:r>
              <a:rPr lang="en-US" dirty="0" smtClean="0"/>
              <a:t>, </a:t>
            </a:r>
            <a:r>
              <a:rPr lang="en-US" dirty="0" err="1" smtClean="0"/>
              <a:t>jo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automatizohet</a:t>
            </a:r>
            <a:r>
              <a:rPr lang="en-US" dirty="0" smtClean="0"/>
              <a:t> </a:t>
            </a:r>
            <a:r>
              <a:rPr lang="en-US" dirty="0" err="1" smtClean="0"/>
              <a:t>plotësisht</a:t>
            </a:r>
            <a:r>
              <a:rPr lang="en-US" dirty="0" smtClean="0"/>
              <a:t> </a:t>
            </a:r>
            <a:r>
              <a:rPr lang="en-US" dirty="0" err="1" smtClean="0"/>
              <a:t>vendimmarrja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,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automotizohet</a:t>
            </a:r>
            <a:r>
              <a:rPr lang="en-US" dirty="0" smtClean="0"/>
              <a:t> </a:t>
            </a:r>
            <a:r>
              <a:rPr lang="en-US" dirty="0" err="1" smtClean="0"/>
              <a:t>plotësisht</a:t>
            </a:r>
            <a:r>
              <a:rPr lang="en-US" dirty="0" smtClean="0"/>
              <a:t> </a:t>
            </a:r>
            <a:r>
              <a:rPr lang="en-US" dirty="0" err="1" smtClean="0"/>
              <a:t>puna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puna</a:t>
            </a:r>
            <a:r>
              <a:rPr lang="en-US" dirty="0" smtClean="0"/>
              <a:t> </a:t>
            </a:r>
            <a:r>
              <a:rPr lang="en-US" dirty="0" err="1" smtClean="0"/>
              <a:t>menaxherëve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rutinë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 </a:t>
            </a:r>
            <a:r>
              <a:rPr lang="en-US" dirty="0" err="1" smtClean="0"/>
              <a:t>tillë</a:t>
            </a:r>
            <a:r>
              <a:rPr lang="en-US" dirty="0" smtClean="0"/>
              <a:t>,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vështira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automatizuar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Cfarë</a:t>
            </a:r>
            <a:r>
              <a:rPr lang="en-US" i="1" dirty="0" smtClean="0"/>
              <a:t> </a:t>
            </a:r>
            <a:r>
              <a:rPr lang="en-US" i="1" dirty="0" err="1" smtClean="0"/>
              <a:t>teknologjish</a:t>
            </a:r>
            <a:r>
              <a:rPr lang="en-US" i="1" dirty="0" smtClean="0"/>
              <a:t> </a:t>
            </a:r>
            <a:r>
              <a:rPr lang="en-US" i="1" dirty="0" err="1" smtClean="0"/>
              <a:t>janë</a:t>
            </a:r>
            <a:r>
              <a:rPr lang="en-US" i="1" dirty="0" smtClean="0"/>
              <a:t> sot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vlefshme</a:t>
            </a:r>
            <a:r>
              <a:rPr lang="en-US" i="1" dirty="0" smtClean="0"/>
              <a:t> </a:t>
            </a:r>
            <a:r>
              <a:rPr lang="en-US" i="1" dirty="0" err="1" smtClean="0"/>
              <a:t>për</a:t>
            </a:r>
            <a:r>
              <a:rPr lang="en-US" i="1" dirty="0" smtClean="0"/>
              <a:t> </a:t>
            </a:r>
            <a:r>
              <a:rPr lang="en-US" i="1" dirty="0" err="1" smtClean="0"/>
              <a:t>mbështetjen</a:t>
            </a:r>
            <a:r>
              <a:rPr lang="en-US" i="1" dirty="0" smtClean="0"/>
              <a:t> e </a:t>
            </a:r>
            <a:r>
              <a:rPr lang="en-US" i="1" dirty="0" err="1" smtClean="0"/>
              <a:t>menaxherëve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mjete</a:t>
            </a:r>
            <a:r>
              <a:rPr lang="en-US" dirty="0" smtClean="0"/>
              <a:t> IT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suskseshme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mbështetur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 ne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drejtpërdrejtë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indirekt</a:t>
            </a:r>
            <a:r>
              <a:rPr lang="en-US" dirty="0" smtClean="0"/>
              <a:t>. Web sot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lehtësojë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mbështetje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teknologjia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mbështetëse</a:t>
            </a:r>
            <a:r>
              <a:rPr lang="en-US" dirty="0" smtClean="0"/>
              <a:t> ka </a:t>
            </a:r>
            <a:r>
              <a:rPr lang="en-US" dirty="0" err="1" smtClean="0"/>
              <a:t>qenë</a:t>
            </a:r>
            <a:r>
              <a:rPr lang="en-US" dirty="0" smtClean="0"/>
              <a:t> DSS, e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vitet</a:t>
            </a:r>
            <a:r>
              <a:rPr lang="en-US" dirty="0" smtClean="0"/>
              <a:t> 1970. </a:t>
            </a:r>
          </a:p>
          <a:p>
            <a:endParaRPr lang="en-US" dirty="0" smtClean="0"/>
          </a:p>
          <a:p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sigurojnë</a:t>
            </a:r>
            <a:r>
              <a:rPr lang="en-US" dirty="0" smtClean="0"/>
              <a:t> </a:t>
            </a:r>
            <a:r>
              <a:rPr lang="en-US" dirty="0" err="1" smtClean="0"/>
              <a:t>mbështetje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vendimet</a:t>
            </a:r>
            <a:r>
              <a:rPr lang="en-US" dirty="0" smtClean="0"/>
              <a:t> </a:t>
            </a:r>
            <a:r>
              <a:rPr lang="en-US" dirty="0" err="1" smtClean="0"/>
              <a:t>analitike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natyrë</a:t>
            </a:r>
            <a:r>
              <a:rPr lang="en-US" dirty="0" smtClean="0"/>
              <a:t> </a:t>
            </a:r>
            <a:r>
              <a:rPr lang="en-US" dirty="0" err="1" smtClean="0"/>
              <a:t>sasiore</a:t>
            </a:r>
            <a:r>
              <a:rPr lang="en-US" dirty="0" smtClean="0"/>
              <a:t>.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dyti</a:t>
            </a:r>
            <a:r>
              <a:rPr lang="en-US" dirty="0" smtClean="0"/>
              <a:t>, </a:t>
            </a:r>
            <a:r>
              <a:rPr lang="en-US" dirty="0" err="1" smtClean="0"/>
              <a:t>Sistemet</a:t>
            </a:r>
            <a:r>
              <a:rPr lang="en-US" dirty="0" smtClean="0"/>
              <a:t> e </a:t>
            </a:r>
            <a:r>
              <a:rPr lang="en-US" dirty="0" err="1" smtClean="0"/>
              <a:t>mbështetjes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Ekzekutivëve</a:t>
            </a:r>
            <a:r>
              <a:rPr lang="en-US" dirty="0" smtClean="0"/>
              <a:t> (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ndërmarrjes</a:t>
            </a:r>
            <a:r>
              <a:rPr lang="en-US" dirty="0" smtClean="0"/>
              <a:t>),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ndërtuara</a:t>
            </a:r>
            <a:r>
              <a:rPr lang="en-US" dirty="0" smtClean="0"/>
              <a:t> </a:t>
            </a:r>
            <a:r>
              <a:rPr lang="en-US" dirty="0" err="1" smtClean="0"/>
              <a:t>fillimisht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vitet</a:t>
            </a:r>
            <a:r>
              <a:rPr lang="en-US" dirty="0" smtClean="0"/>
              <a:t> 80, </a:t>
            </a:r>
            <a:r>
              <a:rPr lang="en-US" dirty="0" err="1" smtClean="0"/>
              <a:t>kryesisht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mbështejten</a:t>
            </a:r>
            <a:r>
              <a:rPr lang="en-US" dirty="0" smtClean="0"/>
              <a:t> e </a:t>
            </a:r>
            <a:r>
              <a:rPr lang="en-US" dirty="0" err="1" smtClean="0"/>
              <a:t>rolit</a:t>
            </a:r>
            <a:r>
              <a:rPr lang="en-US" dirty="0" smtClean="0"/>
              <a:t> </a:t>
            </a:r>
            <a:r>
              <a:rPr lang="en-US" dirty="0" err="1" smtClean="0"/>
              <a:t>informues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teknologji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paraprirësja</a:t>
            </a:r>
            <a:r>
              <a:rPr lang="en-US" dirty="0" smtClean="0"/>
              <a:t> e BI. </a:t>
            </a:r>
            <a:r>
              <a:rPr lang="en-US" dirty="0" err="1" smtClean="0"/>
              <a:t>Teknologjia</a:t>
            </a:r>
            <a:r>
              <a:rPr lang="en-US" dirty="0" smtClean="0"/>
              <a:t> e </a:t>
            </a:r>
            <a:r>
              <a:rPr lang="en-US" dirty="0" err="1" smtClean="0"/>
              <a:t>tretë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GDSS </a:t>
            </a:r>
            <a:r>
              <a:rPr lang="en-US" dirty="0" err="1" smtClean="0"/>
              <a:t>ose</a:t>
            </a:r>
            <a:r>
              <a:rPr lang="en-US" dirty="0" smtClean="0"/>
              <a:t> DSS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mbështetin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stafin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larg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afër</a:t>
            </a:r>
            <a:r>
              <a:rPr lang="en-US" dirty="0" smtClean="0"/>
              <a:t> </a:t>
            </a:r>
            <a:r>
              <a:rPr lang="en-US" dirty="0" err="1" smtClean="0"/>
              <a:t>njëri</a:t>
            </a:r>
            <a:r>
              <a:rPr lang="en-US" dirty="0" smtClean="0"/>
              <a:t>-</a:t>
            </a:r>
            <a:r>
              <a:rPr lang="en-US" dirty="0" err="1" smtClean="0"/>
              <a:t>tjetrit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teknologji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ndara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bashku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kombinuara</a:t>
            </a:r>
            <a:r>
              <a:rPr lang="en-US" dirty="0" smtClean="0"/>
              <a:t>, duke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secila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.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shpehs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magazinat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Teknologjitë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ndihmëse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PDA- </a:t>
            </a:r>
            <a:r>
              <a:rPr lang="en-US" dirty="0" err="1" smtClean="0"/>
              <a:t>telefonat</a:t>
            </a:r>
            <a:r>
              <a:rPr lang="en-US" dirty="0" smtClean="0"/>
              <a:t> e </a:t>
            </a:r>
            <a:r>
              <a:rPr lang="en-US" dirty="0" err="1" smtClean="0"/>
              <a:t>zgjuar</a:t>
            </a:r>
            <a:r>
              <a:rPr lang="en-US" dirty="0" smtClean="0"/>
              <a:t> me </a:t>
            </a:r>
            <a:r>
              <a:rPr lang="en-US" dirty="0" err="1" smtClean="0"/>
              <a:t>lidhje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e-mail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komunikim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Procesi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mbëshetjes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vendimeve</a:t>
            </a:r>
            <a:r>
              <a:rPr lang="en-US" b="1" dirty="0" smtClean="0"/>
              <a:t> </a:t>
            </a:r>
            <a:r>
              <a:rPr lang="en-US" b="1" dirty="0" err="1" smtClean="0"/>
              <a:t>nëpërmjet</a:t>
            </a:r>
            <a:r>
              <a:rPr lang="en-US" b="1" dirty="0" smtClean="0"/>
              <a:t>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Vendimmarrësit</a:t>
            </a:r>
            <a:r>
              <a:rPr lang="en-US" dirty="0" smtClean="0"/>
              <a:t> </a:t>
            </a:r>
            <a:r>
              <a:rPr lang="en-US" dirty="0" err="1" smtClean="0"/>
              <a:t>kalojnë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4 </a:t>
            </a:r>
            <a:r>
              <a:rPr lang="en-US" dirty="0" err="1" smtClean="0"/>
              <a:t>fazave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sistematike</a:t>
            </a:r>
            <a:r>
              <a:rPr lang="en-US" dirty="0" smtClean="0"/>
              <a:t>.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tregohen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fig 4.</a:t>
            </a:r>
          </a:p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vendimmarrjes</a:t>
            </a:r>
            <a:r>
              <a:rPr lang="en-US" dirty="0" smtClean="0"/>
              <a:t> </a:t>
            </a:r>
            <a:r>
              <a:rPr lang="en-US" dirty="0" err="1" smtClean="0"/>
              <a:t>fillon</a:t>
            </a:r>
            <a:r>
              <a:rPr lang="en-US" dirty="0" smtClean="0"/>
              <a:t> me </a:t>
            </a:r>
            <a:r>
              <a:rPr lang="en-US" dirty="0" err="1" smtClean="0"/>
              <a:t>fazën</a:t>
            </a:r>
            <a:r>
              <a:rPr lang="en-US" dirty="0" smtClean="0"/>
              <a:t>  </a:t>
            </a:r>
            <a:r>
              <a:rPr lang="en-US" dirty="0" err="1" smtClean="0"/>
              <a:t>inteligjencës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shqyrtojnë</a:t>
            </a:r>
            <a:r>
              <a:rPr lang="en-US" dirty="0" smtClean="0"/>
              <a:t> </a:t>
            </a:r>
            <a:r>
              <a:rPr lang="en-US" dirty="0" err="1" smtClean="0"/>
              <a:t>situatën</a:t>
            </a:r>
            <a:r>
              <a:rPr lang="en-US" dirty="0" smtClean="0"/>
              <a:t>, </a:t>
            </a:r>
            <a:r>
              <a:rPr lang="en-US" dirty="0" err="1" smtClean="0"/>
              <a:t>identifikojnë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përcaktojnë</a:t>
            </a:r>
            <a:r>
              <a:rPr lang="en-US" dirty="0" smtClean="0"/>
              <a:t> </a:t>
            </a:r>
            <a:r>
              <a:rPr lang="en-US" dirty="0" err="1" smtClean="0"/>
              <a:t>problemin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burimet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fazën</a:t>
            </a:r>
            <a:r>
              <a:rPr lang="en-US" dirty="0" smtClean="0"/>
              <a:t> e </a:t>
            </a:r>
            <a:r>
              <a:rPr lang="en-US" dirty="0" err="1" smtClean="0"/>
              <a:t>Dizenjimit</a:t>
            </a:r>
            <a:r>
              <a:rPr lang="en-US" dirty="0" smtClean="0"/>
              <a:t>,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ndërtojnë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model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përfaqëson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thjeshton</a:t>
            </a:r>
            <a:r>
              <a:rPr lang="en-US" dirty="0" smtClean="0"/>
              <a:t> </a:t>
            </a:r>
            <a:r>
              <a:rPr lang="en-US" dirty="0" err="1" smtClean="0"/>
              <a:t>problemin</a:t>
            </a:r>
            <a:r>
              <a:rPr lang="en-US" dirty="0" smtClean="0"/>
              <a:t>, </a:t>
            </a:r>
            <a:r>
              <a:rPr lang="en-US" dirty="0" err="1" smtClean="0"/>
              <a:t>kjo</a:t>
            </a:r>
            <a:r>
              <a:rPr lang="en-US" dirty="0" smtClean="0"/>
              <a:t> duke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supozime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marrëdhëniet</a:t>
            </a:r>
            <a:r>
              <a:rPr lang="en-US" dirty="0" smtClean="0"/>
              <a:t> midis </a:t>
            </a:r>
            <a:r>
              <a:rPr lang="en-US" dirty="0" err="1" smtClean="0"/>
              <a:t>variablave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vlerësohet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vendosin</a:t>
            </a:r>
            <a:r>
              <a:rPr lang="en-US" dirty="0" smtClean="0"/>
              <a:t> </a:t>
            </a:r>
            <a:r>
              <a:rPr lang="en-US" dirty="0" err="1" smtClean="0"/>
              <a:t>kritere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vlerësimin</a:t>
            </a:r>
            <a:r>
              <a:rPr lang="en-US" dirty="0" smtClean="0"/>
              <a:t> e </a:t>
            </a:r>
            <a:r>
              <a:rPr lang="en-US" dirty="0" err="1" smtClean="0"/>
              <a:t>zgjidhjeve</a:t>
            </a:r>
            <a:r>
              <a:rPr lang="en-US" dirty="0" smtClean="0"/>
              <a:t> alternative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identifikohen</a:t>
            </a:r>
            <a:r>
              <a:rPr lang="en-US" dirty="0" smtClean="0"/>
              <a:t>.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përsëritetet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nënvendim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situata</a:t>
            </a:r>
            <a:r>
              <a:rPr lang="en-US" dirty="0" smtClean="0"/>
              <a:t> </a:t>
            </a:r>
            <a:r>
              <a:rPr lang="en-US" dirty="0" err="1" smtClean="0"/>
              <a:t>komplekse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Faza</a:t>
            </a:r>
            <a:r>
              <a:rPr lang="en-US" dirty="0" smtClean="0"/>
              <a:t> e </a:t>
            </a:r>
            <a:r>
              <a:rPr lang="en-US" dirty="0" err="1" smtClean="0"/>
              <a:t>zgjedhjes</a:t>
            </a:r>
            <a:r>
              <a:rPr lang="en-US" dirty="0" smtClean="0"/>
              <a:t> </a:t>
            </a:r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përzgjedhjen</a:t>
            </a:r>
            <a:r>
              <a:rPr lang="en-US" dirty="0" smtClean="0"/>
              <a:t> e </a:t>
            </a:r>
            <a:r>
              <a:rPr lang="en-US" dirty="0" err="1" smtClean="0"/>
              <a:t>njërëz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zgjidhjeve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testohet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pas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gati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zbatimin</a:t>
            </a:r>
            <a:r>
              <a:rPr lang="en-US" dirty="0" smtClean="0"/>
              <a:t>. </a:t>
            </a:r>
            <a:r>
              <a:rPr lang="en-US" dirty="0" err="1" smtClean="0"/>
              <a:t>Zbatimi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suksesshëm</a:t>
            </a:r>
            <a:r>
              <a:rPr lang="en-US" dirty="0" smtClean="0"/>
              <a:t> </a:t>
            </a:r>
            <a:r>
              <a:rPr lang="en-US" dirty="0" err="1" smtClean="0"/>
              <a:t>rezulton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zgjidhjen</a:t>
            </a:r>
            <a:r>
              <a:rPr lang="en-US" dirty="0" smtClean="0"/>
              <a:t> e </a:t>
            </a:r>
            <a:r>
              <a:rPr lang="en-US" dirty="0" err="1" smtClean="0"/>
              <a:t>problemit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oportunitetit</a:t>
            </a:r>
            <a:r>
              <a:rPr lang="en-US" dirty="0" smtClean="0"/>
              <a:t> </a:t>
            </a:r>
            <a:r>
              <a:rPr lang="en-US" dirty="0" err="1" smtClean="0"/>
              <a:t>fillestar</a:t>
            </a:r>
            <a:r>
              <a:rPr lang="en-US" dirty="0" smtClean="0"/>
              <a:t>. </a:t>
            </a:r>
            <a:r>
              <a:rPr lang="en-US" dirty="0" err="1" smtClean="0"/>
              <a:t>Dështimi</a:t>
            </a:r>
            <a:r>
              <a:rPr lang="en-US" dirty="0" smtClean="0"/>
              <a:t> con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rikthim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fazat</a:t>
            </a:r>
            <a:r>
              <a:rPr lang="en-US" dirty="0" smtClean="0"/>
              <a:t> e </a:t>
            </a:r>
            <a:r>
              <a:rPr lang="en-US" dirty="0" err="1" smtClean="0"/>
              <a:t>mëparshme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DSS </a:t>
            </a:r>
            <a:r>
              <a:rPr lang="en-US" dirty="0" err="1" smtClean="0"/>
              <a:t>përpiqet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automatizojë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. Ai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thelbësor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fazën</a:t>
            </a:r>
            <a:r>
              <a:rPr lang="en-US" dirty="0" smtClean="0"/>
              <a:t> e </a:t>
            </a:r>
            <a:r>
              <a:rPr lang="en-US" dirty="0" err="1" smtClean="0"/>
              <a:t>modelimit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4751945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SISTEMET E MBËSHTETJES SË VENDIMEVE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mbështetjes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vendimeve</a:t>
            </a:r>
            <a:r>
              <a:rPr lang="en-US" dirty="0" smtClean="0"/>
              <a:t> </a:t>
            </a:r>
            <a:r>
              <a:rPr lang="en-US" dirty="0" err="1" smtClean="0"/>
              <a:t>kombinon</a:t>
            </a:r>
            <a:r>
              <a:rPr lang="en-US" dirty="0" smtClean="0"/>
              <a:t> </a:t>
            </a:r>
            <a:r>
              <a:rPr lang="en-US" dirty="0" err="1" smtClean="0"/>
              <a:t>modelet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strukturuara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gjysmë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strukturuara</a:t>
            </a:r>
            <a:r>
              <a:rPr lang="en-US" dirty="0" smtClean="0"/>
              <a:t> me </a:t>
            </a:r>
            <a:r>
              <a:rPr lang="en-US" dirty="0" err="1" smtClean="0"/>
              <a:t>përfshirjen</a:t>
            </a:r>
            <a:r>
              <a:rPr lang="en-US" dirty="0" smtClean="0"/>
              <a:t> intensive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përdoruesit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termi</a:t>
            </a:r>
            <a:r>
              <a:rPr lang="en-US" dirty="0" smtClean="0"/>
              <a:t> DSS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sikurse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termi</a:t>
            </a:r>
            <a:r>
              <a:rPr lang="en-US" dirty="0" smtClean="0"/>
              <a:t> MIS </a:t>
            </a:r>
            <a:r>
              <a:rPr lang="en-US" dirty="0" err="1" smtClean="0"/>
              <a:t>apo</a:t>
            </a:r>
            <a:r>
              <a:rPr lang="en-US" dirty="0" smtClean="0"/>
              <a:t> MSS (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Mbështetjes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Menaxherëve</a:t>
            </a:r>
            <a:r>
              <a:rPr lang="en-US" dirty="0" smtClean="0"/>
              <a:t>)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kuptime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njerëz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ndryshëm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DSS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shihet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trajtim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filozofi</a:t>
            </a:r>
            <a:r>
              <a:rPr lang="en-US" dirty="0" smtClean="0"/>
              <a:t>,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tepër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metodologji</a:t>
            </a:r>
            <a:r>
              <a:rPr lang="en-US" dirty="0" smtClean="0"/>
              <a:t> e </a:t>
            </a:r>
            <a:r>
              <a:rPr lang="en-US" dirty="0" err="1" smtClean="0"/>
              <a:t>saktë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7543800" cy="57881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kthehen</a:t>
            </a:r>
            <a:r>
              <a:rPr lang="en-US" dirty="0" smtClean="0"/>
              <a:t> </a:t>
            </a:r>
            <a:r>
              <a:rPr lang="en-US" dirty="0" err="1" smtClean="0"/>
              <a:t>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DSS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përmirësuar</a:t>
            </a:r>
            <a:r>
              <a:rPr lang="en-US" dirty="0" smtClean="0"/>
              <a:t> </a:t>
            </a:r>
            <a:r>
              <a:rPr lang="en-US" dirty="0" err="1" smtClean="0"/>
              <a:t>vendimmarrjen</a:t>
            </a:r>
            <a:r>
              <a:rPr lang="en-US" dirty="0" smtClean="0"/>
              <a:t>. </a:t>
            </a:r>
            <a:r>
              <a:rPr lang="en-US" dirty="0" err="1" smtClean="0"/>
              <a:t>arsyet</a:t>
            </a:r>
            <a:r>
              <a:rPr lang="en-US" dirty="0" smtClean="0"/>
              <a:t> e </a:t>
            </a:r>
            <a:r>
              <a:rPr lang="en-US" dirty="0" err="1" smtClean="0"/>
              <a:t>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DSS </a:t>
            </a:r>
            <a:r>
              <a:rPr lang="en-US" dirty="0" err="1" smtClean="0"/>
              <a:t>përfshijnë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sz="2000" dirty="0" err="1" smtClean="0"/>
              <a:t>Nevojën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informacion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freskët</a:t>
            </a:r>
            <a:r>
              <a:rPr lang="en-US" sz="2000" dirty="0" smtClean="0"/>
              <a:t>,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shpejtë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saktë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Reduktimin</a:t>
            </a:r>
            <a:r>
              <a:rPr lang="en-US" sz="2000" dirty="0" smtClean="0"/>
              <a:t> e </a:t>
            </a:r>
            <a:r>
              <a:rPr lang="en-US" sz="2000" dirty="0" err="1" smtClean="0"/>
              <a:t>vështirësive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raste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shumëllojshmërisë</a:t>
            </a:r>
            <a:r>
              <a:rPr lang="en-US" sz="2000" dirty="0" smtClean="0"/>
              <a:t> 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operacioneve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kompanisë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Përballjen</a:t>
            </a:r>
            <a:r>
              <a:rPr lang="en-US" sz="2000" dirty="0" smtClean="0"/>
              <a:t> me </a:t>
            </a:r>
            <a:r>
              <a:rPr lang="en-US" sz="2000" dirty="0" err="1" smtClean="0"/>
              <a:t>rritjen</a:t>
            </a:r>
            <a:r>
              <a:rPr lang="en-US" sz="2000" dirty="0" smtClean="0"/>
              <a:t> e </a:t>
            </a:r>
            <a:r>
              <a:rPr lang="en-US" sz="2000" dirty="0" err="1" smtClean="0"/>
              <a:t>konkurrencës</a:t>
            </a:r>
            <a:r>
              <a:rPr lang="en-US" sz="2000" dirty="0" smtClean="0"/>
              <a:t> 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brendshme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ndërkombëtare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ekonominë</a:t>
            </a:r>
            <a:r>
              <a:rPr lang="en-US" sz="2000" dirty="0" smtClean="0"/>
              <a:t> e </a:t>
            </a:r>
            <a:r>
              <a:rPr lang="en-US" sz="2000" dirty="0" err="1" smtClean="0"/>
              <a:t>ndryshueshme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Problemet</a:t>
            </a:r>
            <a:r>
              <a:rPr lang="en-US" sz="2000" dirty="0" smtClean="0"/>
              <a:t> me IS </a:t>
            </a:r>
            <a:r>
              <a:rPr lang="en-US" sz="2000" dirty="0" err="1" smtClean="0"/>
              <a:t>ekzistuese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Nevoja</a:t>
            </a:r>
            <a:r>
              <a:rPr lang="en-US" sz="2000" dirty="0" smtClean="0"/>
              <a:t> e </a:t>
            </a:r>
            <a:r>
              <a:rPr lang="en-US" sz="2000" dirty="0" err="1" smtClean="0"/>
              <a:t>përdoruesve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përdorim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lehtë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ndërtim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sistemeve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joprofesionistët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vazhdueshëm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mjedisit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, </a:t>
            </a:r>
            <a:r>
              <a:rPr lang="en-US" dirty="0" err="1" smtClean="0"/>
              <a:t>kërkohej</a:t>
            </a:r>
            <a:r>
              <a:rPr lang="en-US" dirty="0" smtClean="0"/>
              <a:t> </a:t>
            </a:r>
            <a:r>
              <a:rPr lang="en-US" dirty="0" err="1" smtClean="0"/>
              <a:t>vazhdimisht</a:t>
            </a:r>
            <a:r>
              <a:rPr lang="en-US" dirty="0" smtClean="0"/>
              <a:t> </a:t>
            </a:r>
            <a:r>
              <a:rPr lang="en-US" dirty="0" err="1" smtClean="0"/>
              <a:t>përgjigje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situatave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konkurrencës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, </a:t>
            </a:r>
            <a:r>
              <a:rPr lang="en-US" dirty="0" err="1" smtClean="0"/>
              <a:t>plotësimit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rregullave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ligjeve</a:t>
            </a:r>
            <a:r>
              <a:rPr lang="en-US" dirty="0" smtClean="0"/>
              <a:t>, </a:t>
            </a:r>
            <a:r>
              <a:rPr lang="en-US" dirty="0" err="1" smtClean="0"/>
              <a:t>blerjeve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shkrirjeve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ndërmarrjeve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mënyrave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bërit</a:t>
            </a:r>
            <a:r>
              <a:rPr lang="en-US" dirty="0" smtClean="0"/>
              <a:t> </a:t>
            </a:r>
            <a:r>
              <a:rPr lang="en-US" dirty="0" err="1" smtClean="0"/>
              <a:t>biznes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Përgjigjia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prirjeve</a:t>
            </a:r>
            <a:r>
              <a:rPr lang="en-US" dirty="0" smtClean="0"/>
              <a:t> </a:t>
            </a:r>
            <a:r>
              <a:rPr lang="en-US" dirty="0" err="1" smtClean="0"/>
              <a:t>kërkon</a:t>
            </a:r>
            <a:r>
              <a:rPr lang="en-US" dirty="0" smtClean="0"/>
              <a:t> </a:t>
            </a:r>
            <a:r>
              <a:rPr lang="en-US" dirty="0" err="1" smtClean="0"/>
              <a:t>inteligjencë</a:t>
            </a:r>
            <a:r>
              <a:rPr lang="en-US" dirty="0" smtClean="0"/>
              <a:t>, </a:t>
            </a:r>
            <a:r>
              <a:rPr lang="en-US" dirty="0" err="1" smtClean="0"/>
              <a:t>gjë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e vet </a:t>
            </a:r>
            <a:r>
              <a:rPr lang="en-US" dirty="0" err="1" smtClean="0"/>
              <a:t>kërkon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sakta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plota</a:t>
            </a:r>
            <a:r>
              <a:rPr lang="en-US" dirty="0" smtClean="0"/>
              <a:t> </a:t>
            </a:r>
            <a:r>
              <a:rPr lang="en-US" dirty="0" err="1" smtClean="0"/>
              <a:t>raportimi</a:t>
            </a:r>
            <a:r>
              <a:rPr lang="en-US" dirty="0" smtClean="0"/>
              <a:t>. IS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dobishëm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mbledhjen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ndihmuar</a:t>
            </a:r>
            <a:r>
              <a:rPr lang="en-US" dirty="0" smtClean="0"/>
              <a:t>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t I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Karakteristikat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aftësitë</a:t>
            </a:r>
            <a:r>
              <a:rPr lang="en-US" b="1" dirty="0" smtClean="0"/>
              <a:t> e 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772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mbështetje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vendimmarrësit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niveleve</a:t>
            </a:r>
            <a:r>
              <a:rPr lang="en-US" dirty="0" smtClean="0"/>
              <a:t>, </a:t>
            </a:r>
            <a:r>
              <a:rPr lang="en-US" dirty="0" err="1" smtClean="0"/>
              <a:t>individë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,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situata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strukturuara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gjysmë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strukturuara</a:t>
            </a:r>
            <a:r>
              <a:rPr lang="en-US" dirty="0" smtClean="0"/>
              <a:t> duke </a:t>
            </a:r>
            <a:r>
              <a:rPr lang="en-US" dirty="0" err="1" smtClean="0"/>
              <a:t>bashkuar</a:t>
            </a:r>
            <a:r>
              <a:rPr lang="en-US" dirty="0" smtClean="0"/>
              <a:t> </a:t>
            </a:r>
            <a:r>
              <a:rPr lang="en-US" dirty="0" err="1" smtClean="0"/>
              <a:t>gjykimin</a:t>
            </a:r>
            <a:r>
              <a:rPr lang="en-US" dirty="0" smtClean="0"/>
              <a:t> </a:t>
            </a:r>
            <a:r>
              <a:rPr lang="en-US" dirty="0" err="1" smtClean="0"/>
              <a:t>njerëzor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informacionin</a:t>
            </a:r>
            <a:r>
              <a:rPr lang="en-US" dirty="0" smtClean="0"/>
              <a:t> </a:t>
            </a:r>
            <a:r>
              <a:rPr lang="en-US" dirty="0" err="1" smtClean="0"/>
              <a:t>objektiv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Mbështet</a:t>
            </a:r>
            <a:r>
              <a:rPr lang="en-US" dirty="0" smtClean="0"/>
              <a:t> </a:t>
            </a:r>
            <a:r>
              <a:rPr lang="en-US" dirty="0" err="1" smtClean="0"/>
              <a:t>vendime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pavarura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sekuenciale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Mbështet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fazat</a:t>
            </a:r>
            <a:r>
              <a:rPr lang="en-US" dirty="0" smtClean="0"/>
              <a:t> e </a:t>
            </a:r>
            <a:r>
              <a:rPr lang="en-US" dirty="0" err="1" smtClean="0"/>
              <a:t>procesit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vendimmarrjes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proceses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stilesh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adoptueshëm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përdoruesi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t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përgjigjur</a:t>
            </a:r>
            <a:r>
              <a:rPr lang="en-US" dirty="0" smtClean="0"/>
              <a:t> </a:t>
            </a:r>
            <a:r>
              <a:rPr lang="en-US" dirty="0" err="1" smtClean="0"/>
              <a:t>kushteve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ndryshueshme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Nxit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mësuarin</a:t>
            </a:r>
            <a:r>
              <a:rPr lang="en-US" dirty="0" smtClean="0"/>
              <a:t>, </a:t>
            </a:r>
            <a:r>
              <a:rPr lang="en-US" dirty="0" err="1" smtClean="0"/>
              <a:t>gjë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öon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kërkesa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përmirësime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endParaRPr lang="en-US" dirty="0" smtClean="0"/>
          </a:p>
          <a:p>
            <a:r>
              <a:rPr lang="en-US" dirty="0" err="1" smtClean="0"/>
              <a:t>ekzistuese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öon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mësim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mëtejshëm</a:t>
            </a:r>
            <a:r>
              <a:rPr lang="en-US" dirty="0" smtClean="0"/>
              <a:t>, e </a:t>
            </a:r>
            <a:r>
              <a:rPr lang="en-US" dirty="0" err="1" smtClean="0"/>
              <a:t>kështu</a:t>
            </a:r>
            <a:r>
              <a:rPr lang="en-US" dirty="0" smtClean="0"/>
              <a:t> me </a:t>
            </a:r>
            <a:r>
              <a:rPr lang="en-US" dirty="0" err="1" smtClean="0"/>
              <a:t>radhë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 </a:t>
            </a:r>
            <a:r>
              <a:rPr lang="en-US" dirty="0" err="1" smtClean="0"/>
              <a:t>sasiore</a:t>
            </a:r>
            <a:r>
              <a:rPr lang="en-US" dirty="0" smtClean="0"/>
              <a:t>. DSS-</a:t>
            </a:r>
            <a:r>
              <a:rPr lang="en-US" dirty="0" err="1" smtClean="0"/>
              <a:t>të</a:t>
            </a:r>
            <a:r>
              <a:rPr lang="en-US" dirty="0" smtClean="0"/>
              <a:t> e </a:t>
            </a:r>
            <a:r>
              <a:rPr lang="en-US" dirty="0" err="1" smtClean="0"/>
              <a:t>avancuara</a:t>
            </a:r>
            <a:r>
              <a:rPr lang="en-US" dirty="0" smtClean="0"/>
              <a:t> </a:t>
            </a:r>
            <a:r>
              <a:rPr lang="en-US" dirty="0" err="1" smtClean="0"/>
              <a:t>përmbajnë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endParaRPr lang="en-US" dirty="0" smtClean="0"/>
          </a:p>
          <a:p>
            <a:r>
              <a:rPr lang="en-US" dirty="0" err="1" smtClean="0"/>
              <a:t>komponenten</a:t>
            </a:r>
            <a:r>
              <a:rPr lang="en-US" dirty="0" smtClean="0"/>
              <a:t> e </a:t>
            </a:r>
            <a:r>
              <a:rPr lang="en-US" dirty="0" err="1" smtClean="0"/>
              <a:t>menaxhimit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njohurive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zgjidhjene</a:t>
            </a:r>
            <a:r>
              <a:rPr lang="en-US" dirty="0" smtClean="0"/>
              <a:t> </a:t>
            </a:r>
            <a:r>
              <a:rPr lang="en-US" dirty="0" err="1" smtClean="0"/>
              <a:t>problemeve</a:t>
            </a:r>
            <a:endParaRPr lang="en-US" dirty="0" smtClean="0"/>
          </a:p>
          <a:p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komplekse</a:t>
            </a:r>
            <a:endParaRPr lang="en-US" dirty="0" smtClean="0"/>
          </a:p>
          <a:p>
            <a:r>
              <a:rPr lang="en-US" dirty="0" smtClean="0"/>
              <a:t>8. DSS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shpërndahet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Web</a:t>
            </a:r>
          </a:p>
          <a:p>
            <a:r>
              <a:rPr lang="en-US" dirty="0" smtClean="0"/>
              <a:t>9.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ekzekutimin</a:t>
            </a:r>
            <a:r>
              <a:rPr lang="en-US" dirty="0" smtClean="0"/>
              <a:t> e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analizës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ndjeshmërisë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r>
              <a:rPr lang="en-US" b="1" dirty="0" err="1" smtClean="0"/>
              <a:t>Struktura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komponentët</a:t>
            </a:r>
            <a:r>
              <a:rPr lang="en-US" b="1" dirty="0" smtClean="0"/>
              <a:t> e 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Komponentët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DSS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, </a:t>
            </a:r>
            <a:r>
              <a:rPr lang="en-US" dirty="0" err="1" smtClean="0"/>
              <a:t>baza</a:t>
            </a:r>
            <a:r>
              <a:rPr lang="en-US" dirty="0" smtClean="0"/>
              <a:t> e </a:t>
            </a:r>
            <a:r>
              <a:rPr lang="en-US" dirty="0" err="1" smtClean="0"/>
              <a:t>modeleve</a:t>
            </a:r>
            <a:r>
              <a:rPr lang="en-US" dirty="0" smtClean="0"/>
              <a:t>, </a:t>
            </a:r>
            <a:r>
              <a:rPr lang="en-US" dirty="0" err="1" smtClean="0"/>
              <a:t>ndërfaqësi</a:t>
            </a:r>
            <a:r>
              <a:rPr lang="en-US" dirty="0" smtClean="0"/>
              <a:t> I </a:t>
            </a:r>
            <a:r>
              <a:rPr lang="en-US" dirty="0" err="1" smtClean="0"/>
              <a:t>përdoruesit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përdoruesit</a:t>
            </a:r>
            <a:r>
              <a:rPr lang="en-US" dirty="0" smtClean="0"/>
              <a:t>. </a:t>
            </a:r>
            <a:r>
              <a:rPr lang="en-US" dirty="0" err="1" smtClean="0"/>
              <a:t>Baza</a:t>
            </a:r>
            <a:r>
              <a:rPr lang="en-US" dirty="0" smtClean="0"/>
              <a:t> e </a:t>
            </a:r>
            <a:r>
              <a:rPr lang="en-US" dirty="0" err="1" smtClean="0"/>
              <a:t>njohurive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komponent</a:t>
            </a:r>
            <a:r>
              <a:rPr lang="en-US" dirty="0" smtClean="0"/>
              <a:t> </a:t>
            </a:r>
            <a:r>
              <a:rPr lang="en-US" dirty="0" err="1" smtClean="0"/>
              <a:t>shtesë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Baza</a:t>
            </a:r>
            <a:r>
              <a:rPr lang="en-US" b="1" dirty="0" smtClean="0"/>
              <a:t> e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shumta</a:t>
            </a:r>
            <a:r>
              <a:rPr lang="en-US" dirty="0" smtClean="0"/>
              <a:t>. </a:t>
            </a:r>
            <a:r>
              <a:rPr lang="en-US" dirty="0" err="1" smtClean="0"/>
              <a:t>Disa</a:t>
            </a:r>
            <a:r>
              <a:rPr lang="en-US" dirty="0" smtClean="0"/>
              <a:t> DSS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përmbajnë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ndarë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 smtClean="0"/>
              <a:t>futen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modelin</a:t>
            </a:r>
            <a:r>
              <a:rPr lang="en-US" dirty="0" smtClean="0"/>
              <a:t> e DSS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nevojës</a:t>
            </a:r>
            <a:r>
              <a:rPr lang="en-US" dirty="0" smtClean="0"/>
              <a:t> (</a:t>
            </a:r>
            <a:r>
              <a:rPr lang="en-US" dirty="0" err="1" smtClean="0"/>
              <a:t>menjëherë</a:t>
            </a:r>
            <a:r>
              <a:rPr lang="en-US" dirty="0" smtClean="0"/>
              <a:t> </a:t>
            </a:r>
            <a:r>
              <a:rPr lang="en-US" dirty="0" err="1" smtClean="0"/>
              <a:t>siö</a:t>
            </a:r>
            <a:r>
              <a:rPr lang="en-US" dirty="0" smtClean="0"/>
              <a:t> </a:t>
            </a:r>
            <a:r>
              <a:rPr lang="en-US" dirty="0" err="1" smtClean="0"/>
              <a:t>mblidhen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sensorët</a:t>
            </a:r>
            <a:r>
              <a:rPr lang="en-US" dirty="0" smtClean="0"/>
              <a:t>,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pajisjet</a:t>
            </a:r>
            <a:r>
              <a:rPr lang="en-US" dirty="0" smtClean="0"/>
              <a:t> e </a:t>
            </a:r>
            <a:r>
              <a:rPr lang="en-US" dirty="0" err="1" smtClean="0"/>
              <a:t>futjes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Baza</a:t>
            </a:r>
            <a:r>
              <a:rPr lang="en-US" b="1" dirty="0" smtClean="0"/>
              <a:t> e </a:t>
            </a:r>
            <a:r>
              <a:rPr lang="en-US" b="1" dirty="0" err="1" smtClean="0"/>
              <a:t>modeleve</a:t>
            </a:r>
            <a:r>
              <a:rPr lang="en-US" b="1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modelet</a:t>
            </a:r>
            <a:r>
              <a:rPr lang="en-US" dirty="0" smtClean="0"/>
              <a:t> e </a:t>
            </a:r>
            <a:r>
              <a:rPr lang="en-US" dirty="0" err="1" smtClean="0"/>
              <a:t>përfudnuara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tërësinë</a:t>
            </a:r>
            <a:r>
              <a:rPr lang="en-US" dirty="0" smtClean="0"/>
              <a:t> e </a:t>
            </a:r>
            <a:r>
              <a:rPr lang="en-US" dirty="0" err="1" smtClean="0"/>
              <a:t>rregullave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ndërtuesit</a:t>
            </a:r>
            <a:r>
              <a:rPr lang="en-US" dirty="0" smtClean="0"/>
              <a:t> e </a:t>
            </a:r>
            <a:r>
              <a:rPr lang="en-US" dirty="0" err="1" smtClean="0"/>
              <a:t>nevojshëm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aplikimeve</a:t>
            </a:r>
            <a:r>
              <a:rPr lang="en-US" dirty="0" smtClean="0"/>
              <a:t> DSS. </a:t>
            </a:r>
            <a:r>
              <a:rPr lang="en-US" dirty="0" err="1" smtClean="0"/>
              <a:t>Tipet</a:t>
            </a:r>
            <a:r>
              <a:rPr lang="en-US" dirty="0" smtClean="0"/>
              <a:t> e </a:t>
            </a:r>
            <a:r>
              <a:rPr lang="en-US" dirty="0" err="1" smtClean="0"/>
              <a:t>modeleve</a:t>
            </a:r>
            <a:r>
              <a:rPr lang="en-US" dirty="0" smtClean="0"/>
              <a:t> </a:t>
            </a:r>
            <a:r>
              <a:rPr lang="en-US" dirty="0" err="1" smtClean="0"/>
              <a:t>përfshijnë</a:t>
            </a:r>
            <a:r>
              <a:rPr lang="en-US" dirty="0" smtClean="0"/>
              <a:t> </a:t>
            </a:r>
            <a:r>
              <a:rPr lang="en-US" dirty="0" err="1" smtClean="0"/>
              <a:t>modelet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, </a:t>
            </a:r>
            <a:r>
              <a:rPr lang="en-US" dirty="0" err="1" smtClean="0"/>
              <a:t>statistikore</a:t>
            </a:r>
            <a:r>
              <a:rPr lang="en-US" dirty="0" smtClean="0"/>
              <a:t>, </a:t>
            </a:r>
            <a:r>
              <a:rPr lang="en-US" dirty="0" err="1" smtClean="0"/>
              <a:t>matematikore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ekonomike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6800"/>
          </a:xfrm>
        </p:spPr>
        <p:txBody>
          <a:bodyPr/>
          <a:lstStyle/>
          <a:p>
            <a:r>
              <a:rPr lang="en-US" b="1" dirty="0" err="1" smtClean="0"/>
              <a:t>Ndërfaqësi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përdoruesit</a:t>
            </a:r>
            <a:r>
              <a:rPr lang="en-US" b="1" dirty="0" smtClean="0"/>
              <a:t> </a:t>
            </a:r>
            <a:r>
              <a:rPr lang="en-US" dirty="0" err="1" smtClean="0"/>
              <a:t>mbulon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aspektet</a:t>
            </a:r>
            <a:r>
              <a:rPr lang="en-US" dirty="0" smtClean="0"/>
              <a:t> e </a:t>
            </a:r>
            <a:r>
              <a:rPr lang="en-US" dirty="0" err="1" smtClean="0"/>
              <a:t>komunikimit</a:t>
            </a:r>
            <a:r>
              <a:rPr lang="en-US" dirty="0" smtClean="0"/>
              <a:t> midis </a:t>
            </a:r>
            <a:r>
              <a:rPr lang="en-US" dirty="0" err="1" smtClean="0"/>
              <a:t>përdoruesit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DSS.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ndërfaqës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përmirësojë</a:t>
            </a:r>
            <a:r>
              <a:rPr lang="en-US" dirty="0" smtClean="0"/>
              <a:t> </a:t>
            </a:r>
            <a:r>
              <a:rPr lang="en-US" dirty="0" err="1" smtClean="0"/>
              <a:t>produktivitetin</a:t>
            </a:r>
            <a:r>
              <a:rPr lang="en-US" dirty="0" smtClean="0"/>
              <a:t> e </a:t>
            </a:r>
            <a:r>
              <a:rPr lang="en-US" dirty="0" err="1" smtClean="0"/>
              <a:t>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Përdoruesit</a:t>
            </a:r>
            <a:r>
              <a:rPr lang="en-US" b="1" dirty="0" smtClean="0"/>
              <a:t> </a:t>
            </a:r>
            <a:r>
              <a:rPr lang="en-US" b="1" dirty="0" err="1" smtClean="0"/>
              <a:t>janë</a:t>
            </a:r>
            <a:r>
              <a:rPr lang="en-US" b="1" dirty="0" smtClean="0"/>
              <a:t> </a:t>
            </a:r>
            <a:r>
              <a:rPr lang="en-US" b="1" dirty="0" err="1" smtClean="0"/>
              <a:t>vendimmarrësit</a:t>
            </a:r>
            <a:r>
              <a:rPr lang="en-US" b="1" dirty="0" smtClean="0"/>
              <a:t>. </a:t>
            </a:r>
            <a:r>
              <a:rPr lang="en-US" dirty="0" smtClean="0"/>
              <a:t>Ata </a:t>
            </a:r>
            <a:r>
              <a:rPr lang="en-US" dirty="0" err="1" smtClean="0"/>
              <a:t>konsiderohen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e DSS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internaktive</a:t>
            </a:r>
            <a:r>
              <a:rPr lang="en-US" dirty="0" smtClean="0"/>
              <a:t>. DSS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medhenj</a:t>
            </a:r>
            <a:r>
              <a:rPr lang="en-US" dirty="0" smtClean="0"/>
              <a:t> </a:t>
            </a:r>
            <a:r>
              <a:rPr lang="en-US" dirty="0" err="1" smtClean="0"/>
              <a:t>përdoruesish</a:t>
            </a:r>
            <a:r>
              <a:rPr lang="en-US" dirty="0" smtClean="0"/>
              <a:t>: </a:t>
            </a:r>
            <a:r>
              <a:rPr lang="en-US" dirty="0" err="1" smtClean="0"/>
              <a:t>Vendimmarrësit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specialistet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analistët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, </a:t>
            </a:r>
            <a:r>
              <a:rPr lang="en-US" dirty="0" err="1" smtClean="0"/>
              <a:t>kërkuesit</a:t>
            </a:r>
            <a:r>
              <a:rPr lang="en-US" dirty="0" smtClean="0"/>
              <a:t> marketing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planifikuesit</a:t>
            </a:r>
            <a:r>
              <a:rPr lang="en-US" dirty="0" smtClean="0"/>
              <a:t> e </a:t>
            </a:r>
            <a:r>
              <a:rPr lang="en-US" dirty="0" err="1" smtClean="0"/>
              <a:t>prodhimit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Baza</a:t>
            </a:r>
            <a:r>
              <a:rPr lang="en-US" b="1" dirty="0" smtClean="0"/>
              <a:t> e </a:t>
            </a:r>
            <a:r>
              <a:rPr lang="en-US" b="1" dirty="0" err="1" smtClean="0"/>
              <a:t>njohurive</a:t>
            </a:r>
            <a:r>
              <a:rPr lang="en-US" b="1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komponent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DSS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zhvilluar</a:t>
            </a:r>
            <a:r>
              <a:rPr lang="en-US" dirty="0" smtClean="0"/>
              <a:t> ( </a:t>
            </a:r>
            <a:r>
              <a:rPr lang="en-US" dirty="0" err="1" smtClean="0"/>
              <a:t>avancuar</a:t>
            </a:r>
            <a:r>
              <a:rPr lang="en-US" dirty="0" smtClean="0"/>
              <a:t>).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gjysmë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strukturuara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ekspertizë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Baza</a:t>
            </a:r>
            <a:r>
              <a:rPr lang="en-US" dirty="0" smtClean="0"/>
              <a:t> e </a:t>
            </a:r>
            <a:r>
              <a:rPr lang="en-US" dirty="0" err="1" smtClean="0"/>
              <a:t>njohurive</a:t>
            </a:r>
            <a:r>
              <a:rPr lang="en-US" dirty="0" smtClean="0"/>
              <a:t> </a:t>
            </a:r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ekspertizën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problemit</a:t>
            </a:r>
            <a:r>
              <a:rPr lang="en-US" dirty="0" smtClean="0"/>
              <a:t>. P.sh.,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njohurish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vlerësimin</a:t>
            </a:r>
            <a:r>
              <a:rPr lang="en-US" dirty="0" smtClean="0"/>
              <a:t> e </a:t>
            </a:r>
            <a:r>
              <a:rPr lang="en-US" dirty="0" err="1" smtClean="0"/>
              <a:t>kostos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prodhimit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ndërtese</a:t>
            </a:r>
            <a:r>
              <a:rPr lang="en-US" dirty="0" smtClean="0"/>
              <a:t> </a:t>
            </a:r>
            <a:r>
              <a:rPr lang="en-US" dirty="0" err="1" smtClean="0"/>
              <a:t>masive</a:t>
            </a:r>
            <a:r>
              <a:rPr lang="en-US" dirty="0" smtClean="0"/>
              <a:t>, duke u </a:t>
            </a:r>
            <a:r>
              <a:rPr lang="en-US" dirty="0" err="1" smtClean="0"/>
              <a:t>bazuar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materialet</a:t>
            </a:r>
            <a:r>
              <a:rPr lang="en-US" dirty="0" smtClean="0"/>
              <a:t>, </a:t>
            </a:r>
            <a:r>
              <a:rPr lang="en-US" dirty="0" err="1" smtClean="0"/>
              <a:t>punen</a:t>
            </a:r>
            <a:r>
              <a:rPr lang="en-US" dirty="0" smtClean="0"/>
              <a:t> , </a:t>
            </a:r>
            <a:r>
              <a:rPr lang="en-US" dirty="0" err="1" smtClean="0"/>
              <a:t>vonesat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faktorë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tjerë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analizë</a:t>
            </a:r>
            <a:r>
              <a:rPr lang="en-US" dirty="0" smtClean="0"/>
              <a:t> </a:t>
            </a:r>
            <a:r>
              <a:rPr lang="en-US" dirty="0" err="1" smtClean="0"/>
              <a:t>komplekse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gjykim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14309"/>
            <a:ext cx="6629400" cy="56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japin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me </a:t>
            </a:r>
            <a:r>
              <a:rPr lang="en-US" dirty="0" err="1" smtClean="0"/>
              <a:t>vonesë</a:t>
            </a:r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ndryshëm</a:t>
            </a:r>
            <a:r>
              <a:rPr lang="en-US" dirty="0" smtClean="0"/>
              <a:t> </a:t>
            </a:r>
            <a:r>
              <a:rPr lang="en-US" dirty="0" err="1" smtClean="0"/>
              <a:t>detajimi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I </a:t>
            </a:r>
            <a:r>
              <a:rPr lang="en-US" dirty="0" err="1" smtClean="0"/>
              <a:t>kërkuari</a:t>
            </a:r>
            <a:endParaRPr lang="en-US" dirty="0" smtClean="0"/>
          </a:p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paorientuar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  <a:r>
              <a:rPr lang="en-US" dirty="0" err="1" smtClean="0"/>
              <a:t>problemit</a:t>
            </a:r>
            <a:endParaRPr lang="en-US" dirty="0" smtClean="0"/>
          </a:p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pamundur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ndarë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tjerët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BI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term </a:t>
            </a:r>
            <a:r>
              <a:rPr lang="en-US" dirty="0" err="1" smtClean="0"/>
              <a:t>mbulues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arkitekturat</a:t>
            </a:r>
            <a:r>
              <a:rPr lang="en-US" dirty="0" smtClean="0"/>
              <a:t>, </a:t>
            </a:r>
            <a:r>
              <a:rPr lang="en-US" dirty="0" err="1" smtClean="0"/>
              <a:t>mjetet</a:t>
            </a:r>
            <a:r>
              <a:rPr lang="en-US" dirty="0" smtClean="0"/>
              <a:t>, </a:t>
            </a:r>
            <a:r>
              <a:rPr lang="en-US" dirty="0" err="1" smtClean="0"/>
              <a:t>bazat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aplikimet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zbatuar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dekada</a:t>
            </a:r>
            <a:r>
              <a:rPr lang="en-US" dirty="0" smtClean="0"/>
              <a:t> me </a:t>
            </a:r>
            <a:r>
              <a:rPr lang="en-US" dirty="0" err="1" smtClean="0"/>
              <a:t>emra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ndryshëm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Teknologjitë</a:t>
            </a:r>
            <a:r>
              <a:rPr lang="en-US" b="1" dirty="0" smtClean="0"/>
              <a:t> e 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1990 BI </a:t>
            </a:r>
            <a:r>
              <a:rPr lang="en-US" dirty="0" err="1" smtClean="0"/>
              <a:t>konceptoheshin</a:t>
            </a:r>
            <a:r>
              <a:rPr lang="en-US" dirty="0" smtClean="0"/>
              <a:t> me </a:t>
            </a:r>
            <a:r>
              <a:rPr lang="en-US" dirty="0" err="1" smtClean="0"/>
              <a:t>operacionet</a:t>
            </a:r>
            <a:r>
              <a:rPr lang="en-US" dirty="0" smtClean="0"/>
              <a:t> back-office, </a:t>
            </a:r>
            <a:r>
              <a:rPr lang="en-US" dirty="0" err="1" smtClean="0"/>
              <a:t>sidomos</a:t>
            </a:r>
            <a:r>
              <a:rPr lang="en-US" dirty="0" smtClean="0"/>
              <a:t> me </a:t>
            </a:r>
            <a:r>
              <a:rPr lang="en-US" dirty="0" err="1" smtClean="0"/>
              <a:t>punonjësit</a:t>
            </a:r>
            <a:r>
              <a:rPr lang="en-US" dirty="0" smtClean="0"/>
              <a:t> e </a:t>
            </a:r>
            <a:r>
              <a:rPr lang="en-US" dirty="0" err="1" smtClean="0"/>
              <a:t>financës</a:t>
            </a:r>
            <a:r>
              <a:rPr lang="en-US" dirty="0" smtClean="0"/>
              <a:t>, </a:t>
            </a:r>
            <a:r>
              <a:rPr lang="en-US" dirty="0" err="1" smtClean="0"/>
              <a:t>kontabilitetit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njerëzore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operacione</a:t>
            </a:r>
            <a:r>
              <a:rPr lang="en-US" dirty="0" smtClean="0"/>
              <a:t> </a:t>
            </a:r>
            <a:r>
              <a:rPr lang="en-US" dirty="0" err="1" smtClean="0"/>
              <a:t>mblidheshin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ngarkoheshin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databazë</a:t>
            </a:r>
            <a:r>
              <a:rPr lang="en-US" dirty="0" smtClean="0"/>
              <a:t> </a:t>
            </a:r>
            <a:r>
              <a:rPr lang="en-US" dirty="0" err="1" smtClean="0"/>
              <a:t>operacionale</a:t>
            </a:r>
            <a:r>
              <a:rPr lang="en-US" dirty="0" smtClean="0"/>
              <a:t>, data mart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magazinë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dhënash</a:t>
            </a:r>
            <a:r>
              <a:rPr lang="en-US" dirty="0" smtClean="0"/>
              <a:t>,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, duke u </a:t>
            </a:r>
            <a:r>
              <a:rPr lang="en-US" dirty="0" err="1" smtClean="0"/>
              <a:t>formatuar</a:t>
            </a:r>
            <a:r>
              <a:rPr lang="en-US" dirty="0" smtClean="0"/>
              <a:t> </a:t>
            </a:r>
            <a:r>
              <a:rPr lang="en-US" dirty="0" err="1" smtClean="0"/>
              <a:t>pastaj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standarte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analizoheshin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TË </a:t>
            </a:r>
            <a:r>
              <a:rPr lang="en-US" dirty="0" err="1" smtClean="0"/>
              <a:t>dhënat</a:t>
            </a:r>
            <a:r>
              <a:rPr lang="en-US" dirty="0" smtClean="0"/>
              <a:t> e </a:t>
            </a:r>
            <a:r>
              <a:rPr lang="en-US" dirty="0" err="1" smtClean="0"/>
              <a:t>analizuara</a:t>
            </a:r>
            <a:r>
              <a:rPr lang="en-US" dirty="0" smtClean="0"/>
              <a:t> </a:t>
            </a:r>
            <a:r>
              <a:rPr lang="en-US" dirty="0" err="1" smtClean="0"/>
              <a:t>futeshin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raporte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paracaktuara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u </a:t>
            </a:r>
            <a:r>
              <a:rPr lang="en-US" dirty="0" err="1" smtClean="0"/>
              <a:t>shpërndaheshin</a:t>
            </a:r>
            <a:r>
              <a:rPr lang="en-US" dirty="0" smtClean="0"/>
              <a:t> </a:t>
            </a:r>
            <a:r>
              <a:rPr lang="en-US" dirty="0" err="1" smtClean="0"/>
              <a:t>vendimmarrësve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Punonjësit</a:t>
            </a:r>
            <a:r>
              <a:rPr lang="en-US" dirty="0" smtClean="0"/>
              <a:t> back-office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përdoruesit</a:t>
            </a:r>
            <a:r>
              <a:rPr lang="en-US" dirty="0" smtClean="0"/>
              <a:t> e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fillim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viteve</a:t>
            </a:r>
            <a:r>
              <a:rPr lang="en-US" dirty="0" smtClean="0"/>
              <a:t> 2000.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,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ekzekutivët</a:t>
            </a:r>
            <a:r>
              <a:rPr lang="en-US" dirty="0" smtClean="0"/>
              <a:t> </a:t>
            </a:r>
            <a:r>
              <a:rPr lang="en-US" dirty="0" err="1" smtClean="0"/>
              <a:t>filluan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kërkkonin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pamje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organizatës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shitësit</a:t>
            </a:r>
            <a:r>
              <a:rPr lang="en-US" dirty="0" smtClean="0"/>
              <a:t> e </a:t>
            </a:r>
            <a:r>
              <a:rPr lang="en-US" dirty="0" err="1" smtClean="0"/>
              <a:t>teknologjisë</a:t>
            </a:r>
            <a:r>
              <a:rPr lang="en-US" dirty="0" smtClean="0"/>
              <a:t> u </a:t>
            </a:r>
            <a:r>
              <a:rPr lang="en-US" dirty="0" err="1" smtClean="0"/>
              <a:t>përgjigjen</a:t>
            </a:r>
            <a:r>
              <a:rPr lang="en-US" dirty="0" smtClean="0"/>
              <a:t> me BI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përmbanin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avancuara</a:t>
            </a:r>
            <a:r>
              <a:rPr lang="en-US" dirty="0" smtClean="0"/>
              <a:t>, </a:t>
            </a:r>
            <a:r>
              <a:rPr lang="en-US" dirty="0" err="1" smtClean="0"/>
              <a:t>mbështetje</a:t>
            </a:r>
            <a:r>
              <a:rPr lang="en-US" dirty="0" smtClean="0"/>
              <a:t> </a:t>
            </a:r>
            <a:r>
              <a:rPr lang="en-US" dirty="0" err="1" smtClean="0"/>
              <a:t>vendimesh</a:t>
            </a:r>
            <a:r>
              <a:rPr lang="en-US" dirty="0" smtClean="0"/>
              <a:t>, </a:t>
            </a:r>
            <a:r>
              <a:rPr lang="en-US" dirty="0" err="1" smtClean="0"/>
              <a:t>ndërfaqësa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, </a:t>
            </a:r>
            <a:r>
              <a:rPr lang="en-US" dirty="0" err="1" smtClean="0"/>
              <a:t>shikueshmëri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dhënash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tipare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shpërndarjes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 </a:t>
            </a:r>
            <a:r>
              <a:rPr lang="en-US" dirty="0" err="1" smtClean="0"/>
              <a:t>bazuar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Web.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Fuqia</a:t>
            </a:r>
            <a:r>
              <a:rPr lang="en-US" b="1" dirty="0" smtClean="0"/>
              <a:t> e </a:t>
            </a:r>
            <a:r>
              <a:rPr lang="en-US" b="1" dirty="0" err="1" smtClean="0"/>
              <a:t>parashikimit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953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Teknologjia</a:t>
            </a:r>
            <a:r>
              <a:rPr lang="en-US" dirty="0" smtClean="0"/>
              <a:t> BI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ka </a:t>
            </a:r>
            <a:r>
              <a:rPr lang="en-US" dirty="0" err="1" smtClean="0"/>
              <a:t>qenë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system </a:t>
            </a:r>
            <a:r>
              <a:rPr lang="en-US" dirty="0" err="1" smtClean="0"/>
              <a:t>raportues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 u </a:t>
            </a:r>
            <a:r>
              <a:rPr lang="en-US" dirty="0" err="1" smtClean="0"/>
              <a:t>shtuan</a:t>
            </a:r>
            <a:r>
              <a:rPr lang="en-US" dirty="0" smtClean="0"/>
              <a:t> </a:t>
            </a:r>
            <a:r>
              <a:rPr lang="en-US" dirty="0" err="1" smtClean="0"/>
              <a:t>tipare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analizat</a:t>
            </a:r>
            <a:r>
              <a:rPr lang="en-US" dirty="0" smtClean="0"/>
              <a:t> e </a:t>
            </a:r>
            <a:r>
              <a:rPr lang="en-US" dirty="0" err="1" smtClean="0"/>
              <a:t>sofistikuara</a:t>
            </a:r>
            <a:r>
              <a:rPr lang="en-US" dirty="0" smtClean="0"/>
              <a:t> </a:t>
            </a:r>
            <a:r>
              <a:rPr lang="en-US" dirty="0" err="1" smtClean="0"/>
              <a:t>parashikuese</a:t>
            </a:r>
            <a:r>
              <a:rPr lang="en-US" dirty="0" smtClean="0"/>
              <a:t>, </a:t>
            </a:r>
            <a:r>
              <a:rPr lang="en-US" dirty="0" err="1" smtClean="0"/>
              <a:t>gjë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ulejoi</a:t>
            </a:r>
            <a:r>
              <a:rPr lang="en-US" dirty="0" smtClean="0"/>
              <a:t> </a:t>
            </a:r>
            <a:r>
              <a:rPr lang="en-US" dirty="0" err="1" smtClean="0"/>
              <a:t>kompanive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reagonin</a:t>
            </a:r>
            <a:r>
              <a:rPr lang="en-US" dirty="0" smtClean="0"/>
              <a:t> </a:t>
            </a:r>
            <a:r>
              <a:rPr lang="en-US" dirty="0" err="1" smtClean="0"/>
              <a:t>menjëherë</a:t>
            </a:r>
            <a:r>
              <a:rPr lang="en-US" dirty="0" smtClean="0"/>
              <a:t>, </a:t>
            </a:r>
            <a:r>
              <a:rPr lang="en-US" dirty="0" err="1" smtClean="0"/>
              <a:t>madje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proactive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ardhmen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parashikuese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fusha</a:t>
            </a:r>
            <a:r>
              <a:rPr lang="en-US" dirty="0" smtClean="0"/>
              <a:t> e </a:t>
            </a:r>
            <a:r>
              <a:rPr lang="en-US" dirty="0" err="1" smtClean="0"/>
              <a:t>gërmimit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përqendrohet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prirjet</a:t>
            </a:r>
            <a:r>
              <a:rPr lang="en-US" dirty="0" smtClean="0"/>
              <a:t> e </a:t>
            </a:r>
            <a:r>
              <a:rPr lang="en-US" dirty="0" err="1" smtClean="0"/>
              <a:t>parashikimit</a:t>
            </a:r>
            <a:r>
              <a:rPr lang="en-US" dirty="0" smtClean="0"/>
              <a:t> ( p.sh. </a:t>
            </a:r>
            <a:r>
              <a:rPr lang="en-US" dirty="0" err="1" smtClean="0"/>
              <a:t>analizat</a:t>
            </a:r>
            <a:r>
              <a:rPr lang="en-US" dirty="0" smtClean="0"/>
              <a:t> e </a:t>
            </a:r>
            <a:r>
              <a:rPr lang="en-US" dirty="0" err="1" smtClean="0"/>
              <a:t>regresionit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vlerësimin</a:t>
            </a:r>
            <a:r>
              <a:rPr lang="en-US" dirty="0" smtClean="0"/>
              <a:t> e </a:t>
            </a:r>
            <a:r>
              <a:rPr lang="en-US" dirty="0" err="1" smtClean="0"/>
              <a:t>probabiliteteve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ngjarjeve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e </a:t>
            </a:r>
            <a:r>
              <a:rPr lang="en-US" dirty="0" err="1" smtClean="0"/>
              <a:t>biznesit</a:t>
            </a:r>
            <a:r>
              <a:rPr lang="en-US" dirty="0" smtClean="0"/>
              <a:t>, sic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shpesh</a:t>
            </a:r>
            <a:r>
              <a:rPr lang="en-US" dirty="0" smtClean="0"/>
              <a:t> </a:t>
            </a:r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modelet</a:t>
            </a:r>
            <a:r>
              <a:rPr lang="en-US" dirty="0" smtClean="0"/>
              <a:t>, </a:t>
            </a:r>
            <a:r>
              <a:rPr lang="en-US" dirty="0" err="1" smtClean="0"/>
              <a:t>rregullat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instruktsionet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zgjidhjen</a:t>
            </a:r>
            <a:r>
              <a:rPr lang="en-US" dirty="0" smtClean="0"/>
              <a:t> e </a:t>
            </a:r>
            <a:r>
              <a:rPr lang="en-US" dirty="0" err="1" smtClean="0"/>
              <a:t>problemit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fundëm</a:t>
            </a:r>
            <a:r>
              <a:rPr lang="en-US" dirty="0" smtClean="0"/>
              <a:t> </a:t>
            </a:r>
            <a:r>
              <a:rPr lang="en-US" dirty="0" err="1" smtClean="0"/>
              <a:t>hapash</a:t>
            </a:r>
            <a:r>
              <a:rPr lang="en-US" dirty="0" smtClean="0"/>
              <a:t>. </a:t>
            </a:r>
            <a:r>
              <a:rPr lang="en-US" dirty="0" err="1" smtClean="0"/>
              <a:t>Algoritmet</a:t>
            </a:r>
            <a:r>
              <a:rPr lang="en-US" dirty="0" smtClean="0"/>
              <a:t> e </a:t>
            </a:r>
            <a:r>
              <a:rPr lang="en-US" dirty="0" err="1" smtClean="0"/>
              <a:t>përdorura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pasqyrohen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diagramë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fig 1. </a:t>
            </a:r>
          </a:p>
          <a:p>
            <a:endParaRPr lang="en-US" dirty="0" smtClean="0"/>
          </a:p>
          <a:p>
            <a:r>
              <a:rPr lang="en-US" dirty="0" smtClean="0"/>
              <a:t>Ka </a:t>
            </a:r>
            <a:r>
              <a:rPr lang="en-US" dirty="0" err="1" smtClean="0"/>
              <a:t>mjete</a:t>
            </a:r>
            <a:r>
              <a:rPr lang="en-US" dirty="0" smtClean="0"/>
              <a:t> </a:t>
            </a:r>
            <a:r>
              <a:rPr lang="en-US" dirty="0" err="1" smtClean="0"/>
              <a:t>analitike</a:t>
            </a:r>
            <a:r>
              <a:rPr lang="en-US" dirty="0" smtClean="0"/>
              <a:t> </a:t>
            </a:r>
            <a:r>
              <a:rPr lang="en-US" dirty="0" err="1" smtClean="0"/>
              <a:t>parashikuese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përdoren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menaxherët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menjëhershme</a:t>
            </a:r>
            <a:r>
              <a:rPr lang="en-US" dirty="0" smtClean="0"/>
              <a:t>. </a:t>
            </a:r>
            <a:r>
              <a:rPr lang="en-US" dirty="0" err="1" smtClean="0"/>
              <a:t>Aftësitë</a:t>
            </a:r>
            <a:r>
              <a:rPr lang="en-US" dirty="0" smtClean="0"/>
              <a:t> </a:t>
            </a:r>
            <a:r>
              <a:rPr lang="en-US" dirty="0" err="1" smtClean="0"/>
              <a:t>parashikuese</a:t>
            </a:r>
            <a:r>
              <a:rPr lang="en-US" dirty="0" smtClean="0"/>
              <a:t> </a:t>
            </a:r>
            <a:r>
              <a:rPr lang="en-US" dirty="0" err="1" smtClean="0"/>
              <a:t>analitike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nevojë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softwaret</a:t>
            </a:r>
            <a:r>
              <a:rPr lang="en-US" dirty="0" smtClean="0"/>
              <a:t> </a:t>
            </a:r>
            <a:r>
              <a:rPr lang="en-US" dirty="0" err="1" smtClean="0"/>
              <a:t>kompjuterikë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ekspertët</a:t>
            </a:r>
            <a:r>
              <a:rPr lang="en-US" dirty="0" smtClean="0"/>
              <a:t> </a:t>
            </a:r>
            <a:r>
              <a:rPr lang="en-US" dirty="0" err="1" smtClean="0"/>
              <a:t>njerëzorë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bonusi</a:t>
            </a:r>
            <a:r>
              <a:rPr lang="en-US" dirty="0" smtClean="0"/>
              <a:t> </a:t>
            </a:r>
            <a:r>
              <a:rPr lang="en-US" dirty="0" err="1" smtClean="0"/>
              <a:t>depozitohet</a:t>
            </a:r>
            <a:r>
              <a:rPr lang="en-US" dirty="0" smtClean="0"/>
              <a:t> nr </a:t>
            </a:r>
            <a:r>
              <a:rPr lang="en-US" dirty="0" err="1" smtClean="0"/>
              <a:t>njr</a:t>
            </a:r>
            <a:r>
              <a:rPr lang="en-US" dirty="0" smtClean="0"/>
              <a:t> </a:t>
            </a:r>
            <a:r>
              <a:rPr lang="en-US" dirty="0" err="1" smtClean="0"/>
              <a:t>llogari</a:t>
            </a:r>
            <a:r>
              <a:rPr lang="en-US" dirty="0" smtClean="0"/>
              <a:t> </a:t>
            </a:r>
            <a:r>
              <a:rPr lang="en-US" dirty="0" err="1" smtClean="0"/>
              <a:t>Kontrolli</a:t>
            </a:r>
            <a:r>
              <a:rPr lang="en-US" dirty="0" smtClean="0"/>
              <a:t> I </a:t>
            </a:r>
            <a:r>
              <a:rPr lang="en-US" dirty="0" err="1" smtClean="0"/>
              <a:t>bonusit</a:t>
            </a:r>
            <a:r>
              <a:rPr lang="en-US" dirty="0" smtClean="0"/>
              <a:t> </a:t>
            </a:r>
            <a:r>
              <a:rPr lang="en-US" dirty="0" err="1" smtClean="0"/>
              <a:t>ceqesh</a:t>
            </a:r>
            <a:r>
              <a:rPr lang="en-US" dirty="0" smtClean="0"/>
              <a:t>,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50% me </a:t>
            </a:r>
            <a:r>
              <a:rPr lang="en-US" dirty="0" err="1" smtClean="0"/>
              <a:t>emadhe</a:t>
            </a:r>
            <a:r>
              <a:rPr lang="en-US" dirty="0" smtClean="0"/>
              <a:t> </a:t>
            </a:r>
            <a:r>
              <a:rPr lang="es-ES" dirty="0" smtClean="0"/>
              <a:t>se </a:t>
            </a:r>
            <a:r>
              <a:rPr lang="es-ES" dirty="0" err="1" smtClean="0"/>
              <a:t>mesatarja</a:t>
            </a:r>
            <a:r>
              <a:rPr lang="es-ES" dirty="0" smtClean="0"/>
              <a:t> 3 </a:t>
            </a:r>
            <a:r>
              <a:rPr lang="es-ES" dirty="0" err="1" smtClean="0"/>
              <a:t>mujore</a:t>
            </a:r>
            <a:r>
              <a:rPr lang="es-ES" dirty="0" smtClean="0"/>
              <a:t> e </a:t>
            </a:r>
            <a:r>
              <a:rPr lang="es-ES" dirty="0" err="1" smtClean="0"/>
              <a:t>bilancit</a:t>
            </a:r>
            <a:r>
              <a:rPr lang="es-ES" dirty="0" smtClean="0"/>
              <a:t> te</a:t>
            </a:r>
          </a:p>
          <a:p>
            <a:r>
              <a:rPr lang="en-US" dirty="0" err="1" smtClean="0"/>
              <a:t>llogarise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2267</Words>
  <Application>Microsoft Office PowerPoint</Application>
  <PresentationFormat>On-screen Show (4:3)</PresentationFormat>
  <Paragraphs>171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Oriel</vt:lpstr>
      <vt:lpstr>SISTEMET E INTELIGJENCES NE BIZNES DHE MBESHTETJES SE VENDIMEVE</vt:lpstr>
      <vt:lpstr>Slide 2</vt:lpstr>
      <vt:lpstr>Slide 3</vt:lpstr>
      <vt:lpstr>Slide 4</vt:lpstr>
      <vt:lpstr>Teknologjitë e BI</vt:lpstr>
      <vt:lpstr>Slide 6</vt:lpstr>
      <vt:lpstr>Fuqia e parashikimit </vt:lpstr>
      <vt:lpstr>Analiza parashikuese</vt:lpstr>
      <vt:lpstr>Slide 9</vt:lpstr>
      <vt:lpstr>Slide 10</vt:lpstr>
      <vt:lpstr>Slide 11</vt:lpstr>
      <vt:lpstr>Slide 12</vt:lpstr>
      <vt:lpstr>1.3 Zgjidhjet e BI </vt:lpstr>
      <vt:lpstr>MENAXHERËT DHE PROCESI I VENDIMMARRJES</vt:lpstr>
      <vt:lpstr>Slide 15</vt:lpstr>
      <vt:lpstr>Slide 16</vt:lpstr>
      <vt:lpstr>Slide 17</vt:lpstr>
      <vt:lpstr>3.1 Mjetet IT për marrjen e vendimeve</vt:lpstr>
      <vt:lpstr>Slide 19</vt:lpstr>
      <vt:lpstr>Një sistem DSS mund të:</vt:lpstr>
      <vt:lpstr>A mund të automatizohet plotësisht puna e një menaxheri</vt:lpstr>
      <vt:lpstr>Slide 22</vt:lpstr>
      <vt:lpstr>Cfarë teknologjish janë sot të vlefshme për mbështetjen e menaxherëve</vt:lpstr>
      <vt:lpstr>Slide 24</vt:lpstr>
      <vt:lpstr>Procesi i mbëshetjes së vendimeve nëpërmjet IT</vt:lpstr>
      <vt:lpstr>Slide 26</vt:lpstr>
      <vt:lpstr>Slide 27</vt:lpstr>
      <vt:lpstr>SISTEMET E MBËSHTETJES SË VENDIMEVE</vt:lpstr>
      <vt:lpstr>Slide 29</vt:lpstr>
      <vt:lpstr>Karakteristikat dhe aftësitë e DSS</vt:lpstr>
      <vt:lpstr>Slide 31</vt:lpstr>
      <vt:lpstr>Struktura dhe komponentët e DSS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SISTEMET E INTELIGJENCES NE BIZNES DHE MBESHTETJES SE VENDIMEVE</dc:title>
  <dc:creator>Blerta</dc:creator>
  <cp:lastModifiedBy>Blerta</cp:lastModifiedBy>
  <cp:revision>26</cp:revision>
  <dcterms:created xsi:type="dcterms:W3CDTF">2012-12-21T09:46:16Z</dcterms:created>
  <dcterms:modified xsi:type="dcterms:W3CDTF">2012-12-21T13:55:47Z</dcterms:modified>
</cp:coreProperties>
</file>