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91" r:id="rId10"/>
    <p:sldId id="292" r:id="rId11"/>
    <p:sldId id="289" r:id="rId12"/>
    <p:sldId id="293" r:id="rId13"/>
    <p:sldId id="294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63" r:id="rId29"/>
    <p:sldId id="266" r:id="rId30"/>
    <p:sldId id="267" r:id="rId31"/>
    <p:sldId id="268" r:id="rId32"/>
    <p:sldId id="269" r:id="rId33"/>
    <p:sldId id="270" r:id="rId34"/>
    <p:sldId id="272" r:id="rId35"/>
    <p:sldId id="273" r:id="rId36"/>
    <p:sldId id="275" r:id="rId37"/>
    <p:sldId id="277" r:id="rId38"/>
    <p:sldId id="276" r:id="rId39"/>
    <p:sldId id="280" r:id="rId40"/>
    <p:sldId id="281" r:id="rId41"/>
    <p:sldId id="282" r:id="rId42"/>
    <p:sldId id="283" r:id="rId43"/>
    <p:sldId id="284" r:id="rId44"/>
    <p:sldId id="286" r:id="rId45"/>
    <p:sldId id="287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43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DF239-4966-4976-A1FC-1B681A6BBB83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9E6A3-87FC-488A-A9D5-690C9B1EA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9E6A3-87FC-488A-A9D5-690C9B1EAB0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9E6A3-87FC-488A-A9D5-690C9B1EAB0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1D87BFE-040C-49AE-AFBA-41B41B04F0EE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AA7DF2-2539-4F6B-A157-91D0D84396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q.wikipedia.org/wiki/Mendja" TargetMode="External"/><Relationship Id="rId3" Type="http://schemas.openxmlformats.org/officeDocument/2006/relationships/hyperlink" Target="http://sq.wikipedia.org/w/index.php?title=Agjent%C3%AB_intigjent&amp;action=edit&amp;redlink=1" TargetMode="External"/><Relationship Id="rId7" Type="http://schemas.openxmlformats.org/officeDocument/2006/relationships/hyperlink" Target="http://sq.wikipedia.org/wiki/Njeriu" TargetMode="External"/><Relationship Id="rId2" Type="http://schemas.openxmlformats.org/officeDocument/2006/relationships/hyperlink" Target="http://sq.wikipedia.org/wiki/Shkenca_kompjuteri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q.wikipedia.org/w/index.php?title=Urt%C3%ABsia&amp;action=edit&amp;redlink=1" TargetMode="External"/><Relationship Id="rId11" Type="http://schemas.openxmlformats.org/officeDocument/2006/relationships/hyperlink" Target="http://sq.wikipedia.org/w/index.php?title=Filozofia_e_inteligjenc%C3%ABs_artificiale&amp;action=edit&amp;redlink=1" TargetMode="External"/><Relationship Id="rId5" Type="http://schemas.openxmlformats.org/officeDocument/2006/relationships/hyperlink" Target="http://sq.wikipedia.org/wiki/John_McCarthy_(computer_scientist)" TargetMode="External"/><Relationship Id="rId10" Type="http://schemas.openxmlformats.org/officeDocument/2006/relationships/hyperlink" Target="http://sq.wikipedia.org/w/index.php?title=Inteligjenca_artificiale_n%C3%AB_trillim&amp;action=edit&amp;redlink=1" TargetMode="External"/><Relationship Id="rId4" Type="http://schemas.openxmlformats.org/officeDocument/2006/relationships/hyperlink" Target="http://sq.wikipedia.org/wiki/Inteligjenca_artificiale" TargetMode="External"/><Relationship Id="rId9" Type="http://schemas.openxmlformats.org/officeDocument/2006/relationships/hyperlink" Target="http://sq.wikipedia.org/w/index.php?title=Inteligjenca_artificiale_n%C3%AB_mit,_trillim_dhe_spekulime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sq.wikipedia.org/w/index.php?title=Cybernetic&amp;action=edit&amp;redlink=1" TargetMode="External"/><Relationship Id="rId3" Type="http://schemas.openxmlformats.org/officeDocument/2006/relationships/hyperlink" Target="http://sq.wikipedia.org/wiki/Kompjuteri" TargetMode="External"/><Relationship Id="rId7" Type="http://schemas.openxmlformats.org/officeDocument/2006/relationships/hyperlink" Target="http://sq.wikipedia.org/w/index.php?title=Teoria_informacionit&amp;action=edit&amp;redlink=1" TargetMode="External"/><Relationship Id="rId2" Type="http://schemas.openxmlformats.org/officeDocument/2006/relationships/hyperlink" Target="http://sq.wikipedia.org/wiki/Matematikan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q.wikipedia.org/w/index.php?title=Neurologji&amp;action=edit&amp;redlink=1" TargetMode="External"/><Relationship Id="rId5" Type="http://schemas.openxmlformats.org/officeDocument/2006/relationships/hyperlink" Target="http://sq.wikipedia.org/w/index.php?title=Teoria_e_llogaritjes&amp;action=edit&amp;redlink=1" TargetMode="External"/><Relationship Id="rId10" Type="http://schemas.openxmlformats.org/officeDocument/2006/relationships/hyperlink" Target="http://sq.wikipedia.org/w/index.php?title=Elektronik&amp;action=edit&amp;redlink=1" TargetMode="External"/><Relationship Id="rId4" Type="http://schemas.openxmlformats.org/officeDocument/2006/relationships/hyperlink" Target="http://sq.wikipedia.org/wiki/Alan_Turing" TargetMode="External"/><Relationship Id="rId9" Type="http://schemas.openxmlformats.org/officeDocument/2006/relationships/hyperlink" Target="http://sq.wikipedia.org/wiki/Truri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q.wikipedia.org/w/index.php?title=DARPA&amp;action=edit&amp;redlink=1" TargetMode="External"/><Relationship Id="rId3" Type="http://schemas.openxmlformats.org/officeDocument/2006/relationships/hyperlink" Target="http://sq.wikipedia.org/w/index.php?title=Dartmouth_College&amp;action=edit&amp;redlink=1" TargetMode="External"/><Relationship Id="rId7" Type="http://schemas.openxmlformats.org/officeDocument/2006/relationships/hyperlink" Target="http://sq.wikipedia.org/w/index.php?title=Herbert_Simon&amp;action=edit&amp;redlink=1" TargetMode="External"/><Relationship Id="rId2" Type="http://schemas.openxmlformats.org/officeDocument/2006/relationships/hyperlink" Target="http://sq.wikipedia.org/w/index.php?title=Dartmouth_Conferences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q.wikipedia.org/w/index.php?title=Allen_Newell&amp;action=edit&amp;redlink=1" TargetMode="External"/><Relationship Id="rId5" Type="http://schemas.openxmlformats.org/officeDocument/2006/relationships/hyperlink" Target="http://sq.wikipedia.org/w/index.php?title=Marvin_Minsky&amp;action=edit&amp;redlink=1" TargetMode="External"/><Relationship Id="rId4" Type="http://schemas.openxmlformats.org/officeDocument/2006/relationships/hyperlink" Target="http://sq.wikipedia.org/wiki/John_McCarthy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2438400" cy="1995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474297" cy="572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804606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7620000" cy="613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21" y="1295400"/>
            <a:ext cx="865455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1"/>
            <a:ext cx="822645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7543800" cy="335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928621" cy="42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44" y="1066800"/>
            <a:ext cx="8394267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7467600" cy="4873752"/>
          </a:xfrm>
        </p:spPr>
        <p:txBody>
          <a:bodyPr/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7985884" cy="45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410816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Cka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Dege</a:t>
            </a:r>
            <a:r>
              <a:rPr lang="en-US" dirty="0" smtClean="0"/>
              <a:t> e </a:t>
            </a:r>
            <a:r>
              <a:rPr lang="en-US" dirty="0" err="1" smtClean="0"/>
              <a:t>shkencave</a:t>
            </a:r>
            <a:r>
              <a:rPr lang="en-US" dirty="0" smtClean="0"/>
              <a:t> </a:t>
            </a:r>
            <a:r>
              <a:rPr lang="en-US" dirty="0" err="1" smtClean="0"/>
              <a:t>kompjuterike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merret</a:t>
            </a:r>
            <a:r>
              <a:rPr lang="en-US" dirty="0" smtClean="0"/>
              <a:t> me </a:t>
            </a:r>
            <a:r>
              <a:rPr lang="en-US" dirty="0" err="1" smtClean="0"/>
              <a:t>sjelljet</a:t>
            </a:r>
            <a:r>
              <a:rPr lang="en-US" dirty="0" smtClean="0"/>
              <a:t> </a:t>
            </a:r>
            <a:r>
              <a:rPr lang="en-US" dirty="0" err="1" smtClean="0"/>
              <a:t>inteligjente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mesuarit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pershtatjen</a:t>
            </a:r>
            <a:r>
              <a:rPr lang="en-US" dirty="0" smtClean="0"/>
              <a:t> ne </a:t>
            </a:r>
            <a:r>
              <a:rPr lang="en-US" dirty="0" err="1" smtClean="0"/>
              <a:t>makina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296" y="1981200"/>
            <a:ext cx="730862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467600" cy="305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623304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7605812" cy="49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7364786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623046" cy="488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552534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7848600" cy="4770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Pyetje</a:t>
            </a:r>
            <a:r>
              <a:rPr lang="en-US" dirty="0" smtClean="0"/>
              <a:t> </a:t>
            </a:r>
            <a:r>
              <a:rPr lang="en-US" dirty="0" err="1" smtClean="0"/>
              <a:t>filozofike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mendojë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robot?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robot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sjellje</a:t>
            </a:r>
            <a:endParaRPr lang="en-US" dirty="0" smtClean="0"/>
          </a:p>
          <a:p>
            <a:r>
              <a:rPr lang="en-US" dirty="0" err="1" smtClean="0"/>
              <a:t>inteligjente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robot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ndërgjegje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robot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emocione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 (IA)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inteligjenca</a:t>
            </a:r>
            <a:r>
              <a:rPr lang="en-US" dirty="0" smtClean="0"/>
              <a:t> e </a:t>
            </a:r>
            <a:r>
              <a:rPr lang="en-US" dirty="0" err="1" smtClean="0"/>
              <a:t>makinave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dega</a:t>
            </a:r>
            <a:r>
              <a:rPr lang="en-US" dirty="0" smtClean="0"/>
              <a:t> e </a:t>
            </a:r>
            <a:r>
              <a:rPr lang="en-US" dirty="0" err="1" smtClean="0">
                <a:hlinkClick r:id="rId2" tooltip="Shkenca kompjuterike"/>
              </a:rPr>
              <a:t>shkencës</a:t>
            </a:r>
            <a:r>
              <a:rPr lang="en-US" dirty="0" smtClean="0">
                <a:hlinkClick r:id="rId2" tooltip="Shkenca kompjuterike"/>
              </a:rPr>
              <a:t> </a:t>
            </a:r>
            <a:r>
              <a:rPr lang="en-US" dirty="0" err="1" smtClean="0">
                <a:hlinkClick r:id="rId2" tooltip="Shkenca kompjuterike"/>
              </a:rPr>
              <a:t>kompjuterike</a:t>
            </a:r>
            <a:r>
              <a:rPr lang="en-US" dirty="0" smtClean="0"/>
              <a:t> </a:t>
            </a:r>
            <a:r>
              <a:rPr lang="en-US" dirty="0" err="1" smtClean="0"/>
              <a:t>që</a:t>
            </a:r>
            <a:r>
              <a:rPr lang="en-US" dirty="0" smtClean="0"/>
              <a:t> ka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qëllim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. </a:t>
            </a:r>
            <a:r>
              <a:rPr lang="en-US" dirty="0" err="1" smtClean="0"/>
              <a:t>Tekstet</a:t>
            </a:r>
            <a:r>
              <a:rPr lang="en-US" dirty="0" smtClean="0"/>
              <a:t> e </a:t>
            </a:r>
            <a:r>
              <a:rPr lang="en-US" dirty="0" err="1" smtClean="0"/>
              <a:t>librave</a:t>
            </a:r>
            <a:r>
              <a:rPr lang="en-US" dirty="0" smtClean="0"/>
              <a:t> e </a:t>
            </a:r>
            <a:r>
              <a:rPr lang="en-US" dirty="0" err="1" smtClean="0"/>
              <a:t>definojnë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fushë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"</a:t>
            </a:r>
            <a:r>
              <a:rPr lang="en-US" dirty="0" err="1" smtClean="0"/>
              <a:t>studimi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dizajnimi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err="1" smtClean="0">
                <a:hlinkClick r:id="rId3" tooltip="Agjentë intigjent (nuk është shkruar akoma)"/>
              </a:rPr>
              <a:t>agjentëve</a:t>
            </a:r>
            <a:r>
              <a:rPr lang="en-US" dirty="0" smtClean="0">
                <a:hlinkClick r:id="rId3" tooltip="Agjentë intigjent (nuk është shkruar akoma)"/>
              </a:rPr>
              <a:t> </a:t>
            </a:r>
            <a:r>
              <a:rPr lang="en-US" dirty="0" err="1" smtClean="0">
                <a:hlinkClick r:id="rId3" tooltip="Agjentë intigjent (nuk është shkruar akoma)"/>
              </a:rPr>
              <a:t>inteligjent</a:t>
            </a:r>
            <a:r>
              <a:rPr lang="en-US" dirty="0" smtClean="0"/>
              <a:t> " </a:t>
            </a:r>
            <a:r>
              <a:rPr lang="en-US" baseline="30000" dirty="0" smtClean="0">
                <a:hlinkClick r:id="rId4"/>
              </a:rPr>
              <a:t>[1]</a:t>
            </a:r>
            <a:r>
              <a:rPr lang="en-US" dirty="0" smtClean="0"/>
              <a:t> 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agjent</a:t>
            </a:r>
            <a:r>
              <a:rPr lang="en-US" dirty="0" smtClean="0"/>
              <a:t> </a:t>
            </a:r>
            <a:r>
              <a:rPr lang="en-US" dirty="0" err="1" smtClean="0"/>
              <a:t>inteligjent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e </a:t>
            </a:r>
            <a:r>
              <a:rPr lang="en-US" dirty="0" err="1" smtClean="0"/>
              <a:t>percepton</a:t>
            </a:r>
            <a:r>
              <a:rPr lang="en-US" dirty="0" smtClean="0"/>
              <a:t> </a:t>
            </a:r>
            <a:r>
              <a:rPr lang="en-US" dirty="0" err="1" smtClean="0"/>
              <a:t>mjedisin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merrë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maksimizuar</a:t>
            </a:r>
            <a:r>
              <a:rPr lang="en-US" dirty="0" smtClean="0"/>
              <a:t> </a:t>
            </a:r>
            <a:r>
              <a:rPr lang="en-US" dirty="0" err="1" smtClean="0"/>
              <a:t>shanset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sukses</a:t>
            </a:r>
            <a:r>
              <a:rPr lang="en-US" dirty="0" smtClean="0"/>
              <a:t> </a:t>
            </a:r>
            <a:r>
              <a:rPr lang="en-US" baseline="30000" dirty="0" smtClean="0">
                <a:hlinkClick r:id="rId4"/>
              </a:rPr>
              <a:t>[2]</a:t>
            </a:r>
            <a:r>
              <a:rPr lang="en-US" dirty="0" smtClean="0"/>
              <a:t>. </a:t>
            </a:r>
            <a:r>
              <a:rPr lang="en-US" dirty="0" smtClean="0">
                <a:hlinkClick r:id="rId5" tooltip="John McCarthy (computer scientist)"/>
              </a:rPr>
              <a:t>John McCarthy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solli</a:t>
            </a:r>
            <a:r>
              <a:rPr lang="en-US" dirty="0" smtClean="0"/>
              <a:t> </a:t>
            </a:r>
            <a:r>
              <a:rPr lang="en-US" dirty="0" err="1" smtClean="0"/>
              <a:t>termin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1956,</a:t>
            </a:r>
            <a:r>
              <a:rPr lang="en-US" baseline="30000" dirty="0" smtClean="0">
                <a:hlinkClick r:id="rId4"/>
              </a:rPr>
              <a:t>[3]</a:t>
            </a:r>
            <a:r>
              <a:rPr lang="en-US" dirty="0" smtClean="0"/>
              <a:t> </a:t>
            </a:r>
            <a:r>
              <a:rPr lang="en-US" dirty="0" err="1" smtClean="0"/>
              <a:t>definon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"</a:t>
            </a:r>
            <a:r>
              <a:rPr lang="en-US" dirty="0" err="1" smtClean="0"/>
              <a:t>shkenca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inxhinieria</a:t>
            </a:r>
            <a:r>
              <a:rPr lang="en-US" dirty="0" smtClean="0"/>
              <a:t> e </a:t>
            </a:r>
            <a:r>
              <a:rPr lang="en-US" dirty="0" err="1" smtClean="0"/>
              <a:t>bërjes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makinave</a:t>
            </a:r>
            <a:r>
              <a:rPr lang="en-US" dirty="0" smtClean="0"/>
              <a:t> </a:t>
            </a:r>
            <a:r>
              <a:rPr lang="en-US" dirty="0" err="1" smtClean="0"/>
              <a:t>inteligjente</a:t>
            </a:r>
            <a:r>
              <a:rPr lang="en-US" dirty="0" smtClean="0"/>
              <a:t> "</a:t>
            </a:r>
            <a:r>
              <a:rPr lang="en-US" baseline="30000" dirty="0" smtClean="0">
                <a:hlinkClick r:id="rId4"/>
              </a:rPr>
              <a:t>[4]</a:t>
            </a:r>
            <a:r>
              <a:rPr lang="en-US" dirty="0" smtClean="0"/>
              <a:t> .</a:t>
            </a:r>
          </a:p>
          <a:p>
            <a:r>
              <a:rPr lang="en-US" dirty="0" err="1" smtClean="0"/>
              <a:t>Fusha</a:t>
            </a:r>
            <a:r>
              <a:rPr lang="en-US" dirty="0" smtClean="0"/>
              <a:t> u </a:t>
            </a:r>
            <a:r>
              <a:rPr lang="en-US" dirty="0" err="1" smtClean="0"/>
              <a:t>themelua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kërkesën</a:t>
            </a:r>
            <a:r>
              <a:rPr lang="en-US" dirty="0" smtClean="0"/>
              <a:t> se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pronë</a:t>
            </a:r>
            <a:r>
              <a:rPr lang="en-US" dirty="0" smtClean="0"/>
              <a:t> </a:t>
            </a:r>
            <a:r>
              <a:rPr lang="en-US" dirty="0" err="1" smtClean="0"/>
              <a:t>qendrore</a:t>
            </a:r>
            <a:r>
              <a:rPr lang="en-US" dirty="0" smtClean="0"/>
              <a:t> e </a:t>
            </a:r>
            <a:r>
              <a:rPr lang="en-US" dirty="0" err="1" smtClean="0"/>
              <a:t>njerëzve</a:t>
            </a:r>
            <a:r>
              <a:rPr lang="en-US" dirty="0" smtClean="0"/>
              <a:t>, </a:t>
            </a:r>
            <a:r>
              <a:rPr lang="en-US" dirty="0" err="1" smtClean="0"/>
              <a:t>inteligjencës</a:t>
            </a:r>
            <a:r>
              <a:rPr lang="en-US" dirty="0" smtClean="0"/>
              <a:t> - </a:t>
            </a:r>
            <a:r>
              <a:rPr lang="en-US" dirty="0" err="1" smtClean="0">
                <a:hlinkClick r:id="rId6" tooltip="Urtësia (nuk është shkruar akoma)"/>
              </a:rPr>
              <a:t>urtësia</a:t>
            </a:r>
            <a:r>
              <a:rPr lang="en-US" dirty="0" smtClean="0"/>
              <a:t> e </a:t>
            </a:r>
            <a:r>
              <a:rPr lang="en-US" dirty="0" err="1" smtClean="0">
                <a:hlinkClick r:id="rId7" tooltip="Njeriu"/>
              </a:rPr>
              <a:t>njeriut</a:t>
            </a:r>
            <a:r>
              <a:rPr lang="en-US" dirty="0" smtClean="0"/>
              <a:t> -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aq</a:t>
            </a:r>
            <a:r>
              <a:rPr lang="en-US" dirty="0" smtClean="0"/>
              <a:t> </a:t>
            </a:r>
            <a:r>
              <a:rPr lang="en-US" dirty="0" err="1" smtClean="0"/>
              <a:t>saktësisht</a:t>
            </a:r>
            <a:r>
              <a:rPr lang="en-US" dirty="0" smtClean="0"/>
              <a:t> </a:t>
            </a:r>
            <a:r>
              <a:rPr lang="en-US" dirty="0" err="1" smtClean="0"/>
              <a:t>përshkruar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simuloj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 </a:t>
            </a:r>
            <a:r>
              <a:rPr lang="en-US" baseline="30000" dirty="0" smtClean="0">
                <a:hlinkClick r:id="rId4"/>
              </a:rPr>
              <a:t>[5]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ngre</a:t>
            </a:r>
            <a:r>
              <a:rPr lang="en-US" dirty="0" smtClean="0"/>
              <a:t> </a:t>
            </a:r>
            <a:r>
              <a:rPr lang="en-US" dirty="0" err="1" smtClean="0"/>
              <a:t>çështje</a:t>
            </a:r>
            <a:r>
              <a:rPr lang="en-US" dirty="0" smtClean="0"/>
              <a:t> </a:t>
            </a:r>
            <a:r>
              <a:rPr lang="en-US" dirty="0" err="1" smtClean="0"/>
              <a:t>filozofike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natyrën</a:t>
            </a:r>
            <a:r>
              <a:rPr lang="en-US" dirty="0" smtClean="0"/>
              <a:t> e </a:t>
            </a:r>
            <a:r>
              <a:rPr lang="en-US" dirty="0" err="1" smtClean="0">
                <a:hlinkClick r:id="rId8" tooltip="Mendja"/>
              </a:rPr>
              <a:t>mendjes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etikën</a:t>
            </a:r>
            <a:r>
              <a:rPr lang="en-US" dirty="0" smtClean="0"/>
              <a:t> e </a:t>
            </a:r>
            <a:r>
              <a:rPr lang="en-US" dirty="0" err="1" smtClean="0"/>
              <a:t>krijimit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qenieve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, </a:t>
            </a:r>
            <a:r>
              <a:rPr lang="en-US" dirty="0" err="1" smtClean="0"/>
              <a:t>çështje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trajtuar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 </a:t>
            </a:r>
            <a:r>
              <a:rPr lang="en-US" dirty="0" err="1" smtClean="0">
                <a:hlinkClick r:id="rId9" tooltip="Inteligjenca artificiale në mit, trillim dhe spekulime (nuk është shkruar akoma)"/>
              </a:rPr>
              <a:t>miti</a:t>
            </a:r>
            <a:r>
              <a:rPr lang="en-US" dirty="0" smtClean="0"/>
              <a:t>, </a:t>
            </a:r>
            <a:r>
              <a:rPr lang="en-US" dirty="0" err="1" smtClean="0">
                <a:hlinkClick r:id="rId10" tooltip="Inteligjenca artificiale në trillim (nuk është shkruar akoma)"/>
              </a:rPr>
              <a:t>trillimi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err="1" smtClean="0">
                <a:hlinkClick r:id="rId11" tooltip="Filozofia e inteligjencës artificiale (nuk është shkruar akoma)"/>
              </a:rPr>
              <a:t>filozofia</a:t>
            </a:r>
            <a:r>
              <a:rPr lang="en-US" dirty="0" smtClean="0"/>
              <a:t> 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antikiteti</a:t>
            </a:r>
            <a:r>
              <a:rPr lang="en-US" dirty="0" smtClean="0"/>
              <a:t> 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Inteligjenca</a:t>
            </a:r>
            <a:r>
              <a:rPr lang="en-US" b="1" dirty="0" smtClean="0"/>
              <a:t> </a:t>
            </a:r>
            <a:r>
              <a:rPr lang="en-US" b="1" dirty="0" err="1" smtClean="0"/>
              <a:t>Artificiale</a:t>
            </a:r>
            <a:r>
              <a:rPr lang="en-US" b="1" dirty="0" smtClean="0"/>
              <a:t> (AI)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6800"/>
          </a:xfrm>
        </p:spPr>
        <p:txBody>
          <a:bodyPr/>
          <a:lstStyle/>
          <a:p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/>
              <a:t>Artificiale</a:t>
            </a:r>
            <a:r>
              <a:rPr lang="en-US" dirty="0"/>
              <a:t> </a:t>
            </a:r>
            <a:r>
              <a:rPr lang="en-US" dirty="0" err="1"/>
              <a:t>ose</a:t>
            </a:r>
            <a:r>
              <a:rPr lang="en-US" dirty="0"/>
              <a:t> e </a:t>
            </a:r>
            <a:r>
              <a:rPr lang="en-US" dirty="0" err="1"/>
              <a:t>thënë</a:t>
            </a:r>
            <a:r>
              <a:rPr lang="en-US" dirty="0"/>
              <a:t> </a:t>
            </a:r>
            <a:r>
              <a:rPr lang="en-US" dirty="0" err="1"/>
              <a:t>shkurt</a:t>
            </a:r>
            <a:r>
              <a:rPr lang="en-US" dirty="0"/>
              <a:t> AI, </a:t>
            </a:r>
            <a:r>
              <a:rPr lang="en-US" dirty="0" err="1"/>
              <a:t>është</a:t>
            </a:r>
            <a:r>
              <a:rPr lang="en-US" dirty="0"/>
              <a:t> </a:t>
            </a:r>
            <a:r>
              <a:rPr lang="en-US" dirty="0" err="1"/>
              <a:t>aftësia</a:t>
            </a:r>
            <a:r>
              <a:rPr lang="en-US" dirty="0"/>
              <a:t> e </a:t>
            </a:r>
            <a:r>
              <a:rPr lang="en-US" dirty="0" err="1"/>
              <a:t>kompjuterit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vepruar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 smtClean="0"/>
              <a:t>qënie</a:t>
            </a:r>
            <a:r>
              <a:rPr lang="en-US" dirty="0" smtClean="0"/>
              <a:t> </a:t>
            </a:r>
            <a:r>
              <a:rPr lang="en-US" dirty="0" err="1" smtClean="0"/>
              <a:t>njerëzore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numër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madh</a:t>
            </a:r>
            <a:r>
              <a:rPr lang="en-US" dirty="0"/>
              <a:t> </a:t>
            </a:r>
            <a:r>
              <a:rPr lang="en-US" dirty="0" err="1"/>
              <a:t>aplikacionesh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simulatorë</a:t>
            </a:r>
            <a:r>
              <a:rPr lang="en-US" dirty="0"/>
              <a:t> software-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 smtClean="0"/>
              <a:t>robotike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343399"/>
            <a:ext cx="2133600" cy="189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kohërat</a:t>
            </a:r>
            <a:r>
              <a:rPr lang="en-US" dirty="0" smtClean="0"/>
              <a:t> e </a:t>
            </a:r>
            <a:r>
              <a:rPr lang="en-US" dirty="0" err="1" smtClean="0"/>
              <a:t>lashta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menduarit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makinave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qenieve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paraqitur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mitet</a:t>
            </a:r>
            <a:r>
              <a:rPr lang="en-US" dirty="0" smtClean="0"/>
              <a:t> </a:t>
            </a:r>
            <a:r>
              <a:rPr lang="en-US" dirty="0" err="1" smtClean="0"/>
              <a:t>greke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Talos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Kretës</a:t>
            </a:r>
            <a:r>
              <a:rPr lang="en-US" dirty="0" smtClean="0"/>
              <a:t>, </a:t>
            </a:r>
            <a:r>
              <a:rPr lang="en-US" dirty="0" err="1" smtClean="0"/>
              <a:t>robotë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artë</a:t>
            </a:r>
            <a:r>
              <a:rPr lang="en-US" dirty="0" smtClean="0"/>
              <a:t> Hephaestus </a:t>
            </a:r>
            <a:r>
              <a:rPr lang="en-US" dirty="0" err="1" smtClean="0"/>
              <a:t>dhe</a:t>
            </a:r>
            <a:r>
              <a:rPr lang="en-US" dirty="0" smtClean="0"/>
              <a:t> Galatea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Pygmalionit</a:t>
            </a:r>
            <a:r>
              <a:rPr lang="en-US" dirty="0" smtClean="0"/>
              <a:t> 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Mekanika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zhvilluar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filozofët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Matematikani"/>
              </a:rPr>
              <a:t>matematikanët</a:t>
            </a:r>
            <a:r>
              <a:rPr lang="en-US" dirty="0" smtClean="0"/>
              <a:t> 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antikitetit</a:t>
            </a:r>
            <a:r>
              <a:rPr lang="en-US" dirty="0" smtClean="0"/>
              <a:t>. </a:t>
            </a:r>
            <a:r>
              <a:rPr lang="en-US" dirty="0" err="1" smtClean="0"/>
              <a:t>Studimi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logjikës</a:t>
            </a:r>
            <a:r>
              <a:rPr lang="en-US" dirty="0" smtClean="0"/>
              <a:t> </a:t>
            </a:r>
            <a:r>
              <a:rPr lang="en-US" dirty="0" err="1" smtClean="0"/>
              <a:t>çoi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shpikjen</a:t>
            </a:r>
            <a:r>
              <a:rPr lang="en-US" dirty="0" smtClean="0"/>
              <a:t> e </a:t>
            </a:r>
            <a:r>
              <a:rPr lang="en-US" dirty="0" err="1" smtClean="0">
                <a:hlinkClick r:id="rId3" tooltip="Kompjuteri"/>
              </a:rPr>
              <a:t>kompjuteri</a:t>
            </a:r>
            <a:r>
              <a:rPr lang="en-US" dirty="0" smtClean="0">
                <a:hlinkClick r:id="rId3" tooltip="Kompjuteri"/>
              </a:rPr>
              <a:t> </a:t>
            </a:r>
            <a:r>
              <a:rPr lang="en-US" dirty="0" err="1" smtClean="0">
                <a:hlinkClick r:id="rId3" tooltip="Kompjuteri"/>
              </a:rPr>
              <a:t>digjital</a:t>
            </a:r>
            <a:r>
              <a:rPr lang="en-US" dirty="0" smtClean="0">
                <a:hlinkClick r:id="rId3" tooltip="Kompjuteri"/>
              </a:rPr>
              <a:t> </a:t>
            </a:r>
            <a:r>
              <a:rPr lang="en-US" dirty="0" err="1" smtClean="0">
                <a:hlinkClick r:id="rId3" tooltip="Kompjuteri"/>
              </a:rPr>
              <a:t>elrktronik</a:t>
            </a:r>
            <a:r>
              <a:rPr lang="en-US" dirty="0" smtClean="0">
                <a:hlinkClick r:id="rId3" tooltip="Kompjuteri"/>
              </a:rPr>
              <a:t> </a:t>
            </a:r>
            <a:r>
              <a:rPr lang="en-US" dirty="0" err="1" smtClean="0">
                <a:hlinkClick r:id="rId3" tooltip="Kompjuteri"/>
              </a:rPr>
              <a:t>i</a:t>
            </a:r>
            <a:r>
              <a:rPr lang="en-US" dirty="0" smtClean="0">
                <a:hlinkClick r:id="rId3" tooltip="Kompjuteri"/>
              </a:rPr>
              <a:t> </a:t>
            </a:r>
            <a:r>
              <a:rPr lang="en-US" dirty="0" err="1" smtClean="0">
                <a:hlinkClick r:id="rId3" tooltip="Kompjuteri"/>
              </a:rPr>
              <a:t>programueshëm</a:t>
            </a:r>
            <a:r>
              <a:rPr lang="en-US" dirty="0" smtClean="0"/>
              <a:t> </a:t>
            </a:r>
            <a:r>
              <a:rPr lang="en-US" dirty="0" err="1" smtClean="0"/>
              <a:t>bazuar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punën</a:t>
            </a:r>
            <a:r>
              <a:rPr lang="en-US" dirty="0" smtClean="0"/>
              <a:t> </a:t>
            </a:r>
            <a:r>
              <a:rPr lang="en-US" dirty="0" err="1" smtClean="0"/>
              <a:t>e</a:t>
            </a:r>
            <a:r>
              <a:rPr lang="en-US" dirty="0" err="1" smtClean="0">
                <a:hlinkClick r:id="rId2" tooltip="Matematikani"/>
              </a:rPr>
              <a:t>matematikanit</a:t>
            </a:r>
            <a:r>
              <a:rPr lang="en-US" dirty="0" smtClean="0"/>
              <a:t> </a:t>
            </a:r>
            <a:r>
              <a:rPr lang="en-US" dirty="0" smtClean="0">
                <a:hlinkClick r:id="rId4" tooltip="Alan Turing"/>
              </a:rPr>
              <a:t>Alan Turing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tjerët</a:t>
            </a:r>
            <a:r>
              <a:rPr lang="en-US" dirty="0" smtClean="0"/>
              <a:t>. </a:t>
            </a:r>
            <a:r>
              <a:rPr lang="en-US" dirty="0" err="1" smtClean="0">
                <a:hlinkClick r:id="rId5" tooltip="Teoria e llogaritjes (nuk është shkruar akoma)"/>
              </a:rPr>
              <a:t>Teoria</a:t>
            </a:r>
            <a:r>
              <a:rPr lang="en-US" dirty="0" smtClean="0">
                <a:hlinkClick r:id="rId5" tooltip="Teoria e llogaritjes (nuk është shkruar akoma)"/>
              </a:rPr>
              <a:t> e </a:t>
            </a:r>
            <a:r>
              <a:rPr lang="en-US" dirty="0" err="1" smtClean="0">
                <a:hlinkClick r:id="rId5" tooltip="Teoria e llogaritjes (nuk është shkruar akoma)"/>
              </a:rPr>
              <a:t>llogaritjes</a:t>
            </a:r>
            <a:r>
              <a:rPr lang="en-US" dirty="0" smtClean="0"/>
              <a:t> e Turing </a:t>
            </a:r>
            <a:r>
              <a:rPr lang="en-US" dirty="0" err="1" smtClean="0"/>
              <a:t>sugjeroi</a:t>
            </a:r>
            <a:r>
              <a:rPr lang="en-US" dirty="0" smtClean="0"/>
              <a:t> se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makinë</a:t>
            </a:r>
            <a:r>
              <a:rPr lang="en-US" dirty="0" smtClean="0"/>
              <a:t>, duke </a:t>
            </a:r>
            <a:r>
              <a:rPr lang="en-US" dirty="0" err="1" smtClean="0"/>
              <a:t>ndërrimin</a:t>
            </a:r>
            <a:r>
              <a:rPr lang="en-US" dirty="0" smtClean="0"/>
              <a:t> e </a:t>
            </a:r>
            <a:r>
              <a:rPr lang="en-US" dirty="0" err="1" smtClean="0"/>
              <a:t>simboleve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thjeshtë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"0" </a:t>
            </a:r>
            <a:r>
              <a:rPr lang="en-US" dirty="0" err="1" smtClean="0"/>
              <a:t>dhe</a:t>
            </a:r>
            <a:r>
              <a:rPr lang="en-US" dirty="0" smtClean="0"/>
              <a:t> "1",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simulojnë</a:t>
            </a:r>
            <a:r>
              <a:rPr lang="en-US" dirty="0" smtClean="0"/>
              <a:t> </a:t>
            </a:r>
            <a:r>
              <a:rPr lang="en-US" dirty="0" err="1" smtClean="0"/>
              <a:t>çdo</a:t>
            </a:r>
            <a:r>
              <a:rPr lang="en-US" dirty="0" smtClean="0"/>
              <a:t> </a:t>
            </a:r>
            <a:r>
              <a:rPr lang="en-US" dirty="0" err="1" smtClean="0"/>
              <a:t>akt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mundshëm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zbritje</a:t>
            </a:r>
            <a:r>
              <a:rPr lang="en-US" dirty="0" smtClean="0"/>
              <a:t> </a:t>
            </a:r>
            <a:r>
              <a:rPr lang="en-US" dirty="0" err="1" smtClean="0"/>
              <a:t>matematikore</a:t>
            </a:r>
            <a:r>
              <a:rPr lang="en-US" dirty="0" smtClean="0"/>
              <a:t> </a:t>
            </a:r>
            <a:r>
              <a:rPr lang="en-US" dirty="0" smtClean="0"/>
              <a:t>. </a:t>
            </a:r>
            <a:r>
              <a:rPr lang="en-US" dirty="0" err="1" smtClean="0"/>
              <a:t>Kjo</a:t>
            </a:r>
            <a:r>
              <a:rPr lang="en-US" dirty="0" smtClean="0"/>
              <a:t>,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me </a:t>
            </a:r>
            <a:r>
              <a:rPr lang="en-US" dirty="0" err="1" smtClean="0"/>
              <a:t>zbulimet</a:t>
            </a:r>
            <a:r>
              <a:rPr lang="en-US" dirty="0" smtClean="0"/>
              <a:t> e </a:t>
            </a:r>
            <a:r>
              <a:rPr lang="en-US" dirty="0" err="1" smtClean="0"/>
              <a:t>kohëve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 </a:t>
            </a:r>
            <a:r>
              <a:rPr lang="en-US" dirty="0" err="1" smtClean="0">
                <a:hlinkClick r:id="rId6" tooltip="Neurologji (nuk është shkruar akoma)"/>
              </a:rPr>
              <a:t>neurologji</a:t>
            </a:r>
            <a:r>
              <a:rPr lang="en-US" dirty="0" smtClean="0"/>
              <a:t>, </a:t>
            </a:r>
            <a:r>
              <a:rPr lang="en-US" dirty="0" err="1" smtClean="0">
                <a:hlinkClick r:id="rId7" tooltip="Teoria informacionit (nuk është shkruar akoma)"/>
              </a:rPr>
              <a:t>Teoria</a:t>
            </a:r>
            <a:r>
              <a:rPr lang="en-US" dirty="0" smtClean="0">
                <a:hlinkClick r:id="rId7" tooltip="Teoria informacionit (nuk është shkruar akoma)"/>
              </a:rPr>
              <a:t> </a:t>
            </a:r>
            <a:r>
              <a:rPr lang="en-US" dirty="0" err="1" smtClean="0">
                <a:hlinkClick r:id="rId7" tooltip="Teoria informacionit (nuk është shkruar akoma)"/>
              </a:rPr>
              <a:t>informacionit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smtClean="0">
                <a:hlinkClick r:id="rId8" tooltip="Cybernetic (nuk është shkruar akoma)"/>
              </a:rPr>
              <a:t>cybernetic</a:t>
            </a:r>
            <a:r>
              <a:rPr lang="en-US" dirty="0" smtClean="0"/>
              <a:t>, </a:t>
            </a:r>
            <a:r>
              <a:rPr lang="en-US" dirty="0" err="1" smtClean="0"/>
              <a:t>frymëzoi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vogël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studiuesve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fillojnë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konsiderojnë</a:t>
            </a:r>
            <a:r>
              <a:rPr lang="en-US" dirty="0" smtClean="0"/>
              <a:t> </a:t>
            </a:r>
            <a:r>
              <a:rPr lang="en-US" dirty="0" err="1" smtClean="0"/>
              <a:t>seriozisht</a:t>
            </a:r>
            <a:r>
              <a:rPr lang="en-US" dirty="0" smtClean="0"/>
              <a:t> </a:t>
            </a:r>
            <a:r>
              <a:rPr lang="en-US" dirty="0" err="1" smtClean="0"/>
              <a:t>mundësinë</a:t>
            </a:r>
            <a:r>
              <a:rPr lang="en-US" dirty="0" smtClean="0"/>
              <a:t> e </a:t>
            </a:r>
            <a:r>
              <a:rPr lang="en-US" dirty="0" err="1" smtClean="0"/>
              <a:t>ndërtimit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 </a:t>
            </a:r>
            <a:r>
              <a:rPr lang="en-US" dirty="0" err="1" smtClean="0">
                <a:hlinkClick r:id="rId9" tooltip="Truri"/>
              </a:rPr>
              <a:t>truri</a:t>
            </a:r>
            <a:r>
              <a:rPr lang="en-US" dirty="0" smtClean="0"/>
              <a:t> </a:t>
            </a:r>
            <a:r>
              <a:rPr lang="en-US" dirty="0" err="1" smtClean="0">
                <a:hlinkClick r:id="rId10" tooltip="Elektronik (nuk është shkruar akoma)"/>
              </a:rPr>
              <a:t>elektronik</a:t>
            </a:r>
            <a:r>
              <a:rPr lang="en-US" dirty="0" smtClean="0"/>
              <a:t> 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7848600" cy="571195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Fusha</a:t>
            </a:r>
            <a:r>
              <a:rPr lang="en-US" dirty="0" smtClean="0"/>
              <a:t> e </a:t>
            </a:r>
            <a:r>
              <a:rPr lang="en-US" dirty="0" err="1" smtClean="0"/>
              <a:t>kërkimit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 </a:t>
            </a:r>
            <a:r>
              <a:rPr lang="en-US" b="1" dirty="0" err="1" smtClean="0"/>
              <a:t>Inteligjencë</a:t>
            </a:r>
            <a:r>
              <a:rPr lang="en-US" b="1" dirty="0" smtClean="0"/>
              <a:t> </a:t>
            </a:r>
            <a:r>
              <a:rPr lang="en-US" b="1" dirty="0" err="1" smtClean="0"/>
              <a:t>Artificiale</a:t>
            </a:r>
            <a:r>
              <a:rPr lang="en-US" dirty="0" smtClean="0"/>
              <a:t> 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themeluar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 </a:t>
            </a:r>
            <a:r>
              <a:rPr lang="en-US" dirty="0" err="1" smtClean="0">
                <a:hlinkClick r:id="rId2" tooltip="Dartmouth Conferences (nuk është shkruar akoma)"/>
              </a:rPr>
              <a:t>një</a:t>
            </a:r>
            <a:r>
              <a:rPr lang="en-US" dirty="0" smtClean="0">
                <a:hlinkClick r:id="rId2" tooltip="Dartmouth Conferences (nuk është shkruar akoma)"/>
              </a:rPr>
              <a:t> </a:t>
            </a:r>
            <a:r>
              <a:rPr lang="en-US" dirty="0" err="1" smtClean="0">
                <a:hlinkClick r:id="rId2" tooltip="Dartmouth Conferences (nuk është shkruar akoma)"/>
              </a:rPr>
              <a:t>konferencë</a:t>
            </a:r>
            <a:r>
              <a:rPr lang="en-US" dirty="0" smtClean="0"/>
              <a:t> 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kampusin</a:t>
            </a:r>
            <a:r>
              <a:rPr lang="en-US" dirty="0" smtClean="0"/>
              <a:t> e </a:t>
            </a:r>
            <a:r>
              <a:rPr lang="en-US" dirty="0" smtClean="0">
                <a:hlinkClick r:id="rId3" tooltip="Dartmouth College (nuk është shkruar akoma)"/>
              </a:rPr>
              <a:t>Dartmouth College</a:t>
            </a:r>
            <a:r>
              <a:rPr lang="en-US" dirty="0" smtClean="0"/>
              <a:t> 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verën</a:t>
            </a:r>
            <a:r>
              <a:rPr lang="en-US" dirty="0" smtClean="0"/>
              <a:t> e </a:t>
            </a:r>
            <a:r>
              <a:rPr lang="en-US" dirty="0" err="1" smtClean="0"/>
              <a:t>vitit</a:t>
            </a:r>
            <a:r>
              <a:rPr lang="en-US" dirty="0" smtClean="0"/>
              <a:t> 1956 </a:t>
            </a:r>
            <a:r>
              <a:rPr lang="en-US" dirty="0" smtClean="0"/>
              <a:t>.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pranishmit</a:t>
            </a:r>
            <a:r>
              <a:rPr lang="en-US" dirty="0" smtClean="0"/>
              <a:t>, </a:t>
            </a:r>
            <a:r>
              <a:rPr lang="en-US" dirty="0" err="1" smtClean="0"/>
              <a:t>përfshirë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 </a:t>
            </a:r>
            <a:r>
              <a:rPr lang="en-US" dirty="0" smtClean="0">
                <a:hlinkClick r:id="rId4" tooltip="John McCarthy"/>
              </a:rPr>
              <a:t>John McCarthy</a:t>
            </a:r>
            <a:r>
              <a:rPr lang="en-US" dirty="0" smtClean="0"/>
              <a:t>, </a:t>
            </a:r>
            <a:r>
              <a:rPr lang="en-US" dirty="0" smtClean="0">
                <a:hlinkClick r:id="rId5" tooltip="Marvin Minsky (nuk është shkruar akoma)"/>
              </a:rPr>
              <a:t>Marvin </a:t>
            </a:r>
            <a:r>
              <a:rPr lang="en-US" dirty="0" err="1" smtClean="0">
                <a:hlinkClick r:id="rId5" tooltip="Marvin Minsky (nuk është shkruar akoma)"/>
              </a:rPr>
              <a:t>Minsky</a:t>
            </a:r>
            <a:r>
              <a:rPr lang="en-US" dirty="0" smtClean="0"/>
              <a:t>, </a:t>
            </a:r>
            <a:r>
              <a:rPr lang="en-US" dirty="0" smtClean="0">
                <a:hlinkClick r:id="rId6" tooltip="Allen Newell (nuk është shkruar akoma)"/>
              </a:rPr>
              <a:t>Allen Newell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smtClean="0">
                <a:hlinkClick r:id="rId7" tooltip="Herbert Simon (nuk është shkruar akoma)"/>
              </a:rPr>
              <a:t>Herbert Simon</a:t>
            </a:r>
            <a:r>
              <a:rPr lang="en-US" dirty="0" smtClean="0"/>
              <a:t>, u </a:t>
            </a:r>
            <a:r>
              <a:rPr lang="en-US" dirty="0" err="1" smtClean="0"/>
              <a:t>bënë</a:t>
            </a:r>
            <a:r>
              <a:rPr lang="en-US" dirty="0" smtClean="0"/>
              <a:t> </a:t>
            </a:r>
            <a:r>
              <a:rPr lang="en-US" dirty="0" err="1" smtClean="0"/>
              <a:t>krerët</a:t>
            </a:r>
            <a:r>
              <a:rPr lang="en-US" dirty="0" smtClean="0"/>
              <a:t> e </a:t>
            </a:r>
            <a:r>
              <a:rPr lang="en-US" dirty="0" err="1" smtClean="0"/>
              <a:t>kërkimit</a:t>
            </a:r>
            <a:r>
              <a:rPr lang="en-US" dirty="0" smtClean="0"/>
              <a:t> ë </a:t>
            </a:r>
            <a:r>
              <a:rPr lang="en-US" b="1" dirty="0" err="1" smtClean="0"/>
              <a:t>Inteligjencë</a:t>
            </a:r>
            <a:r>
              <a:rPr lang="en-US" b="1" dirty="0" smtClean="0"/>
              <a:t> </a:t>
            </a:r>
            <a:r>
              <a:rPr lang="en-US" b="1" dirty="0" err="1" smtClean="0"/>
              <a:t>Artificiale</a:t>
            </a:r>
            <a:r>
              <a:rPr lang="en-US" dirty="0" smtClean="0"/>
              <a:t> 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dekada</a:t>
            </a:r>
            <a:r>
              <a:rPr lang="en-US" dirty="0" smtClean="0"/>
              <a:t>.</a:t>
            </a:r>
            <a:r>
              <a:rPr lang="en-US" dirty="0" smtClean="0"/>
              <a:t> Ata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studentët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shkruan</a:t>
            </a:r>
            <a:r>
              <a:rPr lang="en-US" dirty="0" smtClean="0"/>
              <a:t> </a:t>
            </a:r>
            <a:r>
              <a:rPr lang="en-US" dirty="0" err="1" smtClean="0"/>
              <a:t>programet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,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shumicën</a:t>
            </a:r>
            <a:r>
              <a:rPr lang="en-US" dirty="0" smtClean="0"/>
              <a:t> e </a:t>
            </a:r>
            <a:r>
              <a:rPr lang="en-US" dirty="0" err="1" smtClean="0"/>
              <a:t>njerëzve</a:t>
            </a:r>
            <a:r>
              <a:rPr lang="en-US" dirty="0" smtClean="0"/>
              <a:t>, </a:t>
            </a:r>
            <a:r>
              <a:rPr lang="en-US" dirty="0" err="1" smtClean="0"/>
              <a:t>thjesht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habitshme:kompjuterët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zgjidhnin</a:t>
            </a:r>
            <a:r>
              <a:rPr lang="en-US" dirty="0" smtClean="0"/>
              <a:t> </a:t>
            </a:r>
            <a:r>
              <a:rPr lang="en-US" dirty="0" err="1" smtClean="0"/>
              <a:t>problemet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algjebër</a:t>
            </a:r>
            <a:r>
              <a:rPr lang="en-US" dirty="0" smtClean="0"/>
              <a:t>, duke </a:t>
            </a:r>
            <a:r>
              <a:rPr lang="en-US" dirty="0" err="1" smtClean="0"/>
              <a:t>provuar</a:t>
            </a:r>
            <a:r>
              <a:rPr lang="en-US" dirty="0" smtClean="0"/>
              <a:t> </a:t>
            </a:r>
            <a:r>
              <a:rPr lang="en-US" dirty="0" err="1" smtClean="0"/>
              <a:t>teorema</a:t>
            </a:r>
            <a:r>
              <a:rPr lang="en-US" dirty="0" smtClean="0"/>
              <a:t> </a:t>
            </a:r>
            <a:r>
              <a:rPr lang="en-US" dirty="0" err="1" smtClean="0"/>
              <a:t>logjike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duke </a:t>
            </a:r>
            <a:r>
              <a:rPr lang="en-US" dirty="0" err="1" smtClean="0"/>
              <a:t>folur</a:t>
            </a:r>
            <a:r>
              <a:rPr lang="en-US" dirty="0" smtClean="0"/>
              <a:t> </a:t>
            </a:r>
            <a:r>
              <a:rPr lang="en-US" dirty="0" err="1" smtClean="0"/>
              <a:t>anglisht</a:t>
            </a:r>
            <a:r>
              <a:rPr lang="en-US" dirty="0" smtClean="0"/>
              <a:t>.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mesi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viteve</a:t>
            </a:r>
            <a:r>
              <a:rPr lang="en-US" dirty="0" smtClean="0"/>
              <a:t> 1960, </a:t>
            </a:r>
            <a:r>
              <a:rPr lang="en-US" dirty="0" err="1" smtClean="0"/>
              <a:t>hulumtimi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SHBA u </a:t>
            </a:r>
            <a:r>
              <a:rPr lang="en-US" dirty="0" err="1" smtClean="0"/>
              <a:t>financuar</a:t>
            </a:r>
            <a:r>
              <a:rPr lang="en-US" dirty="0" smtClean="0"/>
              <a:t> </a:t>
            </a:r>
            <a:r>
              <a:rPr lang="en-US" dirty="0" err="1" smtClean="0"/>
              <a:t>kryesisht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 </a:t>
            </a:r>
            <a:r>
              <a:rPr lang="en-US" dirty="0" err="1" smtClean="0">
                <a:hlinkClick r:id="rId8" tooltip="DARPA (nuk është shkruar akoma)"/>
              </a:rPr>
              <a:t>Departamenti</a:t>
            </a:r>
            <a:r>
              <a:rPr lang="en-US" dirty="0" smtClean="0">
                <a:hlinkClick r:id="rId8" tooltip="DARPA (nuk është shkruar akoma)"/>
              </a:rPr>
              <a:t> </a:t>
            </a:r>
            <a:r>
              <a:rPr lang="en-US" dirty="0" err="1" smtClean="0">
                <a:hlinkClick r:id="rId8" tooltip="DARPA (nuk është shkruar akoma)"/>
              </a:rPr>
              <a:t>i</a:t>
            </a:r>
            <a:r>
              <a:rPr lang="en-US" dirty="0" smtClean="0">
                <a:hlinkClick r:id="rId8" tooltip="DARPA (nuk është shkruar akoma)"/>
              </a:rPr>
              <a:t> </a:t>
            </a:r>
            <a:r>
              <a:rPr lang="en-US" dirty="0" err="1" smtClean="0">
                <a:hlinkClick r:id="rId8" tooltip="DARPA (nuk është shkruar akoma)"/>
              </a:rPr>
              <a:t>Mbrojtjes</a:t>
            </a:r>
            <a:r>
              <a:rPr lang="en-US" dirty="0" smtClean="0"/>
              <a:t> 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laboratorët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vendosur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botës</a:t>
            </a:r>
            <a:r>
              <a:rPr lang="en-US" dirty="0" smtClean="0"/>
              <a:t> </a:t>
            </a:r>
            <a:r>
              <a:rPr lang="en-US" dirty="0" smtClean="0"/>
              <a:t>. </a:t>
            </a:r>
            <a:r>
              <a:rPr lang="en-US" dirty="0" err="1" smtClean="0"/>
              <a:t>Themeluesit</a:t>
            </a:r>
            <a:r>
              <a:rPr lang="en-US" dirty="0" smtClean="0"/>
              <a:t> e </a:t>
            </a:r>
            <a:r>
              <a:rPr lang="en-US" dirty="0" err="1" smtClean="0"/>
              <a:t>Inteligjencës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thellësisht</a:t>
            </a:r>
            <a:r>
              <a:rPr lang="en-US" dirty="0" smtClean="0"/>
              <a:t> optimist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ardhmen</a:t>
            </a:r>
            <a:r>
              <a:rPr lang="en-US" dirty="0" smtClean="0"/>
              <a:t> e </a:t>
            </a:r>
            <a:r>
              <a:rPr lang="en-US" dirty="0" err="1" smtClean="0"/>
              <a:t>fushës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re: </a:t>
            </a:r>
            <a:r>
              <a:rPr lang="en-US" dirty="0" smtClean="0">
                <a:hlinkClick r:id="rId7" tooltip="Herbert Simon (nuk është shkruar akoma)"/>
              </a:rPr>
              <a:t>Herbert Simon</a:t>
            </a:r>
            <a:r>
              <a:rPr lang="en-US" dirty="0" smtClean="0"/>
              <a:t> </a:t>
            </a:r>
            <a:r>
              <a:rPr lang="en-US" dirty="0" err="1" smtClean="0"/>
              <a:t>parashikoi</a:t>
            </a:r>
            <a:r>
              <a:rPr lang="en-US" dirty="0" smtClean="0"/>
              <a:t> se "</a:t>
            </a:r>
            <a:r>
              <a:rPr lang="en-US" dirty="0" err="1" smtClean="0"/>
              <a:t>makina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gjendje</a:t>
            </a:r>
            <a:r>
              <a:rPr lang="en-US" dirty="0" smtClean="0"/>
              <a:t>,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njëzet</a:t>
            </a:r>
            <a:r>
              <a:rPr lang="en-US" dirty="0" smtClean="0"/>
              <a:t> </a:t>
            </a:r>
            <a:r>
              <a:rPr lang="en-US" dirty="0" err="1" smtClean="0"/>
              <a:t>vjet</a:t>
            </a:r>
            <a:r>
              <a:rPr lang="en-US" dirty="0" smtClean="0"/>
              <a:t>,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ndonjë</a:t>
            </a:r>
            <a:r>
              <a:rPr lang="en-US" dirty="0" smtClean="0"/>
              <a:t> </a:t>
            </a:r>
            <a:r>
              <a:rPr lang="en-US" dirty="0" err="1" smtClean="0"/>
              <a:t>punë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njeri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bëjë</a:t>
            </a:r>
            <a:r>
              <a:rPr lang="en-US" dirty="0" smtClean="0"/>
              <a:t>"  </a:t>
            </a:r>
            <a:r>
              <a:rPr lang="en-US" dirty="0" err="1" smtClean="0"/>
              <a:t>dhe</a:t>
            </a:r>
            <a:r>
              <a:rPr lang="en-US" dirty="0" smtClean="0"/>
              <a:t> </a:t>
            </a:r>
            <a:r>
              <a:rPr lang="en-US" dirty="0" smtClean="0">
                <a:hlinkClick r:id="rId5" tooltip="Marvin Minsky (nuk është shkruar akoma)"/>
              </a:rPr>
              <a:t>Marvin </a:t>
            </a:r>
            <a:r>
              <a:rPr lang="en-US" dirty="0" err="1" smtClean="0">
                <a:hlinkClick r:id="rId5" tooltip="Marvin Minsky (nuk është shkruar akoma)"/>
              </a:rPr>
              <a:t>Minsky</a:t>
            </a:r>
            <a:r>
              <a:rPr lang="en-US" dirty="0" smtClean="0"/>
              <a:t> </a:t>
            </a:r>
            <a:r>
              <a:rPr lang="en-US" dirty="0" err="1" smtClean="0"/>
              <a:t>ranë</a:t>
            </a:r>
            <a:r>
              <a:rPr lang="en-US" dirty="0" smtClean="0"/>
              <a:t> </a:t>
            </a:r>
            <a:r>
              <a:rPr lang="en-US" dirty="0" err="1" smtClean="0"/>
              <a:t>dakord</a:t>
            </a:r>
            <a:r>
              <a:rPr lang="en-US" dirty="0" smtClean="0"/>
              <a:t>, duke </a:t>
            </a:r>
            <a:r>
              <a:rPr lang="en-US" dirty="0" err="1" smtClean="0"/>
              <a:t>shkruar</a:t>
            </a:r>
            <a:r>
              <a:rPr lang="en-US" dirty="0" smtClean="0"/>
              <a:t> se "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gjenerate</a:t>
            </a:r>
            <a:r>
              <a:rPr lang="en-US" dirty="0" smtClean="0"/>
              <a:t> ... </a:t>
            </a:r>
            <a:r>
              <a:rPr lang="en-US" dirty="0" err="1" smtClean="0"/>
              <a:t>problemi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krijimit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'</a:t>
            </a:r>
            <a:r>
              <a:rPr lang="en-US" dirty="0" err="1" smtClean="0"/>
              <a:t>inteligjencës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"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thelb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zgjidhet</a:t>
            </a:r>
            <a:r>
              <a:rPr lang="en-US" dirty="0" smtClean="0"/>
              <a:t> " 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7" y="1936750"/>
            <a:ext cx="70199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Veprim njerëzor: Testimi I Turingut</a:t>
            </a:r>
          </a:p>
          <a:p>
            <a:r>
              <a:rPr lang="en-US" dirty="0" smtClean="0"/>
              <a:t>Alan Turing 1950 “Computing machinery and intelligence”: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mundet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robot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mendojë</a:t>
            </a:r>
            <a:r>
              <a:rPr lang="en-US" dirty="0" smtClean="0"/>
              <a:t>? A </a:t>
            </a:r>
            <a:r>
              <a:rPr lang="en-US" dirty="0" err="1" smtClean="0"/>
              <a:t>mundet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makinat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mendojnë</a:t>
            </a:r>
            <a:r>
              <a:rPr lang="en-US" dirty="0" smtClean="0"/>
              <a:t> me </a:t>
            </a:r>
            <a:r>
              <a:rPr lang="en-US" dirty="0" err="1" smtClean="0"/>
              <a:t>inteligjencë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415027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Mendim</a:t>
            </a:r>
            <a:r>
              <a:rPr lang="en-US" dirty="0" smtClean="0"/>
              <a:t> </a:t>
            </a:r>
            <a:r>
              <a:rPr lang="en-US" dirty="0" err="1" smtClean="0"/>
              <a:t>sikur</a:t>
            </a:r>
            <a:r>
              <a:rPr lang="en-US" dirty="0" smtClean="0"/>
              <a:t> </a:t>
            </a:r>
            <a:r>
              <a:rPr lang="en-US" dirty="0" err="1" smtClean="0"/>
              <a:t>njerëzit</a:t>
            </a:r>
            <a:r>
              <a:rPr lang="en-US" dirty="0" smtClean="0"/>
              <a:t> –Cognitive Science –1960 “</a:t>
            </a:r>
            <a:r>
              <a:rPr lang="en-US" dirty="0" err="1" smtClean="0"/>
              <a:t>revolucioni</a:t>
            </a:r>
            <a:r>
              <a:rPr lang="en-US" dirty="0" smtClean="0"/>
              <a:t> </a:t>
            </a:r>
            <a:r>
              <a:rPr lang="en-US" dirty="0" err="1" smtClean="0"/>
              <a:t>kognitiv</a:t>
            </a:r>
            <a:r>
              <a:rPr lang="en-US" dirty="0" smtClean="0"/>
              <a:t>”: </a:t>
            </a:r>
            <a:r>
              <a:rPr lang="en-US" dirty="0" err="1" smtClean="0"/>
              <a:t>psikologjia</a:t>
            </a:r>
            <a:r>
              <a:rPr lang="en-US" dirty="0" smtClean="0"/>
              <a:t> e </a:t>
            </a:r>
            <a:r>
              <a:rPr lang="en-US" dirty="0" err="1" smtClean="0"/>
              <a:t>procesimit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informatave</a:t>
            </a:r>
            <a:r>
              <a:rPr lang="en-US" dirty="0" smtClean="0"/>
              <a:t> </a:t>
            </a:r>
            <a:r>
              <a:rPr lang="en-US" dirty="0" err="1" smtClean="0"/>
              <a:t>zëvendësoi</a:t>
            </a:r>
            <a:r>
              <a:rPr lang="en-US" dirty="0" smtClean="0"/>
              <a:t> </a:t>
            </a:r>
            <a:r>
              <a:rPr lang="en-US" dirty="0" err="1" smtClean="0"/>
              <a:t>zbatimin</a:t>
            </a:r>
            <a:r>
              <a:rPr lang="en-US" dirty="0" smtClean="0"/>
              <a:t> e </a:t>
            </a:r>
            <a:r>
              <a:rPr lang="en-US" dirty="0" err="1" smtClean="0"/>
              <a:t>bindjeve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pranuara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sjelljes.Mendim</a:t>
            </a:r>
            <a:r>
              <a:rPr lang="en-US" dirty="0" smtClean="0"/>
              <a:t> </a:t>
            </a:r>
            <a:r>
              <a:rPr lang="en-US" dirty="0" err="1" smtClean="0"/>
              <a:t>racional–Ligjet</a:t>
            </a:r>
            <a:r>
              <a:rPr lang="en-US" dirty="0" smtClean="0"/>
              <a:t> e </a:t>
            </a:r>
            <a:r>
              <a:rPr lang="en-US" dirty="0" err="1" smtClean="0"/>
              <a:t>mendimeve</a:t>
            </a:r>
            <a:r>
              <a:rPr lang="en-US" dirty="0" smtClean="0"/>
              <a:t>–Normative (</a:t>
            </a:r>
            <a:r>
              <a:rPr lang="en-US" dirty="0" err="1" smtClean="0"/>
              <a:t>urdhërues</a:t>
            </a:r>
            <a:r>
              <a:rPr lang="en-US" dirty="0" smtClean="0"/>
              <a:t>)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tepër</a:t>
            </a:r>
            <a:r>
              <a:rPr lang="en-US" dirty="0" smtClean="0"/>
              <a:t> </a:t>
            </a:r>
            <a:r>
              <a:rPr lang="en-US" dirty="0" err="1" smtClean="0"/>
              <a:t>sesa</a:t>
            </a:r>
            <a:r>
              <a:rPr lang="en-US" dirty="0" smtClean="0"/>
              <a:t> </a:t>
            </a:r>
            <a:r>
              <a:rPr lang="en-US" dirty="0" err="1" smtClean="0"/>
              <a:t>përshkrues,dmth</a:t>
            </a:r>
            <a:r>
              <a:rPr lang="en-US" dirty="0" smtClean="0"/>
              <a:t>. </a:t>
            </a:r>
            <a:r>
              <a:rPr lang="en-US" dirty="0" err="1" smtClean="0"/>
              <a:t>Linja</a:t>
            </a:r>
            <a:r>
              <a:rPr lang="en-US" dirty="0" smtClean="0"/>
              <a:t> </a:t>
            </a:r>
            <a:r>
              <a:rPr lang="en-US" dirty="0" err="1" smtClean="0"/>
              <a:t>direkte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matematika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filozofia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IA </a:t>
            </a:r>
            <a:r>
              <a:rPr lang="en-US" dirty="0" err="1" smtClean="0"/>
              <a:t>moderne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Veprim</a:t>
            </a:r>
            <a:r>
              <a:rPr lang="en-US" dirty="0" smtClean="0"/>
              <a:t> </a:t>
            </a:r>
            <a:r>
              <a:rPr lang="en-US" dirty="0" err="1" smtClean="0"/>
              <a:t>racional–Sjellje</a:t>
            </a:r>
            <a:r>
              <a:rPr lang="en-US" dirty="0" smtClean="0"/>
              <a:t> </a:t>
            </a:r>
            <a:r>
              <a:rPr lang="en-US" dirty="0" err="1" smtClean="0"/>
              <a:t>racionale–bën</a:t>
            </a:r>
            <a:r>
              <a:rPr lang="en-US" dirty="0" smtClean="0"/>
              <a:t> </a:t>
            </a:r>
            <a:r>
              <a:rPr lang="en-US" dirty="0" err="1" smtClean="0"/>
              <a:t>punën</a:t>
            </a:r>
            <a:r>
              <a:rPr lang="en-US" dirty="0" smtClean="0"/>
              <a:t> e </a:t>
            </a:r>
            <a:r>
              <a:rPr lang="en-US" dirty="0" err="1" smtClean="0"/>
              <a:t>duhur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Puna</a:t>
            </a:r>
            <a:r>
              <a:rPr lang="en-US" dirty="0" smtClean="0"/>
              <a:t> e </a:t>
            </a:r>
            <a:r>
              <a:rPr lang="en-US" dirty="0" err="1" smtClean="0"/>
              <a:t>duhur</a:t>
            </a:r>
            <a:r>
              <a:rPr lang="en-US" dirty="0" smtClean="0"/>
              <a:t>: </a:t>
            </a:r>
            <a:r>
              <a:rPr lang="en-US" dirty="0" err="1" smtClean="0"/>
              <a:t>ajo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pritet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maksimizojë</a:t>
            </a:r>
            <a:r>
              <a:rPr lang="en-US" dirty="0" smtClean="0"/>
              <a:t> </a:t>
            </a:r>
            <a:r>
              <a:rPr lang="en-US" dirty="0" err="1" smtClean="0"/>
              <a:t>arritjet</a:t>
            </a:r>
            <a:r>
              <a:rPr lang="en-US" dirty="0" smtClean="0"/>
              <a:t> e </a:t>
            </a:r>
            <a:r>
              <a:rPr lang="en-US" dirty="0" err="1" smtClean="0"/>
              <a:t>qëllimit</a:t>
            </a:r>
            <a:endParaRPr lang="en-US" dirty="0" smtClean="0"/>
          </a:p>
          <a:p>
            <a:r>
              <a:rPr lang="en-US" dirty="0" smtClean="0"/>
              <a:t>Nuke </a:t>
            </a:r>
            <a:r>
              <a:rPr lang="en-US" dirty="0" err="1" smtClean="0"/>
              <a:t>përfshin</a:t>
            </a:r>
            <a:r>
              <a:rPr lang="en-US" dirty="0" smtClean="0"/>
              <a:t> </a:t>
            </a:r>
            <a:r>
              <a:rPr lang="en-US" dirty="0" err="1" smtClean="0"/>
              <a:t>detyrimisht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menduarin</a:t>
            </a:r>
            <a:r>
              <a:rPr lang="en-US" dirty="0" smtClean="0"/>
              <a:t> –</a:t>
            </a:r>
            <a:r>
              <a:rPr lang="en-US" dirty="0" err="1" smtClean="0"/>
              <a:t>psh</a:t>
            </a:r>
            <a:r>
              <a:rPr lang="en-US" dirty="0" smtClean="0"/>
              <a:t>: </a:t>
            </a:r>
            <a:r>
              <a:rPr lang="en-US" dirty="0" err="1" smtClean="0"/>
              <a:t>refleksin</a:t>
            </a:r>
            <a:r>
              <a:rPr lang="en-US" dirty="0" smtClean="0"/>
              <a:t> e </a:t>
            </a:r>
            <a:r>
              <a:rPr lang="en-US" dirty="0" err="1" smtClean="0"/>
              <a:t>mbylljes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syve</a:t>
            </a:r>
            <a:r>
              <a:rPr lang="en-US" dirty="0" smtClean="0"/>
              <a:t>, </a:t>
            </a:r>
            <a:r>
              <a:rPr lang="en-US" dirty="0" err="1" smtClean="0"/>
              <a:t>mirëpo</a:t>
            </a:r>
            <a:r>
              <a:rPr lang="en-US" dirty="0" smtClean="0"/>
              <a:t> </a:t>
            </a:r>
            <a:r>
              <a:rPr lang="en-US" dirty="0" err="1" smtClean="0"/>
              <a:t>mendimi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shërbim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veprimeve</a:t>
            </a:r>
            <a:r>
              <a:rPr lang="en-US" dirty="0" smtClean="0"/>
              <a:t> </a:t>
            </a:r>
            <a:r>
              <a:rPr lang="en-US" dirty="0" err="1" smtClean="0"/>
              <a:t>racionale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Agjentët</a:t>
            </a:r>
            <a:r>
              <a:rPr lang="en-US" dirty="0" smtClean="0"/>
              <a:t> </a:t>
            </a:r>
            <a:r>
              <a:rPr lang="en-US" dirty="0" err="1" smtClean="0"/>
              <a:t>Racional</a:t>
            </a:r>
            <a:endParaRPr lang="en-US" dirty="0" smtClean="0"/>
          </a:p>
          <a:p>
            <a:r>
              <a:rPr lang="en-US" dirty="0" err="1" smtClean="0"/>
              <a:t>Agjenti–është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entitet</a:t>
            </a:r>
            <a:r>
              <a:rPr lang="en-US" dirty="0" smtClean="0"/>
              <a:t> (</a:t>
            </a:r>
            <a:r>
              <a:rPr lang="en-US" dirty="0" err="1" smtClean="0"/>
              <a:t>qenie</a:t>
            </a:r>
            <a:r>
              <a:rPr lang="en-US" dirty="0" smtClean="0"/>
              <a:t>), I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percepton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vepron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Abstrakisht</a:t>
            </a:r>
            <a:r>
              <a:rPr lang="en-US" dirty="0" smtClean="0"/>
              <a:t>,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agjent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funksion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perceptimet</a:t>
            </a:r>
            <a:r>
              <a:rPr lang="en-US" dirty="0" smtClean="0"/>
              <a:t> </a:t>
            </a:r>
            <a:r>
              <a:rPr lang="en-US" dirty="0" err="1" smtClean="0"/>
              <a:t>historike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veprimet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veprimet</a:t>
            </a:r>
            <a:r>
              <a:rPr lang="en-US" dirty="0" smtClean="0"/>
              <a:t> e </a:t>
            </a:r>
            <a:r>
              <a:rPr lang="en-US" dirty="0" err="1" smtClean="0"/>
              <a:t>mëposhtme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bëhet</a:t>
            </a:r>
            <a:r>
              <a:rPr lang="en-US" dirty="0" smtClean="0"/>
              <a:t> </a:t>
            </a:r>
            <a:r>
              <a:rPr lang="en-US" dirty="0" err="1" smtClean="0"/>
              <a:t>ditët</a:t>
            </a:r>
            <a:r>
              <a:rPr lang="en-US" dirty="0" smtClean="0"/>
              <a:t> e </a:t>
            </a:r>
            <a:r>
              <a:rPr lang="en-US" dirty="0" err="1" smtClean="0"/>
              <a:t>sotme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luhet</a:t>
            </a:r>
            <a:r>
              <a:rPr lang="en-US" dirty="0" smtClean="0"/>
              <a:t> </a:t>
            </a:r>
            <a:r>
              <a:rPr lang="en-US" dirty="0" err="1" smtClean="0"/>
              <a:t>lojë</a:t>
            </a:r>
            <a:r>
              <a:rPr lang="en-US" dirty="0" smtClean="0"/>
              <a:t> </a:t>
            </a:r>
            <a:r>
              <a:rPr lang="en-US" dirty="0" err="1" smtClean="0"/>
              <a:t>modeste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ping pong</a:t>
            </a:r>
          </a:p>
          <a:p>
            <a:r>
              <a:rPr lang="en-US" dirty="0" err="1" smtClean="0"/>
              <a:t>Vozitje</a:t>
            </a:r>
            <a:r>
              <a:rPr lang="en-US" dirty="0" smtClean="0"/>
              <a:t> </a:t>
            </a:r>
            <a:r>
              <a:rPr lang="en-US" dirty="0" err="1" smtClean="0"/>
              <a:t>përreth</a:t>
            </a:r>
            <a:r>
              <a:rPr lang="en-US" dirty="0" smtClean="0"/>
              <a:t> </a:t>
            </a:r>
            <a:r>
              <a:rPr lang="en-US" dirty="0" err="1" smtClean="0"/>
              <a:t>rrugës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lakuar</a:t>
            </a:r>
            <a:r>
              <a:rPr lang="en-US" dirty="0" smtClean="0"/>
              <a:t> </a:t>
            </a:r>
            <a:r>
              <a:rPr lang="en-US" dirty="0" err="1" smtClean="0"/>
              <a:t>malore</a:t>
            </a:r>
            <a:endParaRPr lang="en-US" dirty="0" smtClean="0"/>
          </a:p>
          <a:p>
            <a:r>
              <a:rPr lang="en-US" dirty="0" err="1" smtClean="0"/>
              <a:t>Vozitje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qendër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Tiranës</a:t>
            </a:r>
            <a:endParaRPr lang="en-US" dirty="0" smtClean="0"/>
          </a:p>
          <a:p>
            <a:r>
              <a:rPr lang="en-US" dirty="0" err="1" smtClean="0"/>
              <a:t>Blerje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ushqimeve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Vero</a:t>
            </a:r>
          </a:p>
          <a:p>
            <a:r>
              <a:rPr lang="en-US" dirty="0" err="1" smtClean="0"/>
              <a:t>Blerje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ushqimeve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web</a:t>
            </a:r>
          </a:p>
          <a:p>
            <a:r>
              <a:rPr lang="en-US" dirty="0" err="1" smtClean="0"/>
              <a:t>Zbulim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vërtetim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teoreme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re </a:t>
            </a:r>
            <a:r>
              <a:rPr lang="en-US" dirty="0" err="1" smtClean="0"/>
              <a:t>matematikore</a:t>
            </a:r>
            <a:endParaRPr lang="en-US" dirty="0" smtClean="0"/>
          </a:p>
          <a:p>
            <a:r>
              <a:rPr lang="en-US" dirty="0" err="1" smtClean="0"/>
              <a:t>Shkrim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tregimi</a:t>
            </a:r>
            <a:r>
              <a:rPr lang="en-US" dirty="0" smtClean="0"/>
              <a:t> </a:t>
            </a:r>
            <a:r>
              <a:rPr lang="en-US" dirty="0" err="1" smtClean="0"/>
              <a:t>sarkastik</a:t>
            </a:r>
            <a:endParaRPr lang="en-US" dirty="0" smtClean="0"/>
          </a:p>
          <a:p>
            <a:r>
              <a:rPr lang="pl-PL" dirty="0" smtClean="0"/>
              <a:t>Performim </a:t>
            </a:r>
            <a:r>
              <a:rPr lang="pl-PL" dirty="0" smtClean="0"/>
              <a:t>të një operacioni kompleks</a:t>
            </a:r>
          </a:p>
          <a:p>
            <a:r>
              <a:rPr lang="en-US" dirty="0" err="1" smtClean="0"/>
              <a:t>Përkthim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anglishtes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folur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suedisht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(Real Time).</a:t>
            </a:r>
          </a:p>
          <a:p>
            <a:r>
              <a:rPr lang="en-US" dirty="0" err="1" smtClean="0"/>
              <a:t>Festim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609295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makine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quhet</a:t>
            </a:r>
            <a:r>
              <a:rPr lang="en-US" dirty="0" smtClean="0"/>
              <a:t> </a:t>
            </a:r>
            <a:r>
              <a:rPr lang="en-US" dirty="0" err="1" smtClean="0"/>
              <a:t>inteligjente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kaloj</a:t>
            </a:r>
            <a:r>
              <a:rPr lang="en-US" dirty="0" smtClean="0"/>
              <a:t> </a:t>
            </a:r>
            <a:r>
              <a:rPr lang="en-US" dirty="0" err="1" smtClean="0"/>
              <a:t>testin</a:t>
            </a:r>
            <a:r>
              <a:rPr lang="en-US" dirty="0" smtClean="0"/>
              <a:t> e Turing </a:t>
            </a:r>
            <a:r>
              <a:rPr lang="en-US" dirty="0" err="1" smtClean="0"/>
              <a:t>propozuar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Alan Turing ne 1950. </a:t>
            </a:r>
            <a:br>
              <a:rPr lang="en-US" dirty="0" smtClean="0"/>
            </a:b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jush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dine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qendron</a:t>
            </a:r>
            <a:r>
              <a:rPr lang="en-US" dirty="0" smtClean="0"/>
              <a:t> </a:t>
            </a:r>
            <a:r>
              <a:rPr lang="en-US" dirty="0" err="1" smtClean="0"/>
              <a:t>ideja</a:t>
            </a:r>
            <a:r>
              <a:rPr lang="en-US" dirty="0" smtClean="0"/>
              <a:t> e </a:t>
            </a:r>
            <a:r>
              <a:rPr lang="en-US" dirty="0" err="1" smtClean="0"/>
              <a:t>testit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e them per </a:t>
            </a:r>
            <a:r>
              <a:rPr lang="en-US" dirty="0" err="1" smtClean="0"/>
              <a:t>ata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se dine.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Merr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"</a:t>
            </a:r>
            <a:r>
              <a:rPr lang="en-US" dirty="0" err="1" smtClean="0"/>
              <a:t>makine</a:t>
            </a:r>
            <a:r>
              <a:rPr lang="en-US" dirty="0" smtClean="0"/>
              <a:t>"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njerez</a:t>
            </a:r>
            <a:r>
              <a:rPr lang="en-US" dirty="0" smtClean="0"/>
              <a:t>.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njeri</a:t>
            </a:r>
            <a:r>
              <a:rPr lang="en-US" dirty="0" smtClean="0"/>
              <a:t>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pyetje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shkojne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makines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njeriut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dyte</a:t>
            </a:r>
            <a:r>
              <a:rPr lang="en-US" dirty="0" smtClean="0"/>
              <a:t>. Me pas </a:t>
            </a:r>
            <a:r>
              <a:rPr lang="en-US" dirty="0" err="1" smtClean="0"/>
              <a:t>njeriu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pyetjet</a:t>
            </a:r>
            <a:r>
              <a:rPr lang="en-US" dirty="0" smtClean="0"/>
              <a:t> </a:t>
            </a:r>
            <a:r>
              <a:rPr lang="en-US" dirty="0" err="1" smtClean="0"/>
              <a:t>merr</a:t>
            </a:r>
            <a:r>
              <a:rPr lang="en-US" dirty="0" smtClean="0"/>
              <a:t> </a:t>
            </a:r>
            <a:r>
              <a:rPr lang="en-US" dirty="0" err="1" smtClean="0"/>
              <a:t>pergjigjet</a:t>
            </a:r>
            <a:r>
              <a:rPr lang="en-US" dirty="0" smtClean="0"/>
              <a:t> pa e </a:t>
            </a:r>
            <a:r>
              <a:rPr lang="en-US" dirty="0" err="1" smtClean="0"/>
              <a:t>ditur</a:t>
            </a:r>
            <a:r>
              <a:rPr lang="en-US" dirty="0" smtClean="0"/>
              <a:t> se </a:t>
            </a:r>
            <a:r>
              <a:rPr lang="en-US" dirty="0" err="1" smtClean="0"/>
              <a:t>ksuh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jep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pergjigje</a:t>
            </a:r>
            <a:r>
              <a:rPr lang="en-US" dirty="0" smtClean="0"/>
              <a:t>. Pas </a:t>
            </a:r>
            <a:r>
              <a:rPr lang="en-US" dirty="0" err="1" smtClean="0"/>
              <a:t>shqyrtimit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pergjigjeve</a:t>
            </a:r>
            <a:r>
              <a:rPr lang="en-US" dirty="0" smtClean="0"/>
              <a:t> </a:t>
            </a:r>
            <a:r>
              <a:rPr lang="en-US" dirty="0" err="1" smtClean="0"/>
              <a:t>nese</a:t>
            </a:r>
            <a:r>
              <a:rPr lang="en-US" dirty="0" smtClean="0"/>
              <a:t> </a:t>
            </a:r>
            <a:r>
              <a:rPr lang="en-US" dirty="0" err="1" smtClean="0"/>
              <a:t>njeriu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pare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dallon</a:t>
            </a:r>
            <a:r>
              <a:rPr lang="en-US" dirty="0" smtClean="0"/>
              <a:t> dot </a:t>
            </a:r>
            <a:r>
              <a:rPr lang="en-US" dirty="0" err="1" smtClean="0"/>
              <a:t>kush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makina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kush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njeriu</a:t>
            </a:r>
            <a:r>
              <a:rPr lang="en-US" dirty="0" smtClean="0"/>
              <a:t> </a:t>
            </a:r>
            <a:r>
              <a:rPr lang="en-US" dirty="0" err="1" smtClean="0"/>
              <a:t>atehere</a:t>
            </a:r>
            <a:r>
              <a:rPr lang="en-US" dirty="0" smtClean="0"/>
              <a:t> </a:t>
            </a:r>
            <a:r>
              <a:rPr lang="en-US" dirty="0" err="1" smtClean="0"/>
              <a:t>makina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quhet</a:t>
            </a:r>
            <a:r>
              <a:rPr lang="en-US" dirty="0" smtClean="0"/>
              <a:t> </a:t>
            </a:r>
            <a:r>
              <a:rPr lang="en-US" dirty="0" err="1" smtClean="0"/>
              <a:t>inteligjente</a:t>
            </a:r>
            <a:r>
              <a:rPr lang="en-US" dirty="0" smtClean="0"/>
              <a:t>. </a:t>
            </a:r>
            <a:r>
              <a:rPr lang="en-US" dirty="0" err="1" smtClean="0"/>
              <a:t>Sigurisht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realizohet</a:t>
            </a:r>
            <a:r>
              <a:rPr lang="en-US" dirty="0" smtClean="0"/>
              <a:t> </a:t>
            </a:r>
            <a:r>
              <a:rPr lang="en-US" dirty="0" err="1" smtClean="0"/>
              <a:t>vetem</a:t>
            </a:r>
            <a:r>
              <a:rPr lang="en-US" dirty="0" smtClean="0"/>
              <a:t> me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pyetje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porme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perfshijne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gjitha</a:t>
            </a:r>
            <a:r>
              <a:rPr lang="en-US" dirty="0" smtClean="0"/>
              <a:t> </a:t>
            </a:r>
            <a:r>
              <a:rPr lang="en-US" dirty="0" err="1" smtClean="0"/>
              <a:t>situatat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temen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cilen</a:t>
            </a:r>
            <a:r>
              <a:rPr lang="en-US" dirty="0" smtClean="0"/>
              <a:t> </a:t>
            </a:r>
            <a:r>
              <a:rPr lang="en-US" dirty="0" err="1" smtClean="0"/>
              <a:t>pyetet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Asnje</a:t>
            </a:r>
            <a:r>
              <a:rPr lang="en-US" dirty="0" smtClean="0"/>
              <a:t> </a:t>
            </a:r>
            <a:r>
              <a:rPr lang="en-US" dirty="0" err="1" smtClean="0"/>
              <a:t>makine</a:t>
            </a:r>
            <a:r>
              <a:rPr lang="en-US" dirty="0" smtClean="0"/>
              <a:t> e </a:t>
            </a:r>
            <a:r>
              <a:rPr lang="en-US" dirty="0" err="1" smtClean="0"/>
              <a:t>ndertuar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tani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thuhet</a:t>
            </a:r>
            <a:r>
              <a:rPr lang="en-US" dirty="0" smtClean="0"/>
              <a:t> se e ka </a:t>
            </a:r>
            <a:r>
              <a:rPr lang="en-US" dirty="0" err="1" smtClean="0"/>
              <a:t>kaluar</a:t>
            </a:r>
            <a:r>
              <a:rPr lang="en-US" dirty="0" smtClean="0"/>
              <a:t> me </a:t>
            </a:r>
            <a:r>
              <a:rPr lang="en-US" dirty="0" err="1" smtClean="0"/>
              <a:t>suksese</a:t>
            </a:r>
            <a:r>
              <a:rPr lang="en-US" dirty="0" smtClean="0"/>
              <a:t> testing e Alan Turing. </a:t>
            </a:r>
            <a:r>
              <a:rPr lang="en-US" dirty="0" err="1" smtClean="0"/>
              <a:t>Mendoj</a:t>
            </a:r>
            <a:r>
              <a:rPr lang="en-US" dirty="0" smtClean="0"/>
              <a:t> se </a:t>
            </a:r>
            <a:r>
              <a:rPr lang="en-US" dirty="0" err="1" smtClean="0"/>
              <a:t>Kasparovi</a:t>
            </a:r>
            <a:r>
              <a:rPr lang="en-US" dirty="0" smtClean="0"/>
              <a:t> pas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numri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caktuar</a:t>
            </a:r>
            <a:r>
              <a:rPr lang="en-US" dirty="0" smtClean="0"/>
              <a:t> </a:t>
            </a:r>
            <a:r>
              <a:rPr lang="en-US" dirty="0" err="1" smtClean="0"/>
              <a:t>ndeshjesh</a:t>
            </a:r>
            <a:r>
              <a:rPr lang="en-US" dirty="0" smtClean="0"/>
              <a:t> do </a:t>
            </a:r>
            <a:r>
              <a:rPr lang="en-US" dirty="0" err="1" smtClean="0"/>
              <a:t>arrinte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mundte</a:t>
            </a:r>
            <a:r>
              <a:rPr lang="en-US" dirty="0" smtClean="0"/>
              <a:t> Deep Blue </a:t>
            </a:r>
            <a:r>
              <a:rPr lang="en-US" dirty="0" err="1" smtClean="0"/>
              <a:t>sepse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arrinte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gjente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Deep Blue </a:t>
            </a:r>
            <a:r>
              <a:rPr lang="en-US" dirty="0" err="1" smtClean="0"/>
              <a:t>nuk</a:t>
            </a:r>
            <a:r>
              <a:rPr lang="en-US" dirty="0" smtClean="0"/>
              <a:t> do e </a:t>
            </a:r>
            <a:r>
              <a:rPr lang="en-US" dirty="0" err="1" smtClean="0"/>
              <a:t>parashikonte</a:t>
            </a:r>
            <a:r>
              <a:rPr lang="en-US" dirty="0" smtClean="0"/>
              <a:t> dot.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inteligjence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do </a:t>
            </a:r>
            <a:r>
              <a:rPr lang="en-US" dirty="0" err="1" smtClean="0"/>
              <a:t>te</a:t>
            </a:r>
            <a:r>
              <a:rPr lang="en-US" dirty="0" smtClean="0"/>
              <a:t> mundi </a:t>
            </a:r>
            <a:r>
              <a:rPr lang="en-US" dirty="0" err="1" smtClean="0"/>
              <a:t>krijuesin</a:t>
            </a:r>
            <a:r>
              <a:rPr lang="en-US" dirty="0" smtClean="0"/>
              <a:t> e vet.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thjesht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teme</a:t>
            </a:r>
            <a:r>
              <a:rPr lang="en-US" dirty="0" smtClean="0"/>
              <a:t> per </a:t>
            </a:r>
            <a:r>
              <a:rPr lang="en-US" dirty="0" err="1" smtClean="0"/>
              <a:t>librat</a:t>
            </a:r>
            <a:r>
              <a:rPr lang="en-US" dirty="0" smtClean="0"/>
              <a:t> </a:t>
            </a:r>
            <a:r>
              <a:rPr lang="en-US" dirty="0" err="1" smtClean="0"/>
              <a:t>fantastiko</a:t>
            </a:r>
            <a:r>
              <a:rPr lang="en-US" dirty="0" smtClean="0"/>
              <a:t> </a:t>
            </a:r>
            <a:r>
              <a:rPr lang="en-US" dirty="0" err="1" smtClean="0"/>
              <a:t>shkencor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testi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Turing Deep Blue del </a:t>
            </a:r>
            <a:r>
              <a:rPr lang="en-US" dirty="0" err="1" smtClean="0"/>
              <a:t>inteligjente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inteligjenca</a:t>
            </a:r>
            <a:r>
              <a:rPr lang="en-US" dirty="0" smtClean="0"/>
              <a:t> e Deep Blue </a:t>
            </a:r>
            <a:r>
              <a:rPr lang="en-US" dirty="0" err="1" smtClean="0"/>
              <a:t>kufizohet</a:t>
            </a:r>
            <a:r>
              <a:rPr lang="en-US" dirty="0" smtClean="0"/>
              <a:t> </a:t>
            </a:r>
            <a:r>
              <a:rPr lang="en-US" dirty="0" err="1" smtClean="0"/>
              <a:t>brenda</a:t>
            </a:r>
            <a:r>
              <a:rPr lang="en-US" dirty="0" smtClean="0"/>
              <a:t> </a:t>
            </a:r>
            <a:r>
              <a:rPr lang="en-US" dirty="0" err="1" smtClean="0"/>
              <a:t>fushes</a:t>
            </a:r>
            <a:r>
              <a:rPr lang="en-US" dirty="0" smtClean="0"/>
              <a:t> se </a:t>
            </a:r>
            <a:r>
              <a:rPr lang="en-US" dirty="0" err="1" smtClean="0"/>
              <a:t>shahut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loje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ka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beje</a:t>
            </a:r>
            <a:r>
              <a:rPr lang="en-US" dirty="0" smtClean="0"/>
              <a:t> me </a:t>
            </a:r>
            <a:r>
              <a:rPr lang="en-US" dirty="0" err="1" smtClean="0"/>
              <a:t>kombinacionet</a:t>
            </a:r>
            <a:r>
              <a:rPr lang="en-US" dirty="0" smtClean="0"/>
              <a:t> </a:t>
            </a:r>
            <a:r>
              <a:rPr lang="en-US" dirty="0" err="1" smtClean="0"/>
              <a:t>matematike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Kasparovi</a:t>
            </a:r>
            <a:r>
              <a:rPr lang="en-US" dirty="0" smtClean="0"/>
              <a:t> e mundi Deep Blue ne 1996. Pas </a:t>
            </a:r>
            <a:r>
              <a:rPr lang="en-US" dirty="0" err="1" smtClean="0"/>
              <a:t>kesaj</a:t>
            </a:r>
            <a:r>
              <a:rPr lang="en-US" dirty="0" smtClean="0"/>
              <a:t> Deep Blue u </a:t>
            </a:r>
            <a:r>
              <a:rPr lang="en-US" dirty="0" err="1" smtClean="0"/>
              <a:t>riprogramua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ne </a:t>
            </a:r>
            <a:r>
              <a:rPr lang="en-US" dirty="0" err="1" smtClean="0"/>
              <a:t>ndeshjen</a:t>
            </a:r>
            <a:r>
              <a:rPr lang="en-US" dirty="0" smtClean="0"/>
              <a:t> </a:t>
            </a:r>
            <a:r>
              <a:rPr lang="en-US" dirty="0" err="1" smtClean="0"/>
              <a:t>tjeter</a:t>
            </a:r>
            <a:r>
              <a:rPr lang="en-US" dirty="0" smtClean="0"/>
              <a:t> ne 1997 </a:t>
            </a:r>
            <a:r>
              <a:rPr lang="en-US" dirty="0" err="1" smtClean="0"/>
              <a:t>krijimtaria</a:t>
            </a:r>
            <a:r>
              <a:rPr lang="en-US" dirty="0" smtClean="0"/>
              <a:t> e </a:t>
            </a:r>
            <a:r>
              <a:rPr lang="en-US" dirty="0" err="1" smtClean="0"/>
              <a:t>Kasparovit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</a:t>
            </a:r>
            <a:r>
              <a:rPr lang="en-US" dirty="0" err="1" smtClean="0"/>
              <a:t>arriti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krijonte</a:t>
            </a:r>
            <a:r>
              <a:rPr lang="en-US" dirty="0" smtClean="0"/>
              <a:t> </a:t>
            </a:r>
            <a:r>
              <a:rPr lang="en-US" dirty="0" err="1" smtClean="0"/>
              <a:t>kombinimet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arrinte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mundte</a:t>
            </a:r>
            <a:r>
              <a:rPr lang="en-US" dirty="0" smtClean="0"/>
              <a:t> </a:t>
            </a:r>
            <a:r>
              <a:rPr lang="en-US" dirty="0" err="1" smtClean="0"/>
              <a:t>perseri</a:t>
            </a:r>
            <a:r>
              <a:rPr lang="en-US" dirty="0" smtClean="0"/>
              <a:t> </a:t>
            </a:r>
            <a:r>
              <a:rPr lang="en-US" dirty="0" err="1" smtClean="0"/>
              <a:t>makinen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ishin</a:t>
            </a:r>
            <a:r>
              <a:rPr lang="en-US" dirty="0" smtClean="0"/>
              <a:t> </a:t>
            </a:r>
            <a:r>
              <a:rPr lang="en-US" dirty="0" err="1" smtClean="0"/>
              <a:t>shtuar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numer</a:t>
            </a:r>
            <a:r>
              <a:rPr lang="en-US" dirty="0" smtClean="0"/>
              <a:t> </a:t>
            </a:r>
            <a:r>
              <a:rPr lang="en-US" dirty="0" err="1" smtClean="0"/>
              <a:t>shume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madh</a:t>
            </a:r>
            <a:r>
              <a:rPr lang="en-US" dirty="0" smtClean="0"/>
              <a:t> </a:t>
            </a:r>
            <a:r>
              <a:rPr lang="en-US" dirty="0" err="1" smtClean="0"/>
              <a:t>kombinimesh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bazuara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loja</a:t>
            </a:r>
            <a:r>
              <a:rPr lang="en-US" dirty="0" smtClean="0"/>
              <a:t> e pare.</a:t>
            </a:r>
            <a:br>
              <a:rPr lang="en-US" dirty="0" smtClean="0"/>
            </a:br>
            <a:r>
              <a:rPr lang="en-US" dirty="0" err="1" smtClean="0"/>
              <a:t>Pra</a:t>
            </a:r>
            <a:r>
              <a:rPr lang="en-US" dirty="0" smtClean="0"/>
              <a:t> Deep Blue </a:t>
            </a:r>
            <a:r>
              <a:rPr lang="en-US" dirty="0" err="1" smtClean="0"/>
              <a:t>nuk</a:t>
            </a:r>
            <a:r>
              <a:rPr lang="en-US" dirty="0" smtClean="0"/>
              <a:t> ka </a:t>
            </a:r>
            <a:r>
              <a:rPr lang="en-US" dirty="0" err="1" smtClean="0"/>
              <a:t>aftesine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mesoj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krijoj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e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vecante</a:t>
            </a:r>
            <a:r>
              <a:rPr lang="en-US" dirty="0" smtClean="0"/>
              <a:t> </a:t>
            </a:r>
            <a:r>
              <a:rPr lang="en-US" dirty="0" err="1" smtClean="0"/>
              <a:t>inteligjencen</a:t>
            </a:r>
            <a:r>
              <a:rPr lang="en-US" dirty="0" smtClean="0"/>
              <a:t> </a:t>
            </a:r>
            <a:r>
              <a:rPr lang="en-US" dirty="0" err="1" smtClean="0"/>
              <a:t>njerezore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e </a:t>
            </a:r>
            <a:r>
              <a:rPr lang="en-US" dirty="0" err="1" smtClean="0"/>
              <a:t>dallon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inte;ligjenca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Ekzistojne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forma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inteligjences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.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me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suksesshmet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rrjetat</a:t>
            </a:r>
            <a:r>
              <a:rPr lang="en-US" dirty="0" smtClean="0"/>
              <a:t> </a:t>
            </a:r>
            <a:r>
              <a:rPr lang="en-US" dirty="0" err="1" smtClean="0"/>
              <a:t>neurale</a:t>
            </a:r>
            <a:r>
              <a:rPr lang="en-US" dirty="0" smtClean="0"/>
              <a:t>. </a:t>
            </a:r>
            <a:r>
              <a:rPr lang="en-US" dirty="0" err="1" smtClean="0"/>
              <a:t>Keto</a:t>
            </a:r>
            <a:r>
              <a:rPr lang="en-US" dirty="0" smtClean="0"/>
              <a:t> </a:t>
            </a:r>
            <a:r>
              <a:rPr lang="en-US" dirty="0" err="1" smtClean="0"/>
              <a:t>bazohen</a:t>
            </a:r>
            <a:r>
              <a:rPr lang="en-US" dirty="0" smtClean="0"/>
              <a:t> ne </a:t>
            </a:r>
            <a:r>
              <a:rPr lang="en-US" dirty="0" err="1" smtClean="0"/>
              <a:t>llogaritjet</a:t>
            </a:r>
            <a:r>
              <a:rPr lang="en-US" dirty="0" smtClean="0"/>
              <a:t> </a:t>
            </a:r>
            <a:r>
              <a:rPr lang="en-US" dirty="0" err="1" smtClean="0"/>
              <a:t>paralele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sot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r>
              <a:rPr lang="en-US" dirty="0" smtClean="0"/>
              <a:t> e </a:t>
            </a:r>
            <a:r>
              <a:rPr lang="en-US" dirty="0" err="1" smtClean="0"/>
              <a:t>ethshme</a:t>
            </a:r>
            <a:r>
              <a:rPr lang="en-US" dirty="0" smtClean="0"/>
              <a:t> </a:t>
            </a:r>
            <a:r>
              <a:rPr lang="en-US" dirty="0" err="1" smtClean="0"/>
              <a:t>kerkimi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Mundesite</a:t>
            </a:r>
            <a:r>
              <a:rPr lang="en-US" dirty="0" smtClean="0"/>
              <a:t> e </a:t>
            </a:r>
            <a:r>
              <a:rPr lang="en-US" dirty="0" err="1" smtClean="0"/>
              <a:t>perdorimit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shumta</a:t>
            </a:r>
            <a:r>
              <a:rPr lang="en-US" dirty="0" smtClean="0"/>
              <a:t>. </a:t>
            </a:r>
            <a:r>
              <a:rPr lang="en-US" dirty="0" err="1" smtClean="0"/>
              <a:t>Vetem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permendur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raste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parashikimi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bursave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kampionatet</a:t>
            </a:r>
            <a:r>
              <a:rPr lang="en-US" dirty="0" smtClean="0"/>
              <a:t> </a:t>
            </a:r>
            <a:r>
              <a:rPr lang="en-US" dirty="0" err="1" smtClean="0"/>
              <a:t>robotike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futbollit</a:t>
            </a:r>
            <a:r>
              <a:rPr lang="en-US" dirty="0" smtClean="0"/>
              <a:t> (</a:t>
            </a:r>
            <a:r>
              <a:rPr lang="en-US" dirty="0" err="1" smtClean="0"/>
              <a:t>Robocup</a:t>
            </a:r>
            <a:r>
              <a:rPr lang="en-US" dirty="0" smtClean="0"/>
              <a:t>). Ne </a:t>
            </a:r>
            <a:r>
              <a:rPr lang="en-US" dirty="0" err="1" smtClean="0"/>
              <a:t>rastin</a:t>
            </a:r>
            <a:r>
              <a:rPr lang="en-US" dirty="0" smtClean="0"/>
              <a:t> e pare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dhenat</a:t>
            </a:r>
            <a:r>
              <a:rPr lang="en-US" dirty="0" smtClean="0"/>
              <a:t> e </a:t>
            </a:r>
            <a:r>
              <a:rPr lang="en-US" dirty="0" err="1" smtClean="0"/>
              <a:t>bursave</a:t>
            </a:r>
            <a:r>
              <a:rPr lang="en-US" dirty="0" smtClean="0"/>
              <a:t> per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kohe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gjate</a:t>
            </a:r>
            <a:r>
              <a:rPr lang="en-US" dirty="0" smtClean="0"/>
              <a:t> (</a:t>
            </a:r>
            <a:r>
              <a:rPr lang="en-US" dirty="0" err="1" smtClean="0"/>
              <a:t>psh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vit</a:t>
            </a:r>
            <a:r>
              <a:rPr lang="en-US" dirty="0" smtClean="0"/>
              <a:t>) </a:t>
            </a:r>
            <a:r>
              <a:rPr lang="en-US" dirty="0" err="1" smtClean="0"/>
              <a:t>injektohen</a:t>
            </a:r>
            <a:r>
              <a:rPr lang="en-US" dirty="0" smtClean="0"/>
              <a:t> ne </a:t>
            </a:r>
            <a:r>
              <a:rPr lang="en-US" dirty="0" err="1" smtClean="0"/>
              <a:t>hyrje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rrjeta</a:t>
            </a:r>
            <a:r>
              <a:rPr lang="en-US" dirty="0" smtClean="0"/>
              <a:t> meson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parashikoje</a:t>
            </a:r>
            <a:r>
              <a:rPr lang="en-US" dirty="0" smtClean="0"/>
              <a:t> </a:t>
            </a:r>
            <a:r>
              <a:rPr lang="en-US" dirty="0" err="1" smtClean="0"/>
              <a:t>gjithmone</a:t>
            </a:r>
            <a:r>
              <a:rPr lang="en-US" dirty="0" smtClean="0"/>
              <a:t> e me </a:t>
            </a:r>
            <a:r>
              <a:rPr lang="en-US" dirty="0" err="1" smtClean="0"/>
              <a:t>sakte</a:t>
            </a:r>
            <a:r>
              <a:rPr lang="en-US" dirty="0" smtClean="0"/>
              <a:t> </a:t>
            </a:r>
            <a:r>
              <a:rPr lang="en-US" dirty="0" err="1" smtClean="0"/>
              <a:t>ndryshimet</a:t>
            </a:r>
            <a:r>
              <a:rPr lang="en-US" dirty="0" smtClean="0"/>
              <a:t> e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ndermarrjeje</a:t>
            </a:r>
            <a:r>
              <a:rPr lang="en-US" dirty="0" smtClean="0"/>
              <a:t>. Pas </a:t>
            </a:r>
            <a:r>
              <a:rPr lang="en-US" dirty="0" err="1" smtClean="0"/>
              <a:t>kesaj</a:t>
            </a:r>
            <a:r>
              <a:rPr lang="en-US" dirty="0" smtClean="0"/>
              <a:t> </a:t>
            </a:r>
            <a:r>
              <a:rPr lang="en-US" dirty="0" err="1" smtClean="0"/>
              <a:t>programi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parashikoje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do </a:t>
            </a:r>
            <a:r>
              <a:rPr lang="en-US" dirty="0" err="1" smtClean="0"/>
              <a:t>shkoje</a:t>
            </a:r>
            <a:r>
              <a:rPr lang="en-US" dirty="0" smtClean="0"/>
              <a:t> bursa per </a:t>
            </a:r>
            <a:r>
              <a:rPr lang="en-US" dirty="0" err="1" smtClean="0"/>
              <a:t>disa</a:t>
            </a:r>
            <a:r>
              <a:rPr lang="en-US" dirty="0" smtClean="0"/>
              <a:t> ore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dite</a:t>
            </a:r>
            <a:r>
              <a:rPr lang="en-US" dirty="0" smtClean="0"/>
              <a:t>. </a:t>
            </a:r>
            <a:r>
              <a:rPr lang="en-US" dirty="0" err="1" smtClean="0"/>
              <a:t>Ekziston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pakten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program commercial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parashikimin</a:t>
            </a:r>
            <a:r>
              <a:rPr lang="en-US" dirty="0" smtClean="0"/>
              <a:t> e burses.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7467600" cy="5635752"/>
          </a:xfrm>
        </p:spPr>
        <p:txBody>
          <a:bodyPr>
            <a:normAutofit/>
          </a:bodyPr>
          <a:lstStyle/>
          <a:p>
            <a:r>
              <a:rPr lang="en-US" dirty="0" err="1"/>
              <a:t>Gjithsesi</a:t>
            </a:r>
            <a:r>
              <a:rPr lang="en-US" dirty="0"/>
              <a:t> </a:t>
            </a:r>
            <a:r>
              <a:rPr lang="en-US" dirty="0" err="1"/>
              <a:t>inteligjenca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</a:t>
            </a:r>
            <a:r>
              <a:rPr lang="en-US" dirty="0" err="1"/>
              <a:t>përdoret</a:t>
            </a:r>
            <a:r>
              <a:rPr lang="en-US" dirty="0"/>
              <a:t>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shumti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video games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kompjuteri</a:t>
            </a:r>
            <a:r>
              <a:rPr lang="en-US" dirty="0"/>
              <a:t> </a:t>
            </a:r>
            <a:r>
              <a:rPr lang="en-US" dirty="0" err="1"/>
              <a:t>vepron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ishte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lojtar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Pothuajse</a:t>
            </a:r>
            <a:r>
              <a:rPr lang="en-US" dirty="0" smtClean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gjitha</a:t>
            </a:r>
            <a:r>
              <a:rPr lang="en-US" dirty="0"/>
              <a:t> video </a:t>
            </a:r>
            <a:r>
              <a:rPr lang="en-US" dirty="0" err="1"/>
              <a:t>lojërat</a:t>
            </a:r>
            <a:r>
              <a:rPr lang="en-US" dirty="0"/>
              <a:t> </a:t>
            </a:r>
            <a:r>
              <a:rPr lang="en-US" dirty="0" err="1"/>
              <a:t>përmbajnë</a:t>
            </a:r>
            <a:r>
              <a:rPr lang="en-US" dirty="0"/>
              <a:t> </a:t>
            </a:r>
            <a:r>
              <a:rPr lang="en-US" dirty="0" err="1"/>
              <a:t>një</a:t>
            </a:r>
            <a:r>
              <a:rPr lang="en-US" dirty="0"/>
              <a:t>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caktuar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inteligjencës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Llojet</a:t>
            </a:r>
            <a:r>
              <a:rPr lang="en-US" dirty="0" smtClean="0"/>
              <a:t> </a:t>
            </a:r>
            <a:r>
              <a:rPr lang="en-US" dirty="0" err="1"/>
              <a:t>kryesore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AI </a:t>
            </a:r>
            <a:r>
              <a:rPr lang="en-US" dirty="0" err="1"/>
              <a:t>prodhojnë</a:t>
            </a:r>
            <a:r>
              <a:rPr lang="en-US" dirty="0"/>
              <a:t> </a:t>
            </a:r>
            <a:r>
              <a:rPr lang="en-US" dirty="0" err="1"/>
              <a:t>karaktere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lëvizin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platforma</a:t>
            </a:r>
            <a:r>
              <a:rPr lang="en-US" dirty="0"/>
              <a:t> </a:t>
            </a:r>
            <a:r>
              <a:rPr lang="en-US" dirty="0" err="1"/>
              <a:t>standarte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kryejnë</a:t>
            </a:r>
            <a:r>
              <a:rPr lang="en-US" dirty="0"/>
              <a:t> </a:t>
            </a:r>
            <a:r>
              <a:rPr lang="en-US" dirty="0" err="1"/>
              <a:t>veprime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paracaktuara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AI </a:t>
            </a:r>
            <a:r>
              <a:rPr lang="en-US" dirty="0" err="1"/>
              <a:t>më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zhvilluara</a:t>
            </a:r>
            <a:r>
              <a:rPr lang="en-US" dirty="0"/>
              <a:t> </a:t>
            </a:r>
            <a:r>
              <a:rPr lang="en-US" dirty="0" err="1"/>
              <a:t>programohen</a:t>
            </a:r>
            <a:r>
              <a:rPr lang="en-US" dirty="0"/>
              <a:t> </a:t>
            </a:r>
            <a:r>
              <a:rPr lang="en-US" dirty="0" err="1"/>
              <a:t>që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kryejnë</a:t>
            </a:r>
            <a:r>
              <a:rPr lang="en-US" dirty="0"/>
              <a:t> </a:t>
            </a:r>
            <a:r>
              <a:rPr lang="en-US" dirty="0" err="1"/>
              <a:t>lëvizje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paparashikuara</a:t>
            </a:r>
            <a:r>
              <a:rPr lang="en-US" dirty="0"/>
              <a:t> duke u </a:t>
            </a:r>
            <a:r>
              <a:rPr lang="en-US" dirty="0" err="1"/>
              <a:t>bazuar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dirty="0" err="1"/>
              <a:t>lëvizjet</a:t>
            </a:r>
            <a:r>
              <a:rPr lang="en-US" dirty="0"/>
              <a:t> e </a:t>
            </a:r>
            <a:r>
              <a:rPr lang="en-US" dirty="0" err="1"/>
              <a:t>lojtarit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 </a:t>
            </a:r>
            <a:r>
              <a:rPr lang="en-US" dirty="0" err="1" smtClean="0"/>
              <a:t>rastin</a:t>
            </a:r>
            <a:r>
              <a:rPr lang="en-US" dirty="0" smtClean="0"/>
              <a:t> e </a:t>
            </a:r>
            <a:r>
              <a:rPr lang="en-US" dirty="0" err="1" smtClean="0"/>
              <a:t>dyte</a:t>
            </a:r>
            <a:r>
              <a:rPr lang="en-US" dirty="0" smtClean="0"/>
              <a:t> </a:t>
            </a:r>
            <a:r>
              <a:rPr lang="en-US" dirty="0" err="1" smtClean="0"/>
              <a:t>behet</a:t>
            </a:r>
            <a:r>
              <a:rPr lang="en-US" dirty="0" smtClean="0"/>
              <a:t> </a:t>
            </a:r>
            <a:r>
              <a:rPr lang="en-US" dirty="0" err="1" smtClean="0"/>
              <a:t>fjale</a:t>
            </a:r>
            <a:r>
              <a:rPr lang="en-US" dirty="0" smtClean="0"/>
              <a:t> per </a:t>
            </a:r>
            <a:r>
              <a:rPr lang="en-US" dirty="0" err="1" smtClean="0"/>
              <a:t>lojtare</a:t>
            </a:r>
            <a:r>
              <a:rPr lang="en-US" dirty="0" smtClean="0"/>
              <a:t> </a:t>
            </a:r>
            <a:r>
              <a:rPr lang="en-US" dirty="0" err="1" smtClean="0"/>
              <a:t>futbolli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ngjajne</a:t>
            </a:r>
            <a:r>
              <a:rPr lang="en-US" dirty="0" smtClean="0"/>
              <a:t> me </a:t>
            </a:r>
            <a:r>
              <a:rPr lang="en-US" dirty="0" err="1" smtClean="0"/>
              <a:t>robote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vegjel</a:t>
            </a:r>
            <a:r>
              <a:rPr lang="en-US" dirty="0" smtClean="0"/>
              <a:t>,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gjysem</a:t>
            </a:r>
            <a:r>
              <a:rPr lang="en-US" dirty="0" smtClean="0"/>
              <a:t> </a:t>
            </a:r>
            <a:r>
              <a:rPr lang="en-US" dirty="0" err="1" smtClean="0"/>
              <a:t>metri</a:t>
            </a:r>
            <a:r>
              <a:rPr lang="en-US" dirty="0" smtClean="0"/>
              <a:t>,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cilet</a:t>
            </a:r>
            <a:r>
              <a:rPr lang="en-US" dirty="0" smtClean="0"/>
              <a:t> </a:t>
            </a:r>
            <a:r>
              <a:rPr lang="en-US" dirty="0" err="1" smtClean="0"/>
              <a:t>luajne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fushe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metrash</a:t>
            </a:r>
            <a:r>
              <a:rPr lang="en-US" dirty="0" smtClean="0"/>
              <a:t>. </a:t>
            </a:r>
            <a:r>
              <a:rPr lang="en-US" dirty="0" err="1" smtClean="0"/>
              <a:t>Ekzistojne</a:t>
            </a:r>
            <a:r>
              <a:rPr lang="en-US" dirty="0" smtClean="0"/>
              <a:t> </a:t>
            </a:r>
            <a:r>
              <a:rPr lang="en-US" dirty="0" err="1" smtClean="0"/>
              <a:t>kampionate</a:t>
            </a:r>
            <a:r>
              <a:rPr lang="en-US" dirty="0" smtClean="0"/>
              <a:t> </a:t>
            </a:r>
            <a:r>
              <a:rPr lang="en-US" dirty="0" err="1" smtClean="0"/>
              <a:t>boterore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ketyre</a:t>
            </a:r>
            <a:r>
              <a:rPr lang="en-US" dirty="0" smtClean="0"/>
              <a:t> </a:t>
            </a:r>
            <a:r>
              <a:rPr lang="en-US" dirty="0" err="1" smtClean="0"/>
              <a:t>roboteve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cilen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</a:t>
            </a:r>
            <a:r>
              <a:rPr lang="en-US" dirty="0" err="1" smtClean="0"/>
              <a:t>teresisht</a:t>
            </a:r>
            <a:r>
              <a:rPr lang="en-US" dirty="0" smtClean="0"/>
              <a:t> </a:t>
            </a:r>
            <a:r>
              <a:rPr lang="en-US" dirty="0" err="1" smtClean="0"/>
              <a:t>autonome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njohja</a:t>
            </a:r>
            <a:r>
              <a:rPr lang="en-US" dirty="0" smtClean="0"/>
              <a:t> e </a:t>
            </a:r>
            <a:r>
              <a:rPr lang="en-US" dirty="0" err="1" smtClean="0"/>
              <a:t>germave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faqe</a:t>
            </a:r>
            <a:r>
              <a:rPr lang="en-US" dirty="0" smtClean="0"/>
              <a:t> e </a:t>
            </a:r>
            <a:r>
              <a:rPr lang="en-US" dirty="0" err="1" smtClean="0"/>
              <a:t>skanuar</a:t>
            </a:r>
            <a:r>
              <a:rPr lang="en-US" dirty="0" smtClean="0"/>
              <a:t> </a:t>
            </a:r>
            <a:r>
              <a:rPr lang="en-US" dirty="0" err="1" smtClean="0"/>
              <a:t>behet</a:t>
            </a:r>
            <a:r>
              <a:rPr lang="en-US" dirty="0" smtClean="0"/>
              <a:t> </a:t>
            </a:r>
            <a:r>
              <a:rPr lang="en-US" dirty="0" err="1" smtClean="0"/>
              <a:t>shpesh</a:t>
            </a:r>
            <a:r>
              <a:rPr lang="en-US" dirty="0" smtClean="0"/>
              <a:t> me OCR, Optical Character Recognition.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 </a:t>
            </a:r>
            <a:r>
              <a:rPr lang="en-US" b="1" dirty="0" err="1" smtClean="0"/>
              <a:t>cfare</a:t>
            </a:r>
            <a:r>
              <a:rPr lang="en-US" b="1" dirty="0" smtClean="0"/>
              <a:t> </a:t>
            </a:r>
            <a:r>
              <a:rPr lang="en-US" b="1" dirty="0" err="1" smtClean="0"/>
              <a:t>jane</a:t>
            </a:r>
            <a:r>
              <a:rPr lang="en-US" b="1" dirty="0" smtClean="0"/>
              <a:t> </a:t>
            </a:r>
            <a:r>
              <a:rPr lang="en-US" b="1" dirty="0" err="1" smtClean="0"/>
              <a:t>saktesisht</a:t>
            </a:r>
            <a:r>
              <a:rPr lang="en-US" b="1" dirty="0" smtClean="0"/>
              <a:t> </a:t>
            </a:r>
            <a:r>
              <a:rPr lang="en-US" b="1" dirty="0" err="1" smtClean="0"/>
              <a:t>rrjetat</a:t>
            </a:r>
            <a:r>
              <a:rPr lang="en-US" b="1" dirty="0" smtClean="0"/>
              <a:t> </a:t>
            </a:r>
            <a:r>
              <a:rPr lang="en-US" b="1" dirty="0" err="1" smtClean="0"/>
              <a:t>neurale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Rrjetat</a:t>
            </a:r>
            <a:r>
              <a:rPr lang="en-US" dirty="0" smtClean="0"/>
              <a:t> </a:t>
            </a:r>
            <a:r>
              <a:rPr lang="en-US" dirty="0" err="1" smtClean="0"/>
              <a:t>nerale</a:t>
            </a:r>
            <a:r>
              <a:rPr lang="en-US" dirty="0" smtClean="0"/>
              <a:t> </a:t>
            </a:r>
            <a:r>
              <a:rPr lang="en-US" dirty="0" err="1" smtClean="0"/>
              <a:t>imitojne</a:t>
            </a:r>
            <a:r>
              <a:rPr lang="en-US" dirty="0" smtClean="0"/>
              <a:t> ne </a:t>
            </a:r>
            <a:r>
              <a:rPr lang="en-US" dirty="0" err="1" smtClean="0"/>
              <a:t>menyre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thjeshtuar</a:t>
            </a:r>
            <a:r>
              <a:rPr lang="en-US" dirty="0" smtClean="0"/>
              <a:t> </a:t>
            </a:r>
            <a:r>
              <a:rPr lang="en-US" dirty="0" err="1" smtClean="0"/>
              <a:t>principet</a:t>
            </a:r>
            <a:r>
              <a:rPr lang="en-US" dirty="0" smtClean="0"/>
              <a:t> </a:t>
            </a:r>
            <a:r>
              <a:rPr lang="en-US" dirty="0" err="1" smtClean="0"/>
              <a:t>fiziologjike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trurit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njeriut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smtClean="0"/>
              <a:t>ka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neurone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lidhen</a:t>
            </a:r>
            <a:r>
              <a:rPr lang="en-US" dirty="0" smtClean="0"/>
              <a:t> me </a:t>
            </a:r>
            <a:r>
              <a:rPr lang="en-US" dirty="0" err="1" smtClean="0"/>
              <a:t>njera</a:t>
            </a:r>
            <a:r>
              <a:rPr lang="en-US" dirty="0" smtClean="0"/>
              <a:t> </a:t>
            </a:r>
            <a:r>
              <a:rPr lang="en-US" dirty="0" err="1" smtClean="0"/>
              <a:t>tjetren</a:t>
            </a:r>
            <a:r>
              <a:rPr lang="en-US" dirty="0" smtClean="0"/>
              <a:t> me 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sinapseve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sinaps</a:t>
            </a:r>
            <a:r>
              <a:rPr lang="en-US" dirty="0" smtClean="0"/>
              <a:t> </a:t>
            </a:r>
            <a:r>
              <a:rPr lang="en-US" dirty="0" err="1" smtClean="0"/>
              <a:t>dergon</a:t>
            </a:r>
            <a:r>
              <a:rPr lang="en-US" dirty="0" smtClean="0"/>
              <a:t> </a:t>
            </a:r>
            <a:r>
              <a:rPr lang="en-US" dirty="0" err="1" smtClean="0"/>
              <a:t>impulset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neuron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tjetri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tjeter</a:t>
            </a:r>
            <a:r>
              <a:rPr lang="en-US" dirty="0" smtClean="0"/>
              <a:t>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impuls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dergohet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neuron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tjetri</a:t>
            </a:r>
            <a:r>
              <a:rPr lang="en-US" dirty="0" smtClean="0"/>
              <a:t> </a:t>
            </a:r>
            <a:r>
              <a:rPr lang="en-US" dirty="0" err="1" smtClean="0"/>
              <a:t>peshohet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fundit</a:t>
            </a:r>
            <a:r>
              <a:rPr lang="en-US" dirty="0" smtClean="0"/>
              <a:t> ne </a:t>
            </a:r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rendesise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ka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sinapse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deridiku</a:t>
            </a:r>
            <a:r>
              <a:rPr lang="en-US" dirty="0" smtClean="0"/>
              <a:t> </a:t>
            </a:r>
            <a:r>
              <a:rPr lang="en-US" dirty="0" err="1" smtClean="0"/>
              <a:t>vleresohet</a:t>
            </a:r>
            <a:r>
              <a:rPr lang="en-US" dirty="0" smtClean="0"/>
              <a:t> </a:t>
            </a:r>
            <a:r>
              <a:rPr lang="en-US" dirty="0" err="1" smtClean="0"/>
              <a:t>forca</a:t>
            </a:r>
            <a:r>
              <a:rPr lang="en-US" dirty="0" smtClean="0"/>
              <a:t> e </a:t>
            </a:r>
            <a:r>
              <a:rPr lang="en-US" dirty="0" err="1" smtClean="0"/>
              <a:t>lidhjes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neuroneve</a:t>
            </a:r>
            <a:r>
              <a:rPr lang="en-US" dirty="0" smtClean="0"/>
              <a:t> me </a:t>
            </a:r>
            <a:r>
              <a:rPr lang="en-US" dirty="0" err="1" smtClean="0"/>
              <a:t>ane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"</a:t>
            </a:r>
            <a:r>
              <a:rPr lang="en-US" dirty="0" err="1" smtClean="0"/>
              <a:t>peshimit</a:t>
            </a:r>
            <a:r>
              <a:rPr lang="en-US" dirty="0" smtClean="0"/>
              <a:t>"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lidhjes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patur</a:t>
            </a:r>
            <a:r>
              <a:rPr lang="en-US" dirty="0" smtClean="0"/>
              <a:t> </a:t>
            </a:r>
            <a:r>
              <a:rPr lang="en-US" dirty="0" err="1" smtClean="0"/>
              <a:t>parasysh</a:t>
            </a:r>
            <a:r>
              <a:rPr lang="en-US" dirty="0" smtClean="0"/>
              <a:t> se </a:t>
            </a:r>
            <a:r>
              <a:rPr lang="en-US" dirty="0" err="1" smtClean="0"/>
              <a:t>eshte</a:t>
            </a:r>
            <a:r>
              <a:rPr lang="en-US" dirty="0" smtClean="0"/>
              <a:t> e </a:t>
            </a:r>
            <a:r>
              <a:rPr lang="en-US" dirty="0" err="1" smtClean="0"/>
              <a:t>domosdoshme</a:t>
            </a:r>
            <a:r>
              <a:rPr lang="en-US" dirty="0" smtClean="0"/>
              <a:t> </a:t>
            </a:r>
            <a:r>
              <a:rPr lang="en-US" dirty="0" err="1" smtClean="0"/>
              <a:t>njohja</a:t>
            </a:r>
            <a:r>
              <a:rPr lang="en-US" dirty="0" smtClean="0"/>
              <a:t> </a:t>
            </a:r>
            <a:r>
              <a:rPr lang="en-US" dirty="0" err="1" smtClean="0"/>
              <a:t>minimale</a:t>
            </a:r>
            <a:r>
              <a:rPr lang="en-US" dirty="0" smtClean="0"/>
              <a:t> e </a:t>
            </a:r>
            <a:r>
              <a:rPr lang="en-US" dirty="0" err="1" smtClean="0"/>
              <a:t>funskionimit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trurit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neuroneve</a:t>
            </a:r>
            <a:r>
              <a:rPr lang="en-US" dirty="0" smtClean="0"/>
              <a:t> </a:t>
            </a:r>
            <a:r>
              <a:rPr lang="en-US" dirty="0" err="1" smtClean="0"/>
              <a:t>reale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kuptuar</a:t>
            </a:r>
            <a:r>
              <a:rPr lang="en-US" dirty="0" smtClean="0"/>
              <a:t> </a:t>
            </a:r>
            <a:r>
              <a:rPr lang="en-US" dirty="0" err="1" smtClean="0"/>
              <a:t>neuronet</a:t>
            </a:r>
            <a:r>
              <a:rPr lang="en-US" dirty="0" smtClean="0"/>
              <a:t> </a:t>
            </a:r>
            <a:r>
              <a:rPr lang="en-US" dirty="0" err="1" smtClean="0"/>
              <a:t>virtuale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7772400" cy="5715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Ideja</a:t>
            </a:r>
            <a:r>
              <a:rPr lang="en-US" dirty="0" smtClean="0"/>
              <a:t> </a:t>
            </a:r>
            <a:r>
              <a:rPr lang="en-US" dirty="0" err="1" smtClean="0"/>
              <a:t>inovative</a:t>
            </a:r>
            <a:r>
              <a:rPr lang="en-US" dirty="0" smtClean="0"/>
              <a:t> ne </a:t>
            </a:r>
            <a:r>
              <a:rPr lang="en-US" dirty="0" err="1" smtClean="0"/>
              <a:t>kete</a:t>
            </a:r>
            <a:r>
              <a:rPr lang="en-US" dirty="0" smtClean="0"/>
              <a:t> </a:t>
            </a:r>
            <a:r>
              <a:rPr lang="en-US" dirty="0" err="1" smtClean="0"/>
              <a:t>drejtim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err="1" smtClean="0"/>
              <a:t>perllogaritja</a:t>
            </a:r>
            <a:r>
              <a:rPr lang="en-US" dirty="0" smtClean="0"/>
              <a:t> </a:t>
            </a:r>
            <a:r>
              <a:rPr lang="en-US" dirty="0" err="1" smtClean="0"/>
              <a:t>paralele</a:t>
            </a:r>
            <a:r>
              <a:rPr lang="en-US" dirty="0" smtClean="0"/>
              <a:t>. Ne </a:t>
            </a:r>
            <a:r>
              <a:rPr lang="en-US" dirty="0" err="1" smtClean="0"/>
              <a:t>konceptin</a:t>
            </a:r>
            <a:r>
              <a:rPr lang="en-US" dirty="0" smtClean="0"/>
              <a:t> </a:t>
            </a:r>
            <a:r>
              <a:rPr lang="en-US" dirty="0" err="1" smtClean="0"/>
              <a:t>tradicional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analitikes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 </a:t>
            </a:r>
            <a:r>
              <a:rPr lang="en-US" dirty="0" err="1" smtClean="0"/>
              <a:t>ekziston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fluks</a:t>
            </a:r>
            <a:r>
              <a:rPr lang="en-US" dirty="0" smtClean="0"/>
              <a:t> </a:t>
            </a:r>
            <a:r>
              <a:rPr lang="en-US" dirty="0" err="1" smtClean="0"/>
              <a:t>informacioni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kalon</a:t>
            </a:r>
            <a:r>
              <a:rPr lang="en-US" dirty="0" smtClean="0"/>
              <a:t> ne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stade</a:t>
            </a:r>
            <a:r>
              <a:rPr lang="en-US" dirty="0" smtClean="0"/>
              <a:t>. </a:t>
            </a:r>
            <a:r>
              <a:rPr lang="en-US" dirty="0" err="1" smtClean="0"/>
              <a:t>Nese</a:t>
            </a:r>
            <a:r>
              <a:rPr lang="en-US" dirty="0" smtClean="0"/>
              <a:t> </a:t>
            </a:r>
            <a:r>
              <a:rPr lang="en-US" dirty="0" err="1" smtClean="0"/>
              <a:t>mungon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stad</a:t>
            </a:r>
            <a:r>
              <a:rPr lang="en-US" dirty="0" smtClean="0"/>
              <a:t> (</a:t>
            </a:r>
            <a:r>
              <a:rPr lang="en-US" dirty="0" err="1" smtClean="0"/>
              <a:t>psh</a:t>
            </a:r>
            <a:r>
              <a:rPr lang="en-US" dirty="0" smtClean="0"/>
              <a:t> </a:t>
            </a:r>
            <a:r>
              <a:rPr lang="en-US" dirty="0" err="1" smtClean="0"/>
              <a:t>memoria</a:t>
            </a:r>
            <a:r>
              <a:rPr lang="en-US" dirty="0" smtClean="0"/>
              <a:t> RAM ne </a:t>
            </a:r>
            <a:r>
              <a:rPr lang="en-US" dirty="0" err="1" smtClean="0"/>
              <a:t>kompjuter</a:t>
            </a:r>
            <a:r>
              <a:rPr lang="en-US" dirty="0" smtClean="0"/>
              <a:t>) </a:t>
            </a:r>
            <a:r>
              <a:rPr lang="en-US" dirty="0" err="1" smtClean="0"/>
              <a:t>atehere</a:t>
            </a:r>
            <a:r>
              <a:rPr lang="en-US" dirty="0" smtClean="0"/>
              <a:t> </a:t>
            </a:r>
            <a:r>
              <a:rPr lang="en-US" dirty="0" err="1" smtClean="0"/>
              <a:t>elaborimi</a:t>
            </a:r>
            <a:r>
              <a:rPr lang="en-US" dirty="0" smtClean="0"/>
              <a:t> ka </a:t>
            </a:r>
            <a:r>
              <a:rPr lang="en-US" dirty="0" err="1" smtClean="0"/>
              <a:t>falimentuar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Ndryshe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seriale</a:t>
            </a:r>
            <a:r>
              <a:rPr lang="en-US" dirty="0" smtClean="0"/>
              <a:t> </a:t>
            </a:r>
            <a:r>
              <a:rPr lang="en-US" dirty="0" err="1" smtClean="0"/>
              <a:t>rrjetat</a:t>
            </a:r>
            <a:r>
              <a:rPr lang="en-US" dirty="0" smtClean="0"/>
              <a:t> </a:t>
            </a:r>
            <a:r>
              <a:rPr lang="en-US" dirty="0" err="1" smtClean="0"/>
              <a:t>neurale</a:t>
            </a:r>
            <a:r>
              <a:rPr lang="en-US" dirty="0" smtClean="0"/>
              <a:t> </a:t>
            </a:r>
            <a:r>
              <a:rPr lang="en-US" dirty="0" err="1" smtClean="0"/>
              <a:t>imitojne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paralelizem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perllogaritjes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pikat</a:t>
            </a:r>
            <a:r>
              <a:rPr lang="en-US" dirty="0" smtClean="0"/>
              <a:t> </a:t>
            </a:r>
            <a:r>
              <a:rPr lang="en-US" dirty="0" err="1" smtClean="0"/>
              <a:t>fituese</a:t>
            </a:r>
            <a:r>
              <a:rPr lang="en-US" dirty="0" smtClean="0"/>
              <a:t> </a:t>
            </a:r>
            <a:r>
              <a:rPr lang="en-US" dirty="0" err="1" smtClean="0"/>
              <a:t>jane</a:t>
            </a:r>
            <a:r>
              <a:rPr lang="en-US" dirty="0" smtClean="0"/>
              <a:t> dy. Se </a:t>
            </a:r>
            <a:r>
              <a:rPr lang="en-US" dirty="0" err="1" smtClean="0"/>
              <a:t>pari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prishet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neuron </a:t>
            </a:r>
            <a:r>
              <a:rPr lang="en-US" dirty="0" err="1" smtClean="0"/>
              <a:t>ose</a:t>
            </a:r>
            <a:r>
              <a:rPr lang="en-US" dirty="0" smtClean="0"/>
              <a:t> </a:t>
            </a:r>
            <a:r>
              <a:rPr lang="en-US" dirty="0" err="1" smtClean="0"/>
              <a:t>grup</a:t>
            </a:r>
            <a:r>
              <a:rPr lang="en-US" dirty="0" smtClean="0"/>
              <a:t> </a:t>
            </a:r>
            <a:r>
              <a:rPr lang="en-US" dirty="0" err="1" smtClean="0"/>
              <a:t>neuronesh</a:t>
            </a:r>
            <a:r>
              <a:rPr lang="en-US" dirty="0" smtClean="0"/>
              <a:t> pa </a:t>
            </a:r>
            <a:r>
              <a:rPr lang="en-US" dirty="0" err="1" smtClean="0"/>
              <a:t>kompromentuar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gjithe</a:t>
            </a:r>
            <a:r>
              <a:rPr lang="en-US" dirty="0" smtClean="0"/>
              <a:t> </a:t>
            </a:r>
            <a:r>
              <a:rPr lang="en-US" dirty="0" err="1" smtClean="0"/>
              <a:t>funskionimin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ngjan</a:t>
            </a:r>
            <a:r>
              <a:rPr lang="en-US" dirty="0" smtClean="0"/>
              <a:t> </a:t>
            </a:r>
            <a:r>
              <a:rPr lang="en-US" dirty="0" err="1" smtClean="0"/>
              <a:t>efektivisht</a:t>
            </a:r>
            <a:r>
              <a:rPr lang="en-US" dirty="0" smtClean="0"/>
              <a:t> me </a:t>
            </a:r>
            <a:r>
              <a:rPr lang="en-US" dirty="0" err="1" smtClean="0"/>
              <a:t>trurin</a:t>
            </a:r>
            <a:r>
              <a:rPr lang="en-US" dirty="0" smtClean="0"/>
              <a:t> tone. Se </a:t>
            </a:r>
            <a:r>
              <a:rPr lang="en-US" dirty="0" err="1" smtClean="0"/>
              <a:t>dyti</a:t>
            </a:r>
            <a:r>
              <a:rPr lang="en-US" dirty="0" smtClean="0"/>
              <a:t>,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gjehen</a:t>
            </a:r>
            <a:r>
              <a:rPr lang="en-US" dirty="0" smtClean="0"/>
              <a:t> </a:t>
            </a:r>
            <a:r>
              <a:rPr lang="en-US" dirty="0" err="1" smtClean="0"/>
              <a:t>solucione</a:t>
            </a:r>
            <a:r>
              <a:rPr lang="en-US" dirty="0" smtClean="0"/>
              <a:t> per </a:t>
            </a:r>
            <a:r>
              <a:rPr lang="en-US" dirty="0" err="1" smtClean="0"/>
              <a:t>probleme</a:t>
            </a:r>
            <a:r>
              <a:rPr lang="en-US" dirty="0" smtClean="0"/>
              <a:t> </a:t>
            </a:r>
            <a:r>
              <a:rPr lang="en-US" dirty="0" err="1" smtClean="0"/>
              <a:t>jo</a:t>
            </a:r>
            <a:r>
              <a:rPr lang="en-US" dirty="0" smtClean="0"/>
              <a:t> </a:t>
            </a:r>
            <a:r>
              <a:rPr lang="en-US" dirty="0" err="1" smtClean="0"/>
              <a:t>lineare</a:t>
            </a:r>
            <a:r>
              <a:rPr lang="en-US" dirty="0" smtClean="0"/>
              <a:t>. </a:t>
            </a:r>
            <a:r>
              <a:rPr lang="en-US" dirty="0" err="1" smtClean="0"/>
              <a:t>Pra</a:t>
            </a:r>
            <a:r>
              <a:rPr lang="en-US" dirty="0" smtClean="0"/>
              <a:t> se </a:t>
            </a:r>
            <a:r>
              <a:rPr lang="en-US" dirty="0" err="1" smtClean="0"/>
              <a:t>dyti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gjehen</a:t>
            </a:r>
            <a:r>
              <a:rPr lang="en-US" dirty="0" smtClean="0"/>
              <a:t> </a:t>
            </a:r>
            <a:r>
              <a:rPr lang="en-US" dirty="0" err="1" smtClean="0"/>
              <a:t>rregulla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brendshme</a:t>
            </a:r>
            <a:r>
              <a:rPr lang="en-US" dirty="0" smtClean="0"/>
              <a:t> ne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bote</a:t>
            </a:r>
            <a:r>
              <a:rPr lang="en-US" dirty="0" smtClean="0"/>
              <a:t> </a:t>
            </a:r>
            <a:r>
              <a:rPr lang="en-US" dirty="0" err="1" smtClean="0"/>
              <a:t>kaotike</a:t>
            </a:r>
            <a:r>
              <a:rPr lang="en-US" dirty="0" smtClean="0"/>
              <a:t> ne </a:t>
            </a:r>
            <a:r>
              <a:rPr lang="en-US" dirty="0" err="1" smtClean="0"/>
              <a:t>dukje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Rrjetat</a:t>
            </a:r>
            <a:r>
              <a:rPr lang="en-US" dirty="0" smtClean="0"/>
              <a:t> </a:t>
            </a:r>
            <a:r>
              <a:rPr lang="en-US" dirty="0" err="1" smtClean="0"/>
              <a:t>neurale</a:t>
            </a:r>
            <a:r>
              <a:rPr lang="en-US" dirty="0" smtClean="0"/>
              <a:t> </a:t>
            </a:r>
            <a:r>
              <a:rPr lang="en-US" dirty="0" err="1" smtClean="0"/>
              <a:t>perdoren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ne </a:t>
            </a:r>
            <a:r>
              <a:rPr lang="en-US" dirty="0" err="1" smtClean="0"/>
              <a:t>inxhinieri</a:t>
            </a:r>
            <a:r>
              <a:rPr lang="en-US" dirty="0" smtClean="0"/>
              <a:t>,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realizuar</a:t>
            </a:r>
            <a:r>
              <a:rPr lang="en-US" dirty="0" smtClean="0"/>
              <a:t> software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fuqishem</a:t>
            </a:r>
            <a:r>
              <a:rPr lang="en-US" dirty="0" smtClean="0"/>
              <a:t> (</a:t>
            </a:r>
            <a:r>
              <a:rPr lang="en-US" dirty="0" err="1" smtClean="0"/>
              <a:t>njohjen</a:t>
            </a:r>
            <a:r>
              <a:rPr lang="en-US" dirty="0" smtClean="0"/>
              <a:t> e </a:t>
            </a:r>
            <a:r>
              <a:rPr lang="en-US" dirty="0" err="1" smtClean="0"/>
              <a:t>zerit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dikujt</a:t>
            </a:r>
            <a:r>
              <a:rPr lang="en-US" dirty="0" smtClean="0"/>
              <a:t>, </a:t>
            </a:r>
            <a:r>
              <a:rPr lang="en-US" dirty="0" err="1" smtClean="0"/>
              <a:t>diktimin</a:t>
            </a:r>
            <a:r>
              <a:rPr lang="en-US" dirty="0" smtClean="0"/>
              <a:t> 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teksti</a:t>
            </a:r>
            <a:r>
              <a:rPr lang="en-US" dirty="0" smtClean="0"/>
              <a:t> ne </a:t>
            </a:r>
            <a:r>
              <a:rPr lang="en-US" dirty="0" err="1" smtClean="0"/>
              <a:t>kompjuter</a:t>
            </a:r>
            <a:r>
              <a:rPr lang="en-US" dirty="0" smtClean="0"/>
              <a:t>, </a:t>
            </a:r>
            <a:r>
              <a:rPr lang="en-US" dirty="0" err="1" smtClean="0"/>
              <a:t>njohjen</a:t>
            </a:r>
            <a:r>
              <a:rPr lang="en-US" dirty="0" smtClean="0"/>
              <a:t> e </a:t>
            </a:r>
            <a:r>
              <a:rPr lang="en-US" dirty="0" err="1" smtClean="0"/>
              <a:t>germave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r>
              <a:rPr lang="en-US" dirty="0" smtClean="0"/>
              <a:t> </a:t>
            </a:r>
            <a:r>
              <a:rPr lang="en-US" dirty="0" err="1" smtClean="0"/>
              <a:t>etj</a:t>
            </a:r>
            <a:r>
              <a:rPr lang="en-US" dirty="0" smtClean="0"/>
              <a:t>) </a:t>
            </a:r>
            <a:r>
              <a:rPr lang="en-US" dirty="0" err="1" smtClean="0"/>
              <a:t>ashtu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ne </a:t>
            </a:r>
            <a:r>
              <a:rPr lang="en-US" dirty="0" err="1" smtClean="0"/>
              <a:t>psikologji</a:t>
            </a:r>
            <a:r>
              <a:rPr lang="en-US" dirty="0" smtClean="0"/>
              <a:t>,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imituar</a:t>
            </a:r>
            <a:r>
              <a:rPr lang="en-US" dirty="0" smtClean="0"/>
              <a:t> </a:t>
            </a:r>
            <a:r>
              <a:rPr lang="en-US" dirty="0" err="1" smtClean="0"/>
              <a:t>funksionimin</a:t>
            </a:r>
            <a:r>
              <a:rPr lang="en-US" dirty="0" smtClean="0"/>
              <a:t> </a:t>
            </a:r>
            <a:r>
              <a:rPr lang="en-US" dirty="0" err="1" smtClean="0"/>
              <a:t>natyral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trurit</a:t>
            </a:r>
            <a:r>
              <a:rPr lang="en-US" dirty="0" smtClean="0"/>
              <a:t> (</a:t>
            </a:r>
            <a:r>
              <a:rPr lang="en-US" dirty="0" err="1" smtClean="0"/>
              <a:t>rruga</a:t>
            </a:r>
            <a:r>
              <a:rPr lang="en-US" dirty="0" smtClean="0"/>
              <a:t> e </a:t>
            </a:r>
            <a:r>
              <a:rPr lang="en-US" dirty="0" err="1" smtClean="0"/>
              <a:t>dyfishte</a:t>
            </a:r>
            <a:r>
              <a:rPr lang="en-US" dirty="0" smtClean="0"/>
              <a:t> e </a:t>
            </a:r>
            <a:r>
              <a:rPr lang="en-US" dirty="0" err="1" smtClean="0"/>
              <a:t>shikimit</a:t>
            </a:r>
            <a:r>
              <a:rPr lang="en-US" dirty="0" smtClean="0"/>
              <a:t>, </a:t>
            </a:r>
            <a:r>
              <a:rPr lang="en-US" dirty="0" err="1" smtClean="0"/>
              <a:t>riprodhimi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neuroneve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lobit</a:t>
            </a:r>
            <a:r>
              <a:rPr lang="en-US" dirty="0" smtClean="0"/>
              <a:t> </a:t>
            </a:r>
            <a:r>
              <a:rPr lang="en-US" dirty="0" err="1" smtClean="0"/>
              <a:t>ocipital</a:t>
            </a:r>
            <a:r>
              <a:rPr lang="en-US" dirty="0" smtClean="0"/>
              <a:t>, </a:t>
            </a:r>
            <a:r>
              <a:rPr lang="en-US" dirty="0" err="1" smtClean="0"/>
              <a:t>riproshim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elaborimit</a:t>
            </a:r>
            <a:r>
              <a:rPr lang="en-US" dirty="0" smtClean="0"/>
              <a:t> audio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truri</a:t>
            </a:r>
            <a:r>
              <a:rPr lang="en-US" dirty="0" smtClean="0"/>
              <a:t> ne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caktuara</a:t>
            </a:r>
            <a:r>
              <a:rPr lang="en-US" dirty="0" smtClean="0"/>
              <a:t>, </a:t>
            </a:r>
            <a:r>
              <a:rPr lang="en-US" dirty="0" err="1" smtClean="0"/>
              <a:t>etj</a:t>
            </a:r>
            <a:r>
              <a:rPr lang="en-US" dirty="0" smtClean="0"/>
              <a:t>). </a:t>
            </a:r>
            <a:endParaRPr lang="en-US" dirty="0" smtClean="0"/>
          </a:p>
          <a:p>
            <a:r>
              <a:rPr lang="en-US" dirty="0" smtClean="0"/>
              <a:t>Ka </a:t>
            </a:r>
            <a:r>
              <a:rPr lang="en-US" dirty="0" err="1" smtClean="0"/>
              <a:t>patur</a:t>
            </a:r>
            <a:r>
              <a:rPr lang="en-US" dirty="0" smtClean="0"/>
              <a:t> </a:t>
            </a:r>
            <a:r>
              <a:rPr lang="en-US" dirty="0" err="1" smtClean="0"/>
              <a:t>tentativa</a:t>
            </a:r>
            <a:r>
              <a:rPr lang="en-US" dirty="0" smtClean="0"/>
              <a:t> per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krijuar</a:t>
            </a:r>
            <a:r>
              <a:rPr lang="en-US" dirty="0" smtClean="0"/>
              <a:t> software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japin</a:t>
            </a:r>
            <a:r>
              <a:rPr lang="en-US" dirty="0" smtClean="0"/>
              <a:t> </a:t>
            </a:r>
            <a:r>
              <a:rPr lang="en-US" dirty="0" err="1" smtClean="0"/>
              <a:t>diagnozen</a:t>
            </a:r>
            <a:r>
              <a:rPr lang="en-US" dirty="0" smtClean="0"/>
              <a:t> e </a:t>
            </a: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pacienti</a:t>
            </a:r>
            <a:r>
              <a:rPr lang="en-US" dirty="0" smtClean="0"/>
              <a:t> ne </a:t>
            </a:r>
            <a:r>
              <a:rPr lang="en-US" dirty="0" err="1" smtClean="0"/>
              <a:t>baze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simptomave</a:t>
            </a:r>
            <a:r>
              <a:rPr lang="en-US" dirty="0" smtClean="0"/>
              <a:t> (</a:t>
            </a:r>
            <a:r>
              <a:rPr lang="en-US" dirty="0" err="1" smtClean="0"/>
              <a:t>pra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zevendesojne</a:t>
            </a:r>
            <a:r>
              <a:rPr lang="en-US" dirty="0" smtClean="0"/>
              <a:t> </a:t>
            </a:r>
            <a:r>
              <a:rPr lang="en-US" dirty="0" err="1" smtClean="0"/>
              <a:t>mjekun</a:t>
            </a:r>
            <a:r>
              <a:rPr lang="en-US" dirty="0" smtClean="0"/>
              <a:t> </a:t>
            </a:r>
            <a:r>
              <a:rPr lang="en-US" dirty="0" err="1" smtClean="0"/>
              <a:t>deridiku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Inteligjenca</a:t>
            </a:r>
            <a:r>
              <a:rPr lang="en-US" b="1" dirty="0" smtClean="0"/>
              <a:t> </a:t>
            </a:r>
            <a:r>
              <a:rPr lang="en-US" b="1" dirty="0" err="1" smtClean="0"/>
              <a:t>artificiale</a:t>
            </a:r>
            <a:r>
              <a:rPr lang="en-US" b="1" dirty="0" smtClean="0"/>
              <a:t> </a:t>
            </a:r>
            <a:r>
              <a:rPr lang="en-US" b="1" dirty="0" err="1" smtClean="0"/>
              <a:t>nga</a:t>
            </a:r>
            <a:r>
              <a:rPr lang="en-US" b="1" dirty="0" smtClean="0"/>
              <a:t> ADN e </a:t>
            </a:r>
            <a:r>
              <a:rPr lang="en-US" b="1" dirty="0" err="1" smtClean="0"/>
              <a:t>njeriut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/>
          </a:bodyPr>
          <a:lstStyle/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ekip</a:t>
            </a:r>
            <a:r>
              <a:rPr lang="en-US" dirty="0" smtClean="0"/>
              <a:t> </a:t>
            </a:r>
            <a:r>
              <a:rPr lang="en-US" dirty="0" err="1" smtClean="0"/>
              <a:t>studiuesish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institutin</a:t>
            </a:r>
            <a:r>
              <a:rPr lang="en-US" dirty="0" smtClean="0"/>
              <a:t> e </a:t>
            </a:r>
            <a:r>
              <a:rPr lang="en-US" dirty="0" err="1" smtClean="0"/>
              <a:t>teknologjisë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Kaliforni</a:t>
            </a:r>
            <a:r>
              <a:rPr lang="en-US" dirty="0" smtClean="0"/>
              <a:t> </a:t>
            </a:r>
            <a:r>
              <a:rPr lang="en-US" dirty="0" err="1" smtClean="0"/>
              <a:t>arriti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krijojë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rrjet</a:t>
            </a:r>
            <a:r>
              <a:rPr lang="en-US" dirty="0" smtClean="0"/>
              <a:t> </a:t>
            </a:r>
            <a:r>
              <a:rPr lang="en-US" dirty="0" err="1" smtClean="0"/>
              <a:t>neuronesh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ADN e </a:t>
            </a:r>
            <a:r>
              <a:rPr lang="en-US" dirty="0" err="1" smtClean="0"/>
              <a:t>njeriut</a:t>
            </a:r>
            <a:r>
              <a:rPr lang="en-US" dirty="0" smtClean="0"/>
              <a:t>.  </a:t>
            </a:r>
            <a:endParaRPr lang="en-US" dirty="0" smtClean="0"/>
          </a:p>
          <a:p>
            <a:r>
              <a:rPr lang="en-US" dirty="0" err="1" smtClean="0"/>
              <a:t>Studiuesit</a:t>
            </a:r>
            <a:r>
              <a:rPr lang="en-US" dirty="0" smtClean="0"/>
              <a:t> </a:t>
            </a:r>
            <a:r>
              <a:rPr lang="en-US" dirty="0" err="1" smtClean="0"/>
              <a:t>përdorën</a:t>
            </a:r>
            <a:r>
              <a:rPr lang="en-US" dirty="0" smtClean="0"/>
              <a:t> </a:t>
            </a:r>
            <a:r>
              <a:rPr lang="en-US" dirty="0" err="1" smtClean="0"/>
              <a:t>molekula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ADN-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ndërtuar</a:t>
            </a:r>
            <a:r>
              <a:rPr lang="en-US" dirty="0" smtClean="0"/>
              <a:t> </a:t>
            </a:r>
            <a:r>
              <a:rPr lang="en-US" dirty="0" err="1" smtClean="0"/>
              <a:t>rrjetin</a:t>
            </a:r>
            <a:r>
              <a:rPr lang="en-US" dirty="0" smtClean="0"/>
              <a:t> artificial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neuroneve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hapi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ndërtimin</a:t>
            </a:r>
            <a:r>
              <a:rPr lang="en-US" dirty="0" smtClean="0"/>
              <a:t> e </a:t>
            </a:r>
            <a:r>
              <a:rPr lang="en-US" dirty="0" err="1" smtClean="0"/>
              <a:t>trurit</a:t>
            </a:r>
            <a:r>
              <a:rPr lang="en-US" dirty="0" smtClean="0"/>
              <a:t> artificial. </a:t>
            </a:r>
            <a:endParaRPr lang="en-US" dirty="0" smtClean="0"/>
          </a:p>
          <a:p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veprojnë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qark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llogarisë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transmetojë</a:t>
            </a:r>
            <a:r>
              <a:rPr lang="en-US" dirty="0" smtClean="0"/>
              <a:t> </a:t>
            </a:r>
            <a:r>
              <a:rPr lang="en-US" dirty="0" err="1" smtClean="0"/>
              <a:t>informacionin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procesojë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. Pa e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tepër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komplikuar</a:t>
            </a:r>
            <a:r>
              <a:rPr lang="en-US" dirty="0" smtClean="0"/>
              <a:t>, </a:t>
            </a:r>
            <a:r>
              <a:rPr lang="en-US" dirty="0" err="1" smtClean="0"/>
              <a:t>ekipi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studiuesve</a:t>
            </a:r>
            <a:r>
              <a:rPr lang="en-US" dirty="0" smtClean="0"/>
              <a:t> </a:t>
            </a:r>
            <a:r>
              <a:rPr lang="en-US" dirty="0" err="1" smtClean="0"/>
              <a:t>arriti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krijojë</a:t>
            </a:r>
            <a:r>
              <a:rPr lang="en-US" dirty="0" smtClean="0"/>
              <a:t> </a:t>
            </a:r>
            <a:r>
              <a:rPr lang="en-US" dirty="0" err="1" smtClean="0"/>
              <a:t>neuronet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tuba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përbërë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112 </a:t>
            </a:r>
            <a:r>
              <a:rPr lang="en-US" dirty="0" err="1" smtClean="0"/>
              <a:t>fije</a:t>
            </a:r>
            <a:r>
              <a:rPr lang="en-US" dirty="0" smtClean="0"/>
              <a:t> ADN-je, </a:t>
            </a:r>
            <a:r>
              <a:rPr lang="en-US" dirty="0" err="1" smtClean="0"/>
              <a:t>cdo</a:t>
            </a:r>
            <a:r>
              <a:rPr lang="en-US" dirty="0" smtClean="0"/>
              <a:t> </a:t>
            </a:r>
            <a:r>
              <a:rPr lang="en-US" dirty="0" err="1" smtClean="0"/>
              <a:t>fije</a:t>
            </a:r>
            <a:r>
              <a:rPr lang="en-US" dirty="0" smtClean="0"/>
              <a:t> e </a:t>
            </a:r>
            <a:r>
              <a:rPr lang="en-US" dirty="0" err="1" smtClean="0"/>
              <a:t>programuar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sekuencë</a:t>
            </a:r>
            <a:r>
              <a:rPr lang="en-US" dirty="0" smtClean="0"/>
              <a:t> </a:t>
            </a:r>
            <a:r>
              <a:rPr lang="en-US" dirty="0" err="1" smtClean="0"/>
              <a:t>specifike</a:t>
            </a:r>
            <a:r>
              <a:rPr lang="en-US" dirty="0" smtClean="0"/>
              <a:t> </a:t>
            </a:r>
            <a:r>
              <a:rPr lang="en-US" dirty="0" err="1" smtClean="0"/>
              <a:t>bazash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duhej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vepronin</a:t>
            </a:r>
            <a:r>
              <a:rPr lang="en-US" dirty="0" smtClean="0"/>
              <a:t> me </a:t>
            </a:r>
            <a:r>
              <a:rPr lang="en-US" dirty="0" err="1" smtClean="0"/>
              <a:t>fijet</a:t>
            </a:r>
            <a:r>
              <a:rPr lang="en-US" dirty="0" smtClean="0"/>
              <a:t> e </a:t>
            </a:r>
            <a:r>
              <a:rPr lang="en-US" dirty="0" err="1" smtClean="0"/>
              <a:t>tjera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962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Ndërveprimet</a:t>
            </a:r>
            <a:r>
              <a:rPr lang="en-US" dirty="0" smtClean="0"/>
              <a:t> </a:t>
            </a:r>
            <a:r>
              <a:rPr lang="en-US" dirty="0" err="1" smtClean="0"/>
              <a:t>dhanë</a:t>
            </a:r>
            <a:r>
              <a:rPr lang="en-US" dirty="0" smtClean="0"/>
              <a:t> </a:t>
            </a:r>
            <a:r>
              <a:rPr lang="en-US" dirty="0" err="1" smtClean="0"/>
              <a:t>rezultat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njëjtë</a:t>
            </a:r>
            <a:r>
              <a:rPr lang="en-US" dirty="0" smtClean="0"/>
              <a:t> me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transmetimit</a:t>
            </a:r>
            <a:r>
              <a:rPr lang="en-US" dirty="0" smtClean="0"/>
              <a:t> </a:t>
            </a:r>
            <a:r>
              <a:rPr lang="en-US" dirty="0" smtClean="0"/>
              <a:t>neural John </a:t>
            </a:r>
            <a:r>
              <a:rPr lang="en-US" dirty="0" smtClean="0"/>
              <a:t>McCarthy </a:t>
            </a:r>
            <a:endParaRPr lang="en-US" dirty="0" smtClean="0"/>
          </a:p>
          <a:p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smtClean="0"/>
              <a:t>24 </a:t>
            </a:r>
            <a:r>
              <a:rPr lang="en-US" dirty="0" err="1" smtClean="0"/>
              <a:t>tetor</a:t>
            </a:r>
            <a:r>
              <a:rPr lang="en-US" dirty="0" smtClean="0"/>
              <a:t> 2011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moshën</a:t>
            </a:r>
            <a:r>
              <a:rPr lang="en-US" dirty="0" smtClean="0"/>
              <a:t> 84-vjeçare </a:t>
            </a:r>
            <a:r>
              <a:rPr lang="en-US" dirty="0" err="1" smtClean="0"/>
              <a:t>vdiq</a:t>
            </a:r>
            <a:r>
              <a:rPr lang="en-US" dirty="0" smtClean="0"/>
              <a:t> John McCarthy, </a:t>
            </a:r>
            <a:r>
              <a:rPr lang="en-US" dirty="0" err="1" smtClean="0"/>
              <a:t>programeri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matematikani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1955 </a:t>
            </a:r>
            <a:r>
              <a:rPr lang="en-US" dirty="0" err="1" smtClean="0"/>
              <a:t>shpiku</a:t>
            </a:r>
            <a:r>
              <a:rPr lang="en-US" dirty="0" smtClean="0"/>
              <a:t> </a:t>
            </a:r>
            <a:r>
              <a:rPr lang="en-US" dirty="0" err="1" smtClean="0"/>
              <a:t>shprehjen</a:t>
            </a:r>
            <a:r>
              <a:rPr lang="en-US" dirty="0" smtClean="0"/>
              <a:t> “</a:t>
            </a:r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”, </a:t>
            </a:r>
            <a:r>
              <a:rPr lang="en-US" dirty="0" err="1" smtClean="0"/>
              <a:t>ndërsa</a:t>
            </a:r>
            <a:r>
              <a:rPr lang="en-US" dirty="0" smtClean="0"/>
              <a:t> 16 </a:t>
            </a:r>
            <a:r>
              <a:rPr lang="en-US" dirty="0" err="1" smtClean="0"/>
              <a:t>vjet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vonë</a:t>
            </a:r>
            <a:r>
              <a:rPr lang="en-US" dirty="0" smtClean="0"/>
              <a:t> </a:t>
            </a:r>
            <a:r>
              <a:rPr lang="en-US" dirty="0" err="1" smtClean="0"/>
              <a:t>mori</a:t>
            </a:r>
            <a:r>
              <a:rPr lang="en-US" dirty="0" smtClean="0"/>
              <a:t> </a:t>
            </a:r>
            <a:r>
              <a:rPr lang="en-US" dirty="0" err="1" smtClean="0"/>
              <a:t>çmimin</a:t>
            </a:r>
            <a:r>
              <a:rPr lang="en-US" dirty="0" smtClean="0"/>
              <a:t> e </a:t>
            </a:r>
            <a:r>
              <a:rPr lang="en-US" dirty="0" err="1" smtClean="0"/>
              <a:t>Turingut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kontribut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hulumtimet</a:t>
            </a:r>
            <a:r>
              <a:rPr lang="en-US" dirty="0" smtClean="0"/>
              <a:t> e IA-</a:t>
            </a:r>
            <a:r>
              <a:rPr lang="en-US" dirty="0" err="1" smtClean="0"/>
              <a:t>së</a:t>
            </a:r>
            <a:r>
              <a:rPr lang="en-US" dirty="0" smtClean="0"/>
              <a:t>.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Ai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ashtu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autor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gjuhës</a:t>
            </a:r>
            <a:r>
              <a:rPr lang="en-US" dirty="0" smtClean="0"/>
              <a:t> </a:t>
            </a:r>
            <a:r>
              <a:rPr lang="en-US" dirty="0" err="1" smtClean="0"/>
              <a:t>programuese</a:t>
            </a:r>
            <a:r>
              <a:rPr lang="en-US" dirty="0" smtClean="0"/>
              <a:t> Lisp, </a:t>
            </a:r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konsideronte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ketë</a:t>
            </a:r>
            <a:r>
              <a:rPr lang="en-US" dirty="0" smtClean="0"/>
              <a:t> </a:t>
            </a:r>
            <a:r>
              <a:rPr lang="en-US" dirty="0" err="1" smtClean="0"/>
              <a:t>aftësinë</a:t>
            </a:r>
            <a:r>
              <a:rPr lang="en-US" dirty="0" smtClean="0"/>
              <a:t> e </a:t>
            </a:r>
            <a:r>
              <a:rPr lang="en-US" dirty="0" err="1" smtClean="0"/>
              <a:t>mësimit</a:t>
            </a:r>
            <a:r>
              <a:rPr lang="en-US" dirty="0" smtClean="0"/>
              <a:t> </a:t>
            </a:r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interaksionit</a:t>
            </a:r>
            <a:r>
              <a:rPr lang="en-US" dirty="0" smtClean="0"/>
              <a:t> me </a:t>
            </a:r>
            <a:r>
              <a:rPr lang="en-US" dirty="0" err="1" smtClean="0"/>
              <a:t>rrethinën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smtClean="0"/>
              <a:t>I </a:t>
            </a:r>
            <a:r>
              <a:rPr lang="en-US" dirty="0" err="1" smtClean="0"/>
              <a:t>interesuar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matematikën</a:t>
            </a:r>
            <a:r>
              <a:rPr lang="en-US" dirty="0" smtClean="0"/>
              <a:t>, </a:t>
            </a:r>
            <a:r>
              <a:rPr lang="en-US" dirty="0" err="1" smtClean="0"/>
              <a:t>qysh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vitet</a:t>
            </a:r>
            <a:r>
              <a:rPr lang="en-US" dirty="0" smtClean="0"/>
              <a:t> e </a:t>
            </a:r>
            <a:r>
              <a:rPr lang="en-US" dirty="0" err="1" smtClean="0"/>
              <a:t>adoleshencës</a:t>
            </a:r>
            <a:r>
              <a:rPr lang="en-US" dirty="0" smtClean="0"/>
              <a:t> u </a:t>
            </a:r>
            <a:r>
              <a:rPr lang="en-US" dirty="0" err="1" smtClean="0"/>
              <a:t>arsimua</a:t>
            </a:r>
            <a:r>
              <a:rPr lang="en-US" dirty="0" smtClean="0"/>
              <a:t> </a:t>
            </a:r>
            <a:r>
              <a:rPr lang="en-US" dirty="0" err="1" smtClean="0"/>
              <a:t>vetë</a:t>
            </a:r>
            <a:r>
              <a:rPr lang="en-US" dirty="0" smtClean="0"/>
              <a:t> </a:t>
            </a:r>
            <a:r>
              <a:rPr lang="en-US" dirty="0" err="1" smtClean="0"/>
              <a:t>deri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masë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ndihmoi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kapërcente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vitet</a:t>
            </a:r>
            <a:r>
              <a:rPr lang="en-US" dirty="0" smtClean="0"/>
              <a:t> e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Institutin</a:t>
            </a:r>
            <a:r>
              <a:rPr lang="en-US" dirty="0" smtClean="0"/>
              <a:t> e </a:t>
            </a:r>
            <a:r>
              <a:rPr lang="en-US" dirty="0" err="1" smtClean="0"/>
              <a:t>Teknologjisë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Kaliforni</a:t>
            </a:r>
            <a:r>
              <a:rPr lang="en-US" dirty="0" smtClean="0"/>
              <a:t>,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studionte</a:t>
            </a:r>
            <a:r>
              <a:rPr lang="en-US" dirty="0" smtClean="0"/>
              <a:t>.  </a:t>
            </a:r>
            <a:r>
              <a:rPr lang="en-US" dirty="0" err="1" smtClean="0"/>
              <a:t>Gjuha</a:t>
            </a:r>
            <a:r>
              <a:rPr lang="en-US" dirty="0" smtClean="0"/>
              <a:t> e </a:t>
            </a:r>
            <a:r>
              <a:rPr lang="en-US" dirty="0" err="1" smtClean="0"/>
              <a:t>tij</a:t>
            </a:r>
            <a:r>
              <a:rPr lang="en-US" dirty="0" smtClean="0"/>
              <a:t> </a:t>
            </a:r>
            <a:r>
              <a:rPr lang="en-US" dirty="0" err="1" smtClean="0"/>
              <a:t>programuese</a:t>
            </a:r>
            <a:r>
              <a:rPr lang="en-US" dirty="0" smtClean="0"/>
              <a:t> Lisp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prej</a:t>
            </a:r>
            <a:r>
              <a:rPr lang="en-US" dirty="0" smtClean="0"/>
              <a:t> </a:t>
            </a:r>
            <a:r>
              <a:rPr lang="en-US" dirty="0" err="1" smtClean="0"/>
              <a:t>gjuhëve</a:t>
            </a:r>
            <a:r>
              <a:rPr lang="en-US" dirty="0" smtClean="0"/>
              <a:t> </a:t>
            </a:r>
            <a:r>
              <a:rPr lang="en-US" dirty="0" err="1" smtClean="0"/>
              <a:t>programuese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vjetra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përdorim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shembull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rastin</a:t>
            </a:r>
            <a:r>
              <a:rPr lang="en-US" dirty="0" smtClean="0"/>
              <a:t> e </a:t>
            </a:r>
            <a:r>
              <a:rPr lang="en-US" dirty="0" err="1" smtClean="0"/>
              <a:t>personit</a:t>
            </a:r>
            <a:r>
              <a:rPr lang="en-US" dirty="0" smtClean="0"/>
              <a:t> </a:t>
            </a:r>
            <a:r>
              <a:rPr lang="en-US" dirty="0" err="1" smtClean="0"/>
              <a:t>gjuajtës</a:t>
            </a:r>
            <a:r>
              <a:rPr lang="en-US" dirty="0" smtClean="0"/>
              <a:t>, </a:t>
            </a:r>
            <a:r>
              <a:rPr lang="en-US" dirty="0" err="1" smtClean="0"/>
              <a:t>kundërshtari</a:t>
            </a:r>
            <a:r>
              <a:rPr lang="en-US" dirty="0" smtClean="0"/>
              <a:t> AI </a:t>
            </a:r>
            <a:r>
              <a:rPr lang="en-US" dirty="0" err="1" smtClean="0"/>
              <a:t>fshihet</a:t>
            </a:r>
            <a:r>
              <a:rPr lang="en-US" dirty="0" smtClean="0"/>
              <a:t> pas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muri</a:t>
            </a:r>
            <a:r>
              <a:rPr lang="en-US" dirty="0" smtClean="0"/>
              <a:t> </a:t>
            </a:r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personi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luan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përballet</a:t>
            </a:r>
            <a:r>
              <a:rPr lang="en-US" dirty="0" smtClean="0"/>
              <a:t> </a:t>
            </a:r>
            <a:r>
              <a:rPr lang="en-US" dirty="0" err="1" smtClean="0"/>
              <a:t>drejtpërdrejt</a:t>
            </a:r>
            <a:r>
              <a:rPr lang="en-US" dirty="0" smtClean="0"/>
              <a:t> me </a:t>
            </a:r>
            <a:r>
              <a:rPr lang="en-US" dirty="0" err="1" smtClean="0"/>
              <a:t>gjuajtësin</a:t>
            </a:r>
            <a:r>
              <a:rPr lang="en-US" dirty="0" smtClean="0"/>
              <a:t>.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lojtari</a:t>
            </a:r>
            <a:r>
              <a:rPr lang="en-US" dirty="0" smtClean="0"/>
              <a:t> </a:t>
            </a:r>
            <a:r>
              <a:rPr lang="en-US" dirty="0" err="1" smtClean="0"/>
              <a:t>kthehet</a:t>
            </a:r>
            <a:r>
              <a:rPr lang="en-US" dirty="0" smtClean="0"/>
              <a:t> </a:t>
            </a:r>
            <a:r>
              <a:rPr lang="en-US" dirty="0" err="1" smtClean="0"/>
              <a:t>mbrapsht</a:t>
            </a:r>
            <a:r>
              <a:rPr lang="en-US" dirty="0" smtClean="0"/>
              <a:t> </a:t>
            </a:r>
            <a:r>
              <a:rPr lang="en-US" dirty="0" err="1" smtClean="0"/>
              <a:t>atëherë</a:t>
            </a:r>
            <a:r>
              <a:rPr lang="en-US" dirty="0" smtClean="0"/>
              <a:t> </a:t>
            </a:r>
            <a:r>
              <a:rPr lang="en-US" dirty="0" err="1" smtClean="0"/>
              <a:t>kundërshtari</a:t>
            </a:r>
            <a:r>
              <a:rPr lang="en-US" dirty="0" smtClean="0"/>
              <a:t> AI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sulmojë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videot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 , </a:t>
            </a:r>
            <a:r>
              <a:rPr lang="en-US" dirty="0" err="1" smtClean="0"/>
              <a:t>përfshihen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komponentë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inteligjencës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veprojnë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bashku</a:t>
            </a:r>
            <a:r>
              <a:rPr lang="en-US" dirty="0" smtClean="0"/>
              <a:t> duke e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lojën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sfiduese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848600" cy="58674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Inteligjenca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gamë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video </a:t>
            </a:r>
            <a:r>
              <a:rPr lang="en-US" dirty="0" err="1" smtClean="0"/>
              <a:t>lojërave</a:t>
            </a:r>
            <a:r>
              <a:rPr lang="en-US" dirty="0" smtClean="0"/>
              <a:t> duke </a:t>
            </a:r>
            <a:r>
              <a:rPr lang="en-US" dirty="0" err="1" smtClean="0"/>
              <a:t>përfshirë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3D. </a:t>
            </a:r>
          </a:p>
          <a:p>
            <a:endParaRPr lang="en-US" dirty="0" smtClean="0"/>
          </a:p>
          <a:p>
            <a:r>
              <a:rPr lang="en-US" dirty="0" smtClean="0"/>
              <a:t>AI </a:t>
            </a:r>
            <a:r>
              <a:rPr lang="en-US" dirty="0" err="1" smtClean="0"/>
              <a:t>luajnë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rëndësishëm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lojërat</a:t>
            </a:r>
            <a:r>
              <a:rPr lang="en-US" dirty="0" smtClean="0"/>
              <a:t> sportive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futbolli</a:t>
            </a:r>
            <a:r>
              <a:rPr lang="en-US" dirty="0" smtClean="0"/>
              <a:t>, soccer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basketboll</a:t>
            </a:r>
            <a:r>
              <a:rPr lang="en-US" dirty="0" smtClean="0"/>
              <a:t>.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sfida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aq</a:t>
            </a:r>
            <a:r>
              <a:rPr lang="en-US" dirty="0" smtClean="0"/>
              <a:t> e </a:t>
            </a:r>
            <a:r>
              <a:rPr lang="en-US" dirty="0" err="1" smtClean="0"/>
              <a:t>madhe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inteligjenca</a:t>
            </a:r>
            <a:r>
              <a:rPr lang="en-US" dirty="0" smtClean="0"/>
              <a:t> e </a:t>
            </a:r>
            <a:r>
              <a:rPr lang="en-US" dirty="0" err="1" smtClean="0"/>
              <a:t>kompjuterave</a:t>
            </a:r>
            <a:r>
              <a:rPr lang="en-US" dirty="0" smtClean="0"/>
              <a:t> </a:t>
            </a:r>
            <a:r>
              <a:rPr lang="en-US" dirty="0" err="1" smtClean="0"/>
              <a:t>atëherë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AI do </a:t>
            </a:r>
            <a:r>
              <a:rPr lang="en-US" dirty="0" err="1" smtClean="0"/>
              <a:t>vijë</a:t>
            </a:r>
            <a:r>
              <a:rPr lang="en-US" dirty="0" smtClean="0"/>
              <a:t> duke u </a:t>
            </a:r>
            <a:r>
              <a:rPr lang="en-US" dirty="0" err="1" smtClean="0"/>
              <a:t>përmirësuar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mënyrë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lojërat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vazhdojnë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jenë</a:t>
            </a:r>
            <a:r>
              <a:rPr lang="en-US" dirty="0" smtClean="0"/>
              <a:t> </a:t>
            </a:r>
            <a:r>
              <a:rPr lang="en-US" dirty="0" err="1" smtClean="0"/>
              <a:t>tërheqëse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err="1" smtClean="0"/>
              <a:t>Ekzistenca</a:t>
            </a:r>
            <a:r>
              <a:rPr lang="en-US" dirty="0" smtClean="0"/>
              <a:t> e </a:t>
            </a:r>
            <a:r>
              <a:rPr lang="en-US" dirty="0" err="1" smtClean="0"/>
              <a:t>sfidës</a:t>
            </a:r>
            <a:r>
              <a:rPr lang="en-US" dirty="0" smtClean="0"/>
              <a:t> e </a:t>
            </a:r>
            <a:r>
              <a:rPr lang="en-US" dirty="0" err="1" smtClean="0"/>
              <a:t>bën</a:t>
            </a:r>
            <a:r>
              <a:rPr lang="en-US" dirty="0" smtClean="0"/>
              <a:t> </a:t>
            </a:r>
            <a:r>
              <a:rPr lang="en-US" dirty="0" err="1" smtClean="0"/>
              <a:t>lojën</a:t>
            </a:r>
            <a:r>
              <a:rPr lang="en-US" dirty="0" smtClean="0"/>
              <a:t> </a:t>
            </a:r>
            <a:r>
              <a:rPr lang="en-US" dirty="0" err="1" smtClean="0"/>
              <a:t>atraktive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sfiduese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këtë</a:t>
            </a:r>
            <a:r>
              <a:rPr lang="en-US" dirty="0" smtClean="0"/>
              <a:t> </a:t>
            </a:r>
            <a:r>
              <a:rPr lang="en-US" dirty="0" err="1" smtClean="0"/>
              <a:t>arsye</a:t>
            </a:r>
            <a:r>
              <a:rPr lang="en-US" dirty="0" smtClean="0"/>
              <a:t> </a:t>
            </a:r>
            <a:r>
              <a:rPr lang="en-US" dirty="0" err="1" smtClean="0"/>
              <a:t>krijuesit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 </a:t>
            </a:r>
            <a:r>
              <a:rPr lang="en-US" dirty="0" err="1" smtClean="0"/>
              <a:t>krijojnë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nivele</a:t>
            </a:r>
            <a:r>
              <a:rPr lang="en-US" dirty="0" smtClean="0"/>
              <a:t> </a:t>
            </a:r>
            <a:r>
              <a:rPr lang="en-US" dirty="0" err="1" smtClean="0"/>
              <a:t>vështirësish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lejon</a:t>
            </a:r>
            <a:r>
              <a:rPr lang="en-US" dirty="0" smtClean="0"/>
              <a:t> </a:t>
            </a:r>
            <a:r>
              <a:rPr lang="en-US" dirty="0" err="1" smtClean="0"/>
              <a:t>lojtarët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zgjedhin</a:t>
            </a:r>
            <a:r>
              <a:rPr lang="en-US" dirty="0" smtClean="0"/>
              <a:t> </a:t>
            </a:r>
            <a:r>
              <a:rPr lang="en-US" dirty="0" err="1" smtClean="0"/>
              <a:t>vetë</a:t>
            </a:r>
            <a:r>
              <a:rPr lang="en-US" dirty="0" smtClean="0"/>
              <a:t> </a:t>
            </a:r>
            <a:r>
              <a:rPr lang="en-US" dirty="0" err="1" smtClean="0"/>
              <a:t>nivelin</a:t>
            </a:r>
            <a:r>
              <a:rPr lang="en-US" dirty="0" smtClean="0"/>
              <a:t> e </a:t>
            </a:r>
            <a:r>
              <a:rPr lang="en-US" dirty="0" err="1" smtClean="0"/>
              <a:t>inteligjencës</a:t>
            </a:r>
            <a:r>
              <a:rPr lang="en-US" dirty="0" smtClean="0"/>
              <a:t> </a:t>
            </a:r>
            <a:r>
              <a:rPr lang="en-US" dirty="0" err="1" smtClean="0"/>
              <a:t>artificiale</a:t>
            </a:r>
            <a:r>
              <a:rPr lang="en-US" dirty="0" smtClean="0"/>
              <a:t> me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cilën</a:t>
            </a:r>
            <a:r>
              <a:rPr lang="en-US" dirty="0" smtClean="0"/>
              <a:t> do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përballen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Definicionet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772400" cy="517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Bellman 1978 –“</a:t>
            </a:r>
            <a:r>
              <a:rPr lang="en-US" dirty="0" err="1" smtClean="0"/>
              <a:t>Automatizimi</a:t>
            </a:r>
            <a:r>
              <a:rPr lang="en-US" dirty="0" smtClean="0"/>
              <a:t> I </a:t>
            </a:r>
            <a:r>
              <a:rPr lang="en-US" dirty="0" err="1" smtClean="0"/>
              <a:t>aktiviteteve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I </a:t>
            </a:r>
            <a:r>
              <a:rPr lang="en-US" dirty="0" err="1" smtClean="0"/>
              <a:t>ndërthurim</a:t>
            </a:r>
            <a:r>
              <a:rPr lang="en-US" dirty="0" smtClean="0"/>
              <a:t> me </a:t>
            </a:r>
            <a:r>
              <a:rPr lang="en-US" dirty="0" err="1" smtClean="0"/>
              <a:t>mendimet</a:t>
            </a:r>
            <a:r>
              <a:rPr lang="en-US" dirty="0" smtClean="0"/>
              <a:t> </a:t>
            </a:r>
            <a:r>
              <a:rPr lang="en-US" dirty="0" err="1" smtClean="0"/>
              <a:t>njerëzore</a:t>
            </a:r>
            <a:r>
              <a:rPr lang="en-US" dirty="0" smtClean="0"/>
              <a:t>, </a:t>
            </a:r>
            <a:r>
              <a:rPr lang="en-US" dirty="0" err="1" smtClean="0"/>
              <a:t>aktivitete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: </a:t>
            </a:r>
            <a:r>
              <a:rPr lang="en-US" dirty="0" err="1" smtClean="0"/>
              <a:t>marrje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vendimeve</a:t>
            </a:r>
            <a:r>
              <a:rPr lang="en-US" dirty="0" smtClean="0"/>
              <a:t>, </a:t>
            </a:r>
            <a:r>
              <a:rPr lang="en-US" dirty="0" err="1" smtClean="0"/>
              <a:t>zgjedhje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problemeve</a:t>
            </a:r>
            <a:r>
              <a:rPr lang="en-US" dirty="0" smtClean="0"/>
              <a:t>, </a:t>
            </a:r>
            <a:r>
              <a:rPr lang="en-US" dirty="0" err="1" smtClean="0"/>
              <a:t>studim</a:t>
            </a:r>
            <a:r>
              <a:rPr lang="en-US" dirty="0" smtClean="0"/>
              <a:t> …”</a:t>
            </a:r>
          </a:p>
          <a:p>
            <a:endParaRPr lang="en-US" dirty="0" smtClean="0"/>
          </a:p>
          <a:p>
            <a:r>
              <a:rPr lang="en-US" dirty="0" err="1" smtClean="0"/>
              <a:t>Charniak</a:t>
            </a:r>
            <a:r>
              <a:rPr lang="en-US" dirty="0" smtClean="0"/>
              <a:t> McDermott 1985 –“</a:t>
            </a:r>
            <a:r>
              <a:rPr lang="en-US" dirty="0" err="1" smtClean="0"/>
              <a:t>Studimi</a:t>
            </a:r>
            <a:r>
              <a:rPr lang="en-US" dirty="0" smtClean="0"/>
              <a:t> I </a:t>
            </a:r>
            <a:r>
              <a:rPr lang="en-US" dirty="0" err="1" smtClean="0"/>
              <a:t>aftësive</a:t>
            </a:r>
            <a:r>
              <a:rPr lang="en-US" dirty="0" smtClean="0"/>
              <a:t> </a:t>
            </a:r>
            <a:r>
              <a:rPr lang="en-US" dirty="0" err="1" smtClean="0"/>
              <a:t>mentale</a:t>
            </a:r>
            <a:r>
              <a:rPr lang="en-US" dirty="0" smtClean="0"/>
              <a:t> duke </a:t>
            </a:r>
            <a:r>
              <a:rPr lang="en-US" dirty="0" err="1" smtClean="0"/>
              <a:t>përdorur</a:t>
            </a:r>
            <a:r>
              <a:rPr lang="en-US" dirty="0" smtClean="0"/>
              <a:t> </a:t>
            </a:r>
            <a:r>
              <a:rPr lang="en-US" dirty="0" err="1" smtClean="0"/>
              <a:t>modelet</a:t>
            </a:r>
            <a:r>
              <a:rPr lang="en-US" dirty="0" smtClean="0"/>
              <a:t> </a:t>
            </a:r>
            <a:r>
              <a:rPr lang="en-US" dirty="0" err="1" smtClean="0"/>
              <a:t>llogaritëse</a:t>
            </a:r>
            <a:r>
              <a:rPr lang="en-US" dirty="0" smtClean="0"/>
              <a:t>.”</a:t>
            </a:r>
          </a:p>
          <a:p>
            <a:endParaRPr lang="en-US" dirty="0" smtClean="0"/>
          </a:p>
          <a:p>
            <a:r>
              <a:rPr lang="en-US" dirty="0" smtClean="0"/>
              <a:t>Rich Knight 1991–“</a:t>
            </a:r>
            <a:r>
              <a:rPr lang="en-US" dirty="0" err="1" smtClean="0"/>
              <a:t>Studimi</a:t>
            </a:r>
            <a:r>
              <a:rPr lang="en-US" dirty="0" smtClean="0"/>
              <a:t> I </a:t>
            </a:r>
            <a:r>
              <a:rPr lang="en-US" dirty="0" err="1" smtClean="0"/>
              <a:t>mënyrës</a:t>
            </a:r>
            <a:r>
              <a:rPr lang="en-US" dirty="0" smtClean="0"/>
              <a:t> se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bëjmë</a:t>
            </a:r>
            <a:r>
              <a:rPr lang="en-US" dirty="0" smtClean="0"/>
              <a:t> </a:t>
            </a:r>
            <a:r>
              <a:rPr lang="en-US" dirty="0" err="1" smtClean="0"/>
              <a:t>kompjuterët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bëjnë</a:t>
            </a:r>
            <a:r>
              <a:rPr lang="en-US" dirty="0" smtClean="0"/>
              <a:t> </a:t>
            </a:r>
            <a:r>
              <a:rPr lang="en-US" dirty="0" err="1" smtClean="0"/>
              <a:t>aktivitete</a:t>
            </a:r>
            <a:r>
              <a:rPr lang="en-US" dirty="0" smtClean="0"/>
              <a:t>,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njerëzit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përsosur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kryerjen</a:t>
            </a:r>
            <a:r>
              <a:rPr lang="en-US" dirty="0" smtClean="0"/>
              <a:t> e </a:t>
            </a:r>
            <a:r>
              <a:rPr lang="en-US" dirty="0" err="1" smtClean="0"/>
              <a:t>këtyre</a:t>
            </a:r>
            <a:r>
              <a:rPr lang="en-US" dirty="0" smtClean="0"/>
              <a:t> </a:t>
            </a:r>
            <a:r>
              <a:rPr lang="en-US" dirty="0" err="1" smtClean="0"/>
              <a:t>aktiviteteve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momentin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Nilsson 1998–“IA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Histori</a:t>
            </a:r>
            <a:r>
              <a:rPr lang="en-US" dirty="0" smtClean="0"/>
              <a:t> e </a:t>
            </a:r>
            <a:r>
              <a:rPr lang="en-US" dirty="0" err="1" smtClean="0"/>
              <a:t>përmbledhur</a:t>
            </a:r>
            <a:r>
              <a:rPr lang="en-US" dirty="0" smtClean="0"/>
              <a:t> e 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295400"/>
            <a:ext cx="8534400" cy="4953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1943 McCulloch &amp; Pitts: model </a:t>
            </a:r>
            <a:r>
              <a:rPr lang="en-US" dirty="0" err="1" smtClean="0"/>
              <a:t>qarkor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trurit</a:t>
            </a:r>
            <a:endParaRPr lang="en-US" dirty="0" smtClean="0"/>
          </a:p>
          <a:p>
            <a:r>
              <a:rPr lang="en-US" dirty="0" smtClean="0"/>
              <a:t>1950 Turing’s “Computing Machinery and Intelligence”</a:t>
            </a:r>
          </a:p>
          <a:p>
            <a:r>
              <a:rPr lang="en-US" dirty="0" smtClean="0"/>
              <a:t>1952–69 Look, Ma, no hands!</a:t>
            </a:r>
          </a:p>
          <a:p>
            <a:r>
              <a:rPr lang="en-US" dirty="0" smtClean="0"/>
              <a:t>1950s Early AI programs, i.e. Samuel’s checkers program, Newell &amp; Simon’s Logic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err="1" smtClean="0"/>
              <a:t>Theorist,Gelernter’s</a:t>
            </a:r>
            <a:r>
              <a:rPr lang="en-US" dirty="0" smtClean="0"/>
              <a:t> Geometry Engine….</a:t>
            </a:r>
          </a:p>
          <a:p>
            <a:r>
              <a:rPr lang="en-US" dirty="0" smtClean="0"/>
              <a:t>1991– Robotics and Vision</a:t>
            </a:r>
          </a:p>
          <a:p>
            <a:r>
              <a:rPr lang="en-US" dirty="0" smtClean="0"/>
              <a:t>1993– AAAI Robotics Context</a:t>
            </a:r>
          </a:p>
          <a:p>
            <a:r>
              <a:rPr lang="en-US" dirty="0" smtClean="0"/>
              <a:t>1995– Agents and Multi Agents</a:t>
            </a:r>
          </a:p>
          <a:p>
            <a:r>
              <a:rPr lang="en-US" dirty="0" smtClean="0"/>
              <a:t>1997– Deep Blue wins against Kasparov</a:t>
            </a:r>
          </a:p>
          <a:p>
            <a:r>
              <a:rPr lang="en-US" dirty="0" smtClean="0"/>
              <a:t>1997– </a:t>
            </a:r>
            <a:r>
              <a:rPr lang="en-US" dirty="0" err="1" smtClean="0"/>
              <a:t>RoboCup</a:t>
            </a:r>
            <a:endParaRPr lang="en-US" dirty="0" smtClean="0"/>
          </a:p>
          <a:p>
            <a:r>
              <a:rPr lang="en-US" dirty="0" smtClean="0"/>
              <a:t>2004– DARPA Grand Challenge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229600" cy="532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1128</Words>
  <Application>Microsoft Office PowerPoint</Application>
  <PresentationFormat>On-screen Show (4:3)</PresentationFormat>
  <Paragraphs>105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Oriel</vt:lpstr>
      <vt:lpstr>Inteligjenca artificiale</vt:lpstr>
      <vt:lpstr>Cka eshte inteligjenca artificiale</vt:lpstr>
      <vt:lpstr>Inteligjenca Artificiale (AI)</vt:lpstr>
      <vt:lpstr>Slide 4</vt:lpstr>
      <vt:lpstr>Slide 5</vt:lpstr>
      <vt:lpstr>Slide 6</vt:lpstr>
      <vt:lpstr>Definicionet </vt:lpstr>
      <vt:lpstr>Histori e përmbledhur e IA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Historia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Po cfare jane saktesisht rrjetat neurale?</vt:lpstr>
      <vt:lpstr>Slide 42</vt:lpstr>
      <vt:lpstr>Slide 43</vt:lpstr>
      <vt:lpstr>Inteligjenca artificiale nga ADN e njeriut 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Blerta</dc:creator>
  <cp:lastModifiedBy>Blerta</cp:lastModifiedBy>
  <cp:revision>20</cp:revision>
  <dcterms:created xsi:type="dcterms:W3CDTF">2012-12-28T09:25:41Z</dcterms:created>
  <dcterms:modified xsi:type="dcterms:W3CDTF">2013-01-03T20:32:55Z</dcterms:modified>
</cp:coreProperties>
</file>